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336" r:id="rId4"/>
    <p:sldId id="275" r:id="rId5"/>
    <p:sldId id="306" r:id="rId6"/>
    <p:sldId id="323" r:id="rId7"/>
    <p:sldId id="313" r:id="rId8"/>
    <p:sldId id="322" r:id="rId9"/>
    <p:sldId id="334" r:id="rId10"/>
    <p:sldId id="319" r:id="rId11"/>
    <p:sldId id="318" r:id="rId12"/>
    <p:sldId id="337" r:id="rId13"/>
    <p:sldId id="340" r:id="rId14"/>
    <p:sldId id="341" r:id="rId15"/>
    <p:sldId id="309" r:id="rId16"/>
    <p:sldId id="310" r:id="rId17"/>
    <p:sldId id="280" r:id="rId18"/>
    <p:sldId id="344" r:id="rId19"/>
    <p:sldId id="297" r:id="rId20"/>
    <p:sldId id="325" r:id="rId21"/>
    <p:sldId id="326" r:id="rId22"/>
    <p:sldId id="329" r:id="rId23"/>
    <p:sldId id="346" r:id="rId24"/>
    <p:sldId id="320" r:id="rId25"/>
    <p:sldId id="279" r:id="rId26"/>
    <p:sldId id="331" r:id="rId27"/>
    <p:sldId id="288" r:id="rId28"/>
    <p:sldId id="289" r:id="rId29"/>
    <p:sldId id="293" r:id="rId30"/>
    <p:sldId id="291" r:id="rId31"/>
    <p:sldId id="345" r:id="rId32"/>
    <p:sldId id="294" r:id="rId33"/>
    <p:sldId id="290" r:id="rId34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Magennis" initials="NM" lastIdx="20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84946" autoAdjust="0"/>
  </p:normalViewPr>
  <p:slideViewPr>
    <p:cSldViewPr>
      <p:cViewPr varScale="1">
        <p:scale>
          <a:sx n="91" d="100"/>
          <a:sy n="91" d="100"/>
        </p:scale>
        <p:origin x="7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0F77C-2FA1-44D8-91F5-DB805E16483B}">
      <dgm:prSet/>
      <dgm:spPr/>
      <dgm:t>
        <a:bodyPr/>
        <a:lstStyle/>
        <a:p>
          <a:r>
            <a:rPr lang="en-GB" dirty="0" err="1">
              <a:latin typeface="Segoe UI" panose="020B0502040204020203" pitchFamily="34" charset="0"/>
              <a:cs typeface="Segoe UI" panose="020B0502040204020203" pitchFamily="34" charset="0"/>
            </a:rPr>
            <a:t>understøtte</a:t>
          </a:r>
          <a:r>
            <a:rPr lang="en-GB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a-DK" dirty="0">
              <a:latin typeface="Segoe UI" panose="020B0502040204020203" pitchFamily="34" charset="0"/>
              <a:cs typeface="Segoe UI" panose="020B0502040204020203" pitchFamily="34" charset="0"/>
            </a:rPr>
            <a:t>helhedsplaner inden for vedvarende energi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/>
      <dgm:spPr/>
      <dgm:t>
        <a:bodyPr/>
        <a:lstStyle/>
        <a:p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identificere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udvælge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reelle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lavemissions</a:t>
          </a:r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dirty="0" err="1">
              <a:latin typeface="Segoe UI" panose="020B0502040204020203" pitchFamily="34" charset="0"/>
              <a:cs typeface="Segoe UI" panose="020B0502040204020203" pitchFamily="34" charset="0"/>
            </a:rPr>
            <a:t>opvarmningsmuligheder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F857EF7C-F7B4-40C0-8B77-71FE5DFA6F58}">
      <dgm:prSet phldrT="[Text]"/>
      <dgm:spPr/>
      <dgm:t>
        <a:bodyPr/>
        <a:lstStyle/>
        <a:p>
          <a:r>
            <a:rPr lang="en-GB" dirty="0" err="1">
              <a:latin typeface="Segoe UI" panose="020B0502040204020203" pitchFamily="34" charset="0"/>
              <a:cs typeface="Segoe UI" panose="020B0502040204020203" pitchFamily="34" charset="0"/>
            </a:rPr>
            <a:t>optimere</a:t>
          </a:r>
          <a:r>
            <a:rPr lang="en-GB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a-DK" dirty="0" err="1">
              <a:latin typeface="Segoe UI" panose="020B0502040204020203" pitchFamily="34" charset="0"/>
              <a:cs typeface="Segoe UI" panose="020B0502040204020203" pitchFamily="34" charset="0"/>
            </a:rPr>
            <a:t>planlægnings-processer</a:t>
          </a:r>
          <a:r>
            <a:rPr lang="da-DK" dirty="0">
              <a:latin typeface="Segoe UI" panose="020B0502040204020203" pitchFamily="34" charset="0"/>
              <a:cs typeface="Segoe UI" panose="020B0502040204020203" pitchFamily="34" charset="0"/>
            </a:rPr>
            <a:t> af lokale fjernvarmenetværk </a:t>
          </a:r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172F4E09-62F1-4598-9A81-DC42CF5B3E1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DA695654-133A-4EAA-A0FA-A595C597F7B7}" type="pres">
      <dgm:prSet presAssocID="{F857EF7C-F7B4-40C0-8B77-71FE5DFA6F58}" presName="compNode" presStyleCnt="0"/>
      <dgm:spPr/>
    </dgm:pt>
    <dgm:pt modelId="{95848F88-B85E-411C-97B8-F59AC38E5151}" type="pres">
      <dgm:prSet presAssocID="{F857EF7C-F7B4-40C0-8B77-71FE5DFA6F58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0EFD81AD-A290-4896-A2CC-F7D08EBF6A29}" type="pres">
      <dgm:prSet presAssocID="{F857EF7C-F7B4-40C0-8B77-71FE5DFA6F5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049801C-D89B-4BB1-A7A1-A1809994EC44}" type="pres">
      <dgm:prSet presAssocID="{86F68283-A1B3-4A63-BACF-626D75463A2F}" presName="sibTrans" presStyleLbl="sibTrans2D1" presStyleIdx="0" presStyleCnt="0"/>
      <dgm:spPr/>
      <dgm:t>
        <a:bodyPr/>
        <a:lstStyle/>
        <a:p>
          <a:endParaRPr lang="da-DK"/>
        </a:p>
      </dgm:t>
    </dgm:pt>
    <dgm:pt modelId="{7E8E63CB-7453-4D01-A718-32AEA8BCAE6B}" type="pres">
      <dgm:prSet presAssocID="{6330F77C-2FA1-44D8-91F5-DB805E16483B}" presName="compNode" presStyleCnt="0"/>
      <dgm:spPr/>
    </dgm:pt>
    <dgm:pt modelId="{268C6C24-3E44-4F10-ADC8-B4BE15D78E42}" type="pres">
      <dgm:prSet presAssocID="{6330F77C-2FA1-44D8-91F5-DB805E16483B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F7C26652-3080-40BD-9981-78B9D004280D}" type="pres">
      <dgm:prSet presAssocID="{6330F77C-2FA1-44D8-91F5-DB805E16483B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249F6CA-AF11-477A-BB93-5FC694E11AEC}" type="pres">
      <dgm:prSet presAssocID="{6B717057-3C03-45FE-AF0F-613A4951C307}" presName="sibTrans" presStyleLbl="sibTrans2D1" presStyleIdx="0" presStyleCnt="0"/>
      <dgm:spPr/>
      <dgm:t>
        <a:bodyPr/>
        <a:lstStyle/>
        <a:p>
          <a:endParaRPr lang="da-DK"/>
        </a:p>
      </dgm:t>
    </dgm:pt>
    <dgm:pt modelId="{52D4A299-15C5-4184-9F7F-29A14D9817BF}" type="pres">
      <dgm:prSet presAssocID="{8DA28108-FA49-454C-8C0A-EE36981FA42A}" presName="compNode" presStyleCnt="0"/>
      <dgm:spPr/>
    </dgm:pt>
    <dgm:pt modelId="{7E3E6C44-0158-42F4-8380-F1FC18D508FF}" type="pres">
      <dgm:prSet presAssocID="{8DA28108-FA49-454C-8C0A-EE36981FA42A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3FAA350A-9CFB-4B39-A5FF-AC04E0DEDE21}" type="pres">
      <dgm:prSet presAssocID="{8DA28108-FA49-454C-8C0A-EE36981FA42A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57A7AE1-D32E-478F-B3E7-6F2C3BEE1192}" type="presOf" srcId="{8DAF5493-BA8F-4BBB-8449-6A845883780B}" destId="{172F4E09-62F1-4598-9A81-DC42CF5B3E1E}" srcOrd="0" destOrd="0" presId="urn:microsoft.com/office/officeart/2005/8/layout/pList1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69638577-322C-41D3-B7E5-E40A98C31B68}" type="presOf" srcId="{8DA28108-FA49-454C-8C0A-EE36981FA42A}" destId="{3FAA350A-9CFB-4B39-A5FF-AC04E0DEDE21}" srcOrd="0" destOrd="0" presId="urn:microsoft.com/office/officeart/2005/8/layout/pList1"/>
    <dgm:cxn modelId="{5F52879E-265B-4CEA-A78D-AB6D75D00342}" type="presOf" srcId="{F857EF7C-F7B4-40C0-8B77-71FE5DFA6F58}" destId="{0EFD81AD-A290-4896-A2CC-F7D08EBF6A29}" srcOrd="0" destOrd="0" presId="urn:microsoft.com/office/officeart/2005/8/layout/pList1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9F0D85DB-98B0-4C0B-9780-648784D3D7A3}" type="presOf" srcId="{6330F77C-2FA1-44D8-91F5-DB805E16483B}" destId="{F7C26652-3080-40BD-9981-78B9D004280D}" srcOrd="0" destOrd="0" presId="urn:microsoft.com/office/officeart/2005/8/layout/pList1"/>
    <dgm:cxn modelId="{82D0E159-A91B-4CE2-AC9C-C4B4076982A2}" type="presOf" srcId="{6B717057-3C03-45FE-AF0F-613A4951C307}" destId="{0249F6CA-AF11-477A-BB93-5FC694E11AEC}" srcOrd="0" destOrd="0" presId="urn:microsoft.com/office/officeart/2005/8/layout/pList1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303D5D3F-1AE6-4C86-B495-3E3E169B0E26}" type="presOf" srcId="{86F68283-A1B3-4A63-BACF-626D75463A2F}" destId="{A049801C-D89B-4BB1-A7A1-A1809994EC44}" srcOrd="0" destOrd="0" presId="urn:microsoft.com/office/officeart/2005/8/layout/pList1"/>
    <dgm:cxn modelId="{60FE0E35-8793-4C27-AB45-E4C3661A4FFB}" type="presParOf" srcId="{172F4E09-62F1-4598-9A81-DC42CF5B3E1E}" destId="{DA695654-133A-4EAA-A0FA-A595C597F7B7}" srcOrd="0" destOrd="0" presId="urn:microsoft.com/office/officeart/2005/8/layout/pList1"/>
    <dgm:cxn modelId="{FF7C657D-59F3-49DE-B6E9-3AB4A08F02A6}" type="presParOf" srcId="{DA695654-133A-4EAA-A0FA-A595C597F7B7}" destId="{95848F88-B85E-411C-97B8-F59AC38E5151}" srcOrd="0" destOrd="0" presId="urn:microsoft.com/office/officeart/2005/8/layout/pList1"/>
    <dgm:cxn modelId="{51ECFFC4-9D4C-4463-AB2A-0A3BF4126CB8}" type="presParOf" srcId="{DA695654-133A-4EAA-A0FA-A595C597F7B7}" destId="{0EFD81AD-A290-4896-A2CC-F7D08EBF6A29}" srcOrd="1" destOrd="0" presId="urn:microsoft.com/office/officeart/2005/8/layout/pList1"/>
    <dgm:cxn modelId="{F5DBA855-6E53-49A8-9138-7643C43558B1}" type="presParOf" srcId="{172F4E09-62F1-4598-9A81-DC42CF5B3E1E}" destId="{A049801C-D89B-4BB1-A7A1-A1809994EC44}" srcOrd="1" destOrd="0" presId="urn:microsoft.com/office/officeart/2005/8/layout/pList1"/>
    <dgm:cxn modelId="{0E8BC521-A368-4F9E-B65A-C7DB6DC3001A}" type="presParOf" srcId="{172F4E09-62F1-4598-9A81-DC42CF5B3E1E}" destId="{7E8E63CB-7453-4D01-A718-32AEA8BCAE6B}" srcOrd="2" destOrd="0" presId="urn:microsoft.com/office/officeart/2005/8/layout/pList1"/>
    <dgm:cxn modelId="{DA391898-65DF-4D7F-848D-D6F21C6095BB}" type="presParOf" srcId="{7E8E63CB-7453-4D01-A718-32AEA8BCAE6B}" destId="{268C6C24-3E44-4F10-ADC8-B4BE15D78E42}" srcOrd="0" destOrd="0" presId="urn:microsoft.com/office/officeart/2005/8/layout/pList1"/>
    <dgm:cxn modelId="{4050F4BA-1842-48CB-BE07-667CF602360D}" type="presParOf" srcId="{7E8E63CB-7453-4D01-A718-32AEA8BCAE6B}" destId="{F7C26652-3080-40BD-9981-78B9D004280D}" srcOrd="1" destOrd="0" presId="urn:microsoft.com/office/officeart/2005/8/layout/pList1"/>
    <dgm:cxn modelId="{1CAA6133-DF12-4A7F-8FD6-2AC11A180CA3}" type="presParOf" srcId="{172F4E09-62F1-4598-9A81-DC42CF5B3E1E}" destId="{0249F6CA-AF11-477A-BB93-5FC694E11AEC}" srcOrd="3" destOrd="0" presId="urn:microsoft.com/office/officeart/2005/8/layout/pList1"/>
    <dgm:cxn modelId="{ED109BBC-0603-4B7C-BDC7-F05DC6D4E8A6}" type="presParOf" srcId="{172F4E09-62F1-4598-9A81-DC42CF5B3E1E}" destId="{52D4A299-15C5-4184-9F7F-29A14D9817BF}" srcOrd="4" destOrd="0" presId="urn:microsoft.com/office/officeart/2005/8/layout/pList1"/>
    <dgm:cxn modelId="{034809FA-ACC2-45C9-801E-B3F39DA1EE5C}" type="presParOf" srcId="{52D4A299-15C5-4184-9F7F-29A14D9817BF}" destId="{7E3E6C44-0158-42F4-8380-F1FC18D508FF}" srcOrd="0" destOrd="0" presId="urn:microsoft.com/office/officeart/2005/8/layout/pList1"/>
    <dgm:cxn modelId="{2281349F-30CB-4B2E-A7B3-334209678550}" type="presParOf" srcId="{52D4A299-15C5-4184-9F7F-29A14D9817BF}" destId="{3FAA350A-9CFB-4B39-A5FF-AC04E0DEDE2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8B8D90-C81A-4C46-8AA4-125CEDD66821}" type="doc">
      <dgm:prSet loTypeId="urn:microsoft.com/office/officeart/2008/layout/PictureLineup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1547F6-1EE2-48B8-83F5-305F053CBA7B}">
      <dgm:prSet phldrT="[Text]" custT="1"/>
      <dgm:spPr/>
      <dgm:t>
        <a:bodyPr/>
        <a:lstStyle/>
        <a:p>
          <a:r>
            <a:rPr lang="en-GB" sz="1700" noProof="0" dirty="0" err="1">
              <a:latin typeface="Segoe UI" panose="020B0502040204020203" pitchFamily="34" charset="0"/>
              <a:cs typeface="Segoe UI" panose="020B0502040204020203" pitchFamily="34" charset="0"/>
            </a:rPr>
            <a:t>Verdensmå-lene</a:t>
          </a:r>
          <a:r>
            <a:rPr lang="en-GB" sz="1700" noProof="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GB" sz="1700" noProof="0" dirty="0" err="1">
              <a:latin typeface="Segoe UI" panose="020B0502040204020203" pitchFamily="34" charset="0"/>
              <a:cs typeface="Segoe UI" panose="020B0502040204020203" pitchFamily="34" charset="0"/>
            </a:rPr>
            <a:t>bæredygtig</a:t>
          </a:r>
          <a:r>
            <a:rPr lang="en-GB" sz="17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700" noProof="0" dirty="0" err="1">
              <a:latin typeface="Segoe UI" panose="020B0502040204020203" pitchFamily="34" charset="0"/>
              <a:cs typeface="Segoe UI" panose="020B0502040204020203" pitchFamily="34" charset="0"/>
            </a:rPr>
            <a:t>udvikling</a:t>
          </a:r>
          <a:r>
            <a:rPr lang="en-GB" sz="1700" noProof="0" dirty="0">
              <a:latin typeface="Segoe UI" panose="020B0502040204020203" pitchFamily="34" charset="0"/>
              <a:cs typeface="Segoe UI" panose="020B0502040204020203" pitchFamily="34" charset="0"/>
            </a:rPr>
            <a:t> – </a:t>
          </a:r>
          <a:r>
            <a:rPr lang="en-GB" sz="1700" noProof="0" dirty="0" err="1">
              <a:latin typeface="Segoe UI" panose="020B0502040204020203" pitchFamily="34" charset="0"/>
              <a:cs typeface="Segoe UI" panose="020B0502040204020203" pitchFamily="34" charset="0"/>
            </a:rPr>
            <a:t>mål</a:t>
          </a:r>
          <a:r>
            <a:rPr lang="en-GB" sz="17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700" noProof="0" dirty="0" err="1">
              <a:latin typeface="Segoe UI" panose="020B0502040204020203" pitchFamily="34" charset="0"/>
              <a:cs typeface="Segoe UI" panose="020B0502040204020203" pitchFamily="34" charset="0"/>
            </a:rPr>
            <a:t>nr</a:t>
          </a:r>
          <a:r>
            <a:rPr lang="en-GB" sz="1700" noProof="0" dirty="0">
              <a:latin typeface="Segoe UI" panose="020B0502040204020203" pitchFamily="34" charset="0"/>
              <a:cs typeface="Segoe UI" panose="020B0502040204020203" pitchFamily="34" charset="0"/>
            </a:rPr>
            <a:t>. 7</a:t>
          </a:r>
        </a:p>
      </dgm:t>
    </dgm:pt>
    <dgm:pt modelId="{D8887212-D088-489C-8281-AAB2661A5FCF}" type="parTrans" cxnId="{C911813D-DE9E-4835-A65A-C03683F9FCBF}">
      <dgm:prSet/>
      <dgm:spPr/>
      <dgm:t>
        <a:bodyPr/>
        <a:lstStyle/>
        <a:p>
          <a:endParaRPr lang="en-US"/>
        </a:p>
      </dgm:t>
    </dgm:pt>
    <dgm:pt modelId="{4CBF2E49-DC2B-4854-9D5E-B30019F40B44}" type="sibTrans" cxnId="{C911813D-DE9E-4835-A65A-C03683F9FCBF}">
      <dgm:prSet/>
      <dgm:spPr/>
      <dgm:t>
        <a:bodyPr/>
        <a:lstStyle/>
        <a:p>
          <a:endParaRPr lang="en-US"/>
        </a:p>
      </dgm:t>
    </dgm:pt>
    <dgm:pt modelId="{96A2DDFD-7FF2-411B-B18D-B70EBF39E019}">
      <dgm:prSet phldrT="[Text]"/>
      <dgm:spPr/>
      <dgm:t>
        <a:bodyPr/>
        <a:lstStyle/>
        <a:p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Borgmester-pagten</a:t>
          </a:r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Klima</a:t>
          </a:r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Energi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FE49B1F-49AF-4742-90AE-EBC3BC6FF45C}" type="parTrans" cxnId="{7FB2F4B9-6ED9-48FA-B135-920C967F9137}">
      <dgm:prSet/>
      <dgm:spPr/>
      <dgm:t>
        <a:bodyPr/>
        <a:lstStyle/>
        <a:p>
          <a:endParaRPr lang="en-US"/>
        </a:p>
      </dgm:t>
    </dgm:pt>
    <dgm:pt modelId="{E6FCFBF1-04B7-4996-972F-E12A9186B3C9}" type="sibTrans" cxnId="{7FB2F4B9-6ED9-48FA-B135-920C967F9137}">
      <dgm:prSet/>
      <dgm:spPr/>
      <dgm:t>
        <a:bodyPr/>
        <a:lstStyle/>
        <a:p>
          <a:endParaRPr lang="en-US"/>
        </a:p>
      </dgm:t>
    </dgm:pt>
    <dgm:pt modelId="{6409D4DA-1FC5-472B-95D3-17FFB3A45955}">
      <dgm:prSet phldrT="[Text]"/>
      <dgm:spPr/>
      <dgm:t>
        <a:bodyPr/>
        <a:lstStyle/>
        <a:p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Vinterpakken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8C779CC-71D7-48C9-9662-963464DBD118}" type="parTrans" cxnId="{B6325C79-B6E0-4B18-8030-0ECBC3281035}">
      <dgm:prSet/>
      <dgm:spPr/>
      <dgm:t>
        <a:bodyPr/>
        <a:lstStyle/>
        <a:p>
          <a:endParaRPr lang="en-US"/>
        </a:p>
      </dgm:t>
    </dgm:pt>
    <dgm:pt modelId="{3E7A8ECC-D825-44EB-B781-E8E5223CA011}" type="sibTrans" cxnId="{B6325C79-B6E0-4B18-8030-0ECBC3281035}">
      <dgm:prSet/>
      <dgm:spPr/>
      <dgm:t>
        <a:bodyPr/>
        <a:lstStyle/>
        <a:p>
          <a:endParaRPr lang="en-US"/>
        </a:p>
      </dgm:t>
    </dgm:pt>
    <dgm:pt modelId="{14F67576-949E-42E2-8D3F-5F9AC4074523}">
      <dgm:prSet phldrT="[Text]"/>
      <dgm:spPr/>
      <dgm:t>
        <a:bodyPr/>
        <a:lstStyle/>
        <a:p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Parisaftalen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16E099-0231-4E36-B128-55611F160326}" type="parTrans" cxnId="{87B9222C-743A-49F9-9BE4-DA07AF255970}">
      <dgm:prSet/>
      <dgm:spPr/>
      <dgm:t>
        <a:bodyPr/>
        <a:lstStyle/>
        <a:p>
          <a:endParaRPr lang="en-US"/>
        </a:p>
      </dgm:t>
    </dgm:pt>
    <dgm:pt modelId="{9F5C6E44-37CA-486E-8EAD-FDE3EC36F5D8}" type="sibTrans" cxnId="{87B9222C-743A-49F9-9BE4-DA07AF255970}">
      <dgm:prSet/>
      <dgm:spPr/>
      <dgm:t>
        <a:bodyPr/>
        <a:lstStyle/>
        <a:p>
          <a:endParaRPr lang="en-US"/>
        </a:p>
      </dgm:t>
    </dgm:pt>
    <dgm:pt modelId="{D6C2565C-5C75-41CC-A1ED-68F939D8C863}">
      <dgm:prSet phldrT="[Text]"/>
      <dgm:spPr/>
      <dgm:t>
        <a:bodyPr/>
        <a:lstStyle/>
        <a:p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Kigali Amendment </a:t>
          </a:r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en-GB" noProof="0" dirty="0">
              <a:latin typeface="Segoe UI" panose="020B0502040204020203" pitchFamily="34" charset="0"/>
              <a:cs typeface="Segoe UI" panose="020B0502040204020203" pitchFamily="34" charset="0"/>
            </a:rPr>
            <a:t> Montreal-</a:t>
          </a:r>
          <a:r>
            <a:rPr lang="en-GB" noProof="0" dirty="0" err="1">
              <a:latin typeface="Segoe UI" panose="020B0502040204020203" pitchFamily="34" charset="0"/>
              <a:cs typeface="Segoe UI" panose="020B0502040204020203" pitchFamily="34" charset="0"/>
            </a:rPr>
            <a:t>protokollen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E1C081-533F-4ECC-8E82-80CBBD9F37E2}" type="parTrans" cxnId="{CE5F3CAE-949E-48A2-9BA6-337996307C7B}">
      <dgm:prSet/>
      <dgm:spPr/>
      <dgm:t>
        <a:bodyPr/>
        <a:lstStyle/>
        <a:p>
          <a:endParaRPr lang="en-US"/>
        </a:p>
      </dgm:t>
    </dgm:pt>
    <dgm:pt modelId="{0791CF6D-2D0C-4388-BF67-DC3FEBB7EEC4}" type="sibTrans" cxnId="{CE5F3CAE-949E-48A2-9BA6-337996307C7B}">
      <dgm:prSet/>
      <dgm:spPr/>
      <dgm:t>
        <a:bodyPr/>
        <a:lstStyle/>
        <a:p>
          <a:endParaRPr lang="en-US"/>
        </a:p>
      </dgm:t>
    </dgm:pt>
    <dgm:pt modelId="{6F04ED01-BB70-4BE3-B6F1-3C1F0109378D}" type="pres">
      <dgm:prSet presAssocID="{A78B8D90-C81A-4C46-8AA4-125CEDD6682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29713933-A346-4FC0-A952-5EE45D500930}" type="pres">
      <dgm:prSet presAssocID="{14F67576-949E-42E2-8D3F-5F9AC4074523}" presName="composite" presStyleCnt="0"/>
      <dgm:spPr/>
    </dgm:pt>
    <dgm:pt modelId="{71ECA636-2241-41CB-BF00-1183F1590C10}" type="pres">
      <dgm:prSet presAssocID="{14F67576-949E-42E2-8D3F-5F9AC4074523}" presName="Image" presStyleLbl="align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51D5B07-86CA-431E-9F99-39998E5CDD71}" type="pres">
      <dgm:prSet presAssocID="{14F67576-949E-42E2-8D3F-5F9AC4074523}" presName="Accent" presStyleLbl="parChTrans1D1" presStyleIdx="0" presStyleCnt="5"/>
      <dgm:spPr/>
    </dgm:pt>
    <dgm:pt modelId="{7C1F0475-7B1F-4359-8951-BB9D29876410}" type="pres">
      <dgm:prSet presAssocID="{14F67576-949E-42E2-8D3F-5F9AC4074523}" presName="Paren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B90152C-E0AF-4A09-A5D3-811D80E3970B}" type="pres">
      <dgm:prSet presAssocID="{9F5C6E44-37CA-486E-8EAD-FDE3EC36F5D8}" presName="sibTrans" presStyleCnt="0"/>
      <dgm:spPr/>
    </dgm:pt>
    <dgm:pt modelId="{33ABD761-8850-4494-98DC-0959FDEDAB29}" type="pres">
      <dgm:prSet presAssocID="{A11547F6-1EE2-48B8-83F5-305F053CBA7B}" presName="composite" presStyleCnt="0"/>
      <dgm:spPr/>
    </dgm:pt>
    <dgm:pt modelId="{77612F94-9569-4108-A201-ED40CF5D1F8D}" type="pres">
      <dgm:prSet presAssocID="{A11547F6-1EE2-48B8-83F5-305F053CBA7B}" presName="Image" presStyleLbl="align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1EC744E-DBED-4A58-A513-9E90BE508EDC}" type="pres">
      <dgm:prSet presAssocID="{A11547F6-1EE2-48B8-83F5-305F053CBA7B}" presName="Accent" presStyleLbl="parChTrans1D1" presStyleIdx="1" presStyleCnt="5"/>
      <dgm:spPr/>
    </dgm:pt>
    <dgm:pt modelId="{4925B572-3DC6-46DE-9DB5-2D20DD599E71}" type="pres">
      <dgm:prSet presAssocID="{A11547F6-1EE2-48B8-83F5-305F053CBA7B}" presName="Paren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38E46BE-A088-4C39-B6E8-DFACD56C4BE7}" type="pres">
      <dgm:prSet presAssocID="{4CBF2E49-DC2B-4854-9D5E-B30019F40B44}" presName="sibTrans" presStyleCnt="0"/>
      <dgm:spPr/>
    </dgm:pt>
    <dgm:pt modelId="{D9313F72-54C0-465F-B41C-C299F793B60B}" type="pres">
      <dgm:prSet presAssocID="{6409D4DA-1FC5-472B-95D3-17FFB3A45955}" presName="composite" presStyleCnt="0"/>
      <dgm:spPr/>
    </dgm:pt>
    <dgm:pt modelId="{16CEE905-1F5C-404D-A1D3-047309D7596C}" type="pres">
      <dgm:prSet presAssocID="{6409D4DA-1FC5-472B-95D3-17FFB3A45955}" presName="Image" presStyleLbl="align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B94BCB-972E-4F80-A5B4-6AEEB0FB79CF}" type="pres">
      <dgm:prSet presAssocID="{6409D4DA-1FC5-472B-95D3-17FFB3A45955}" presName="Accent" presStyleLbl="parChTrans1D1" presStyleIdx="2" presStyleCnt="5"/>
      <dgm:spPr/>
    </dgm:pt>
    <dgm:pt modelId="{958DEA82-D47A-439A-B99F-68319F4BE4D4}" type="pres">
      <dgm:prSet presAssocID="{6409D4DA-1FC5-472B-95D3-17FFB3A45955}" presName="Paren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4EF5A63-6FE9-4C6B-8C25-B867C04FCC28}" type="pres">
      <dgm:prSet presAssocID="{3E7A8ECC-D825-44EB-B781-E8E5223CA011}" presName="sibTrans" presStyleCnt="0"/>
      <dgm:spPr/>
    </dgm:pt>
    <dgm:pt modelId="{8C58083F-9D7F-423F-ABB6-DB1475B6C2F1}" type="pres">
      <dgm:prSet presAssocID="{D6C2565C-5C75-41CC-A1ED-68F939D8C863}" presName="composite" presStyleCnt="0"/>
      <dgm:spPr/>
    </dgm:pt>
    <dgm:pt modelId="{4C8078AA-ADAF-4F62-8EE1-BB371278FD70}" type="pres">
      <dgm:prSet presAssocID="{D6C2565C-5C75-41CC-A1ED-68F939D8C863}" presName="Image" presStyleLbl="align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FB7E12E-EDF5-421C-84A3-115C78A73220}" type="pres">
      <dgm:prSet presAssocID="{D6C2565C-5C75-41CC-A1ED-68F939D8C863}" presName="Accent" presStyleLbl="parChTrans1D1" presStyleIdx="3" presStyleCnt="5"/>
      <dgm:spPr/>
    </dgm:pt>
    <dgm:pt modelId="{DB5F7348-B62D-4C0E-9C62-73B2D4185BF2}" type="pres">
      <dgm:prSet presAssocID="{D6C2565C-5C75-41CC-A1ED-68F939D8C863}" presName="Paren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D88EE06-4D73-41FF-9105-3B9CCAA8ADE9}" type="pres">
      <dgm:prSet presAssocID="{0791CF6D-2D0C-4388-BF67-DC3FEBB7EEC4}" presName="sibTrans" presStyleCnt="0"/>
      <dgm:spPr/>
    </dgm:pt>
    <dgm:pt modelId="{83727D62-FFA5-4612-B4BF-D3AB046DBF83}" type="pres">
      <dgm:prSet presAssocID="{96A2DDFD-7FF2-411B-B18D-B70EBF39E019}" presName="composite" presStyleCnt="0"/>
      <dgm:spPr/>
    </dgm:pt>
    <dgm:pt modelId="{CAE519A7-AFB9-433F-9F4D-A0E2B66FA571}" type="pres">
      <dgm:prSet presAssocID="{96A2DDFD-7FF2-411B-B18D-B70EBF39E019}" presName="Image" presStyleLbl="alig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AE618B2-BF40-499C-B53D-249441632BE8}" type="pres">
      <dgm:prSet presAssocID="{96A2DDFD-7FF2-411B-B18D-B70EBF39E019}" presName="Accent" presStyleLbl="parChTrans1D1" presStyleIdx="4" presStyleCnt="5"/>
      <dgm:spPr/>
    </dgm:pt>
    <dgm:pt modelId="{520829BB-2BFA-46F3-B510-0FDC02FAFB68}" type="pres">
      <dgm:prSet presAssocID="{96A2DDFD-7FF2-411B-B18D-B70EBF39E019}" presName="Paren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7DEDFB0-31B2-4885-B39E-502B47C5B450}" type="presOf" srcId="{A78B8D90-C81A-4C46-8AA4-125CEDD66821}" destId="{6F04ED01-BB70-4BE3-B6F1-3C1F0109378D}" srcOrd="0" destOrd="0" presId="urn:microsoft.com/office/officeart/2008/layout/PictureLineup"/>
    <dgm:cxn modelId="{B6325C79-B6E0-4B18-8030-0ECBC3281035}" srcId="{A78B8D90-C81A-4C46-8AA4-125CEDD66821}" destId="{6409D4DA-1FC5-472B-95D3-17FFB3A45955}" srcOrd="2" destOrd="0" parTransId="{68C779CC-71D7-48C9-9662-963464DBD118}" sibTransId="{3E7A8ECC-D825-44EB-B781-E8E5223CA011}"/>
    <dgm:cxn modelId="{7B5C6FFD-5BC5-40DB-A58B-0443B0288848}" type="presOf" srcId="{96A2DDFD-7FF2-411B-B18D-B70EBF39E019}" destId="{520829BB-2BFA-46F3-B510-0FDC02FAFB68}" srcOrd="0" destOrd="0" presId="urn:microsoft.com/office/officeart/2008/layout/PictureLineup"/>
    <dgm:cxn modelId="{CDE16BCA-88AF-4539-8B60-8734BBEA53B3}" type="presOf" srcId="{D6C2565C-5C75-41CC-A1ED-68F939D8C863}" destId="{DB5F7348-B62D-4C0E-9C62-73B2D4185BF2}" srcOrd="0" destOrd="0" presId="urn:microsoft.com/office/officeart/2008/layout/PictureLineup"/>
    <dgm:cxn modelId="{87B9222C-743A-49F9-9BE4-DA07AF255970}" srcId="{A78B8D90-C81A-4C46-8AA4-125CEDD66821}" destId="{14F67576-949E-42E2-8D3F-5F9AC4074523}" srcOrd="0" destOrd="0" parTransId="{A816E099-0231-4E36-B128-55611F160326}" sibTransId="{9F5C6E44-37CA-486E-8EAD-FDE3EC36F5D8}"/>
    <dgm:cxn modelId="{C911813D-DE9E-4835-A65A-C03683F9FCBF}" srcId="{A78B8D90-C81A-4C46-8AA4-125CEDD66821}" destId="{A11547F6-1EE2-48B8-83F5-305F053CBA7B}" srcOrd="1" destOrd="0" parTransId="{D8887212-D088-489C-8281-AAB2661A5FCF}" sibTransId="{4CBF2E49-DC2B-4854-9D5E-B30019F40B44}"/>
    <dgm:cxn modelId="{8C3E783F-85C5-4B80-B52A-2B54C78C9A99}" type="presOf" srcId="{14F67576-949E-42E2-8D3F-5F9AC4074523}" destId="{7C1F0475-7B1F-4359-8951-BB9D29876410}" srcOrd="0" destOrd="0" presId="urn:microsoft.com/office/officeart/2008/layout/PictureLineup"/>
    <dgm:cxn modelId="{CE5F3CAE-949E-48A2-9BA6-337996307C7B}" srcId="{A78B8D90-C81A-4C46-8AA4-125CEDD66821}" destId="{D6C2565C-5C75-41CC-A1ED-68F939D8C863}" srcOrd="3" destOrd="0" parTransId="{01E1C081-533F-4ECC-8E82-80CBBD9F37E2}" sibTransId="{0791CF6D-2D0C-4388-BF67-DC3FEBB7EEC4}"/>
    <dgm:cxn modelId="{1823EDAD-F776-4E76-8084-4DE6E6D3D6FB}" type="presOf" srcId="{6409D4DA-1FC5-472B-95D3-17FFB3A45955}" destId="{958DEA82-D47A-439A-B99F-68319F4BE4D4}" srcOrd="0" destOrd="0" presId="urn:microsoft.com/office/officeart/2008/layout/PictureLineup"/>
    <dgm:cxn modelId="{03584A9F-467E-4770-A48B-091A0A6963F7}" type="presOf" srcId="{A11547F6-1EE2-48B8-83F5-305F053CBA7B}" destId="{4925B572-3DC6-46DE-9DB5-2D20DD599E71}" srcOrd="0" destOrd="0" presId="urn:microsoft.com/office/officeart/2008/layout/PictureLineup"/>
    <dgm:cxn modelId="{7FB2F4B9-6ED9-48FA-B135-920C967F9137}" srcId="{A78B8D90-C81A-4C46-8AA4-125CEDD66821}" destId="{96A2DDFD-7FF2-411B-B18D-B70EBF39E019}" srcOrd="4" destOrd="0" parTransId="{CFE49B1F-49AF-4742-90AE-EBC3BC6FF45C}" sibTransId="{E6FCFBF1-04B7-4996-972F-E12A9186B3C9}"/>
    <dgm:cxn modelId="{25BEE111-0309-44FC-9E2E-871495851805}" type="presParOf" srcId="{6F04ED01-BB70-4BE3-B6F1-3C1F0109378D}" destId="{29713933-A346-4FC0-A952-5EE45D500930}" srcOrd="0" destOrd="0" presId="urn:microsoft.com/office/officeart/2008/layout/PictureLineup"/>
    <dgm:cxn modelId="{5E17B522-B528-47B8-A32A-6FE5EB918EE7}" type="presParOf" srcId="{29713933-A346-4FC0-A952-5EE45D500930}" destId="{71ECA636-2241-41CB-BF00-1183F1590C10}" srcOrd="0" destOrd="0" presId="urn:microsoft.com/office/officeart/2008/layout/PictureLineup"/>
    <dgm:cxn modelId="{2B0C2B4C-DB27-4B1D-95B3-A69BAA4E9547}" type="presParOf" srcId="{29713933-A346-4FC0-A952-5EE45D500930}" destId="{051D5B07-86CA-431E-9F99-39998E5CDD71}" srcOrd="1" destOrd="0" presId="urn:microsoft.com/office/officeart/2008/layout/PictureLineup"/>
    <dgm:cxn modelId="{9862D2E6-2F62-4F64-9C0C-20497D6D2739}" type="presParOf" srcId="{29713933-A346-4FC0-A952-5EE45D500930}" destId="{7C1F0475-7B1F-4359-8951-BB9D29876410}" srcOrd="2" destOrd="0" presId="urn:microsoft.com/office/officeart/2008/layout/PictureLineup"/>
    <dgm:cxn modelId="{FC64C5EE-934F-4C14-9B1E-C34049500BD5}" type="presParOf" srcId="{6F04ED01-BB70-4BE3-B6F1-3C1F0109378D}" destId="{AB90152C-E0AF-4A09-A5D3-811D80E3970B}" srcOrd="1" destOrd="0" presId="urn:microsoft.com/office/officeart/2008/layout/PictureLineup"/>
    <dgm:cxn modelId="{AFBF1DBD-1D23-457D-9E40-132BFEC623E5}" type="presParOf" srcId="{6F04ED01-BB70-4BE3-B6F1-3C1F0109378D}" destId="{33ABD761-8850-4494-98DC-0959FDEDAB29}" srcOrd="2" destOrd="0" presId="urn:microsoft.com/office/officeart/2008/layout/PictureLineup"/>
    <dgm:cxn modelId="{E70F9515-BA5E-43A6-96B3-9B5FE193B297}" type="presParOf" srcId="{33ABD761-8850-4494-98DC-0959FDEDAB29}" destId="{77612F94-9569-4108-A201-ED40CF5D1F8D}" srcOrd="0" destOrd="0" presId="urn:microsoft.com/office/officeart/2008/layout/PictureLineup"/>
    <dgm:cxn modelId="{9BA06A4C-EF09-4471-8C1C-F74BEF23C515}" type="presParOf" srcId="{33ABD761-8850-4494-98DC-0959FDEDAB29}" destId="{41EC744E-DBED-4A58-A513-9E90BE508EDC}" srcOrd="1" destOrd="0" presId="urn:microsoft.com/office/officeart/2008/layout/PictureLineup"/>
    <dgm:cxn modelId="{D01FA6AF-B734-41C4-AC5D-31D8F77FDB0F}" type="presParOf" srcId="{33ABD761-8850-4494-98DC-0959FDEDAB29}" destId="{4925B572-3DC6-46DE-9DB5-2D20DD599E71}" srcOrd="2" destOrd="0" presId="urn:microsoft.com/office/officeart/2008/layout/PictureLineup"/>
    <dgm:cxn modelId="{C6D7057A-9419-4A15-89AC-141CD6CE9A0C}" type="presParOf" srcId="{6F04ED01-BB70-4BE3-B6F1-3C1F0109378D}" destId="{A38E46BE-A088-4C39-B6E8-DFACD56C4BE7}" srcOrd="3" destOrd="0" presId="urn:microsoft.com/office/officeart/2008/layout/PictureLineup"/>
    <dgm:cxn modelId="{400D52CA-0D8D-4AF9-9DDB-9377B126563E}" type="presParOf" srcId="{6F04ED01-BB70-4BE3-B6F1-3C1F0109378D}" destId="{D9313F72-54C0-465F-B41C-C299F793B60B}" srcOrd="4" destOrd="0" presId="urn:microsoft.com/office/officeart/2008/layout/PictureLineup"/>
    <dgm:cxn modelId="{021A5ED1-BDF5-4F84-974F-7ECFB1F80B33}" type="presParOf" srcId="{D9313F72-54C0-465F-B41C-C299F793B60B}" destId="{16CEE905-1F5C-404D-A1D3-047309D7596C}" srcOrd="0" destOrd="0" presId="urn:microsoft.com/office/officeart/2008/layout/PictureLineup"/>
    <dgm:cxn modelId="{C31565B0-8A58-4FBA-BF7A-A394FA2D7A36}" type="presParOf" srcId="{D9313F72-54C0-465F-B41C-C299F793B60B}" destId="{04B94BCB-972E-4F80-A5B4-6AEEB0FB79CF}" srcOrd="1" destOrd="0" presId="urn:microsoft.com/office/officeart/2008/layout/PictureLineup"/>
    <dgm:cxn modelId="{013212E6-49EB-4160-A3AB-346C1028CA05}" type="presParOf" srcId="{D9313F72-54C0-465F-B41C-C299F793B60B}" destId="{958DEA82-D47A-439A-B99F-68319F4BE4D4}" srcOrd="2" destOrd="0" presId="urn:microsoft.com/office/officeart/2008/layout/PictureLineup"/>
    <dgm:cxn modelId="{B48CDF86-729F-44CD-B53A-1886EC588E72}" type="presParOf" srcId="{6F04ED01-BB70-4BE3-B6F1-3C1F0109378D}" destId="{14EF5A63-6FE9-4C6B-8C25-B867C04FCC28}" srcOrd="5" destOrd="0" presId="urn:microsoft.com/office/officeart/2008/layout/PictureLineup"/>
    <dgm:cxn modelId="{D131D6DD-93E0-4B66-81C2-7E55F9A3AD17}" type="presParOf" srcId="{6F04ED01-BB70-4BE3-B6F1-3C1F0109378D}" destId="{8C58083F-9D7F-423F-ABB6-DB1475B6C2F1}" srcOrd="6" destOrd="0" presId="urn:microsoft.com/office/officeart/2008/layout/PictureLineup"/>
    <dgm:cxn modelId="{5346FDBA-AE17-421B-B463-F3DC739D65FA}" type="presParOf" srcId="{8C58083F-9D7F-423F-ABB6-DB1475B6C2F1}" destId="{4C8078AA-ADAF-4F62-8EE1-BB371278FD70}" srcOrd="0" destOrd="0" presId="urn:microsoft.com/office/officeart/2008/layout/PictureLineup"/>
    <dgm:cxn modelId="{9203D82F-CA2D-466B-952A-8BFEFD2E1B12}" type="presParOf" srcId="{8C58083F-9D7F-423F-ABB6-DB1475B6C2F1}" destId="{5FB7E12E-EDF5-421C-84A3-115C78A73220}" srcOrd="1" destOrd="0" presId="urn:microsoft.com/office/officeart/2008/layout/PictureLineup"/>
    <dgm:cxn modelId="{69B173C8-DAA0-4CA5-833E-C58CE2D620B1}" type="presParOf" srcId="{8C58083F-9D7F-423F-ABB6-DB1475B6C2F1}" destId="{DB5F7348-B62D-4C0E-9C62-73B2D4185BF2}" srcOrd="2" destOrd="0" presId="urn:microsoft.com/office/officeart/2008/layout/PictureLineup"/>
    <dgm:cxn modelId="{034BA64F-4931-43C8-B757-34EDEF869138}" type="presParOf" srcId="{6F04ED01-BB70-4BE3-B6F1-3C1F0109378D}" destId="{5D88EE06-4D73-41FF-9105-3B9CCAA8ADE9}" srcOrd="7" destOrd="0" presId="urn:microsoft.com/office/officeart/2008/layout/PictureLineup"/>
    <dgm:cxn modelId="{B8720187-F917-4766-A333-AD2B49590B75}" type="presParOf" srcId="{6F04ED01-BB70-4BE3-B6F1-3C1F0109378D}" destId="{83727D62-FFA5-4612-B4BF-D3AB046DBF83}" srcOrd="8" destOrd="0" presId="urn:microsoft.com/office/officeart/2008/layout/PictureLineup"/>
    <dgm:cxn modelId="{569E8CFB-77EC-4703-9CB8-0CD7E6EA379D}" type="presParOf" srcId="{83727D62-FFA5-4612-B4BF-D3AB046DBF83}" destId="{CAE519A7-AFB9-433F-9F4D-A0E2B66FA571}" srcOrd="0" destOrd="0" presId="urn:microsoft.com/office/officeart/2008/layout/PictureLineup"/>
    <dgm:cxn modelId="{ACCD4A2A-2C80-4647-B3D9-918C6FFF9C7A}" type="presParOf" srcId="{83727D62-FFA5-4612-B4BF-D3AB046DBF83}" destId="{FAE618B2-BF40-499C-B53D-249441632BE8}" srcOrd="1" destOrd="0" presId="urn:microsoft.com/office/officeart/2008/layout/PictureLineup"/>
    <dgm:cxn modelId="{C8F60CD6-52A1-4E1E-A776-EE77093BB702}" type="presParOf" srcId="{83727D62-FFA5-4612-B4BF-D3AB046DBF83}" destId="{520829BB-2BFA-46F3-B510-0FDC02FAFB68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8/layout/BubblePictureLis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har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potentialet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en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omkostningseffektiv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måde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dække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mindst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halvdelen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varmebehovet</a:t>
          </a:r>
          <a:r>
            <a: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i 2050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endParaRPr lang="x-none" sz="16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200"/>
        </a:p>
      </dgm:t>
    </dgm:pt>
    <dgm:pt modelId="{A0D32BEB-C2FD-4656-B870-68163EBEBFD8}" type="sibTrans" cxnId="{76566D3D-501F-4C52-8711-6157B70919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den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økonomiske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teknisk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set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realistiske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løsning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fleste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byområder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200"/>
        </a:p>
      </dgm:t>
    </dgm:pt>
    <dgm:pt modelId="{054EEB6E-4C6E-4DC9-9341-BCD12D7F4C3D}" type="sibTrans" cxnId="{32096326-F44F-41B6-BE68-FFD4A8C2F35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Udvidelse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fjernvarmenet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afgørende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for at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forbedre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netfleksibiliteten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integrere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øgede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andele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energisystemer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400"/>
        </a:p>
      </dgm:t>
    </dgm:pt>
    <dgm:pt modelId="{C8985BC5-9ED7-40E1-AF47-530CA2CBB3B3}" type="sibTrans" cxnId="{D48FDE66-6ED1-45C9-903C-BE2AFCA3DD1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400"/>
        </a:p>
      </dgm:t>
    </dgm:pt>
    <dgm:pt modelId="{B6B62637-1B96-3143-B9B3-D997D273BB2C}" type="pres">
      <dgm:prSet presAssocID="{6FA281AC-8C39-4F2B-943C-9048EC6ACEDB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da-DK"/>
        </a:p>
      </dgm:t>
    </dgm:pt>
    <dgm:pt modelId="{8495E8DC-8DC7-7040-903B-D31129AF38BD}" type="pres">
      <dgm:prSet presAssocID="{915005A9-E869-4723-9B67-385E1B7CAA6D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ABD767A-2632-FC46-B856-B377AEFC0A5A}" type="pres">
      <dgm:prSet presAssocID="{915005A9-E869-4723-9B67-385E1B7CAA6D}" presName="image_accent_1" presStyleCnt="0"/>
      <dgm:spPr/>
    </dgm:pt>
    <dgm:pt modelId="{D9D713B9-85C8-0346-9F8C-1A2E6DBAAF9B}" type="pres">
      <dgm:prSet presAssocID="{915005A9-E869-4723-9B67-385E1B7CAA6D}" presName="imageAccentRepeatNode" presStyleLbl="alignNode1" presStyleIdx="0" presStyleCnt="6"/>
      <dgm:spPr/>
    </dgm:pt>
    <dgm:pt modelId="{E520FEAD-B143-3744-98C3-4586771AC6DC}" type="pres">
      <dgm:prSet presAssocID="{915005A9-E869-4723-9B67-385E1B7CAA6D}" presName="accent_1" presStyleLbl="alignNode1" presStyleIdx="1" presStyleCnt="6"/>
      <dgm:spPr/>
    </dgm:pt>
    <dgm:pt modelId="{3DF9494B-2E07-A140-AD3E-27D4B69E382D}" type="pres">
      <dgm:prSet presAssocID="{A0D32BEB-C2FD-4656-B870-68163EBEBFD8}" presName="image_1" presStyleCnt="0"/>
      <dgm:spPr/>
    </dgm:pt>
    <dgm:pt modelId="{3941FDD0-0601-1248-A7B8-9E973396B853}" type="pres">
      <dgm:prSet presAssocID="{A0D32BEB-C2FD-4656-B870-68163EBEBFD8}" presName="imageRepeatNode" presStyleLbl="fgImgPlace1" presStyleIdx="0" presStyleCnt="3"/>
      <dgm:spPr/>
      <dgm:t>
        <a:bodyPr/>
        <a:lstStyle/>
        <a:p>
          <a:endParaRPr lang="da-DK"/>
        </a:p>
      </dgm:t>
    </dgm:pt>
    <dgm:pt modelId="{595B8B6B-405C-CC4B-BE37-D1B93D2A4BBF}" type="pres">
      <dgm:prSet presAssocID="{4C7FB074-A619-4CB0-9077-A6D4D8C3C617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2F353F9-6E2C-7144-BDD3-7C0ACF9D4362}" type="pres">
      <dgm:prSet presAssocID="{4C7FB074-A619-4CB0-9077-A6D4D8C3C617}" presName="image_accent_2" presStyleCnt="0"/>
      <dgm:spPr/>
    </dgm:pt>
    <dgm:pt modelId="{92AD0B18-FF71-704F-BF8A-476458687FA0}" type="pres">
      <dgm:prSet presAssocID="{4C7FB074-A619-4CB0-9077-A6D4D8C3C617}" presName="imageAccentRepeatNode" presStyleLbl="alignNode1" presStyleIdx="2" presStyleCnt="6"/>
      <dgm:spPr/>
    </dgm:pt>
    <dgm:pt modelId="{CE2CBB97-166B-C247-A6DD-DC661AAF3840}" type="pres">
      <dgm:prSet presAssocID="{054EEB6E-4C6E-4DC9-9341-BCD12D7F4C3D}" presName="image_2" presStyleCnt="0"/>
      <dgm:spPr/>
    </dgm:pt>
    <dgm:pt modelId="{B53FA628-035C-1545-BE5A-71E46F525847}" type="pres">
      <dgm:prSet presAssocID="{054EEB6E-4C6E-4DC9-9341-BCD12D7F4C3D}" presName="imageRepeatNode" presStyleLbl="fgImgPlace1" presStyleIdx="1" presStyleCnt="3"/>
      <dgm:spPr/>
      <dgm:t>
        <a:bodyPr/>
        <a:lstStyle/>
        <a:p>
          <a:endParaRPr lang="da-DK"/>
        </a:p>
      </dgm:t>
    </dgm:pt>
    <dgm:pt modelId="{985BEA52-B97E-F542-8B10-3751AD4E01E8}" type="pres">
      <dgm:prSet presAssocID="{2F67AD1F-BD6D-4BE2-85E9-5A17BFFE7900}" presName="image_accent_3" presStyleCnt="0"/>
      <dgm:spPr/>
    </dgm:pt>
    <dgm:pt modelId="{22493F42-7B59-554B-B5EB-BEBFB93DC763}" type="pres">
      <dgm:prSet presAssocID="{2F67AD1F-BD6D-4BE2-85E9-5A17BFFE7900}" presName="imageAccentRepeatNode" presStyleLbl="alignNode1" presStyleIdx="3" presStyleCnt="6"/>
      <dgm:spPr/>
    </dgm:pt>
    <dgm:pt modelId="{F3CD2091-4873-3449-BB56-AF4408DFD417}" type="pres">
      <dgm:prSet presAssocID="{2F67AD1F-BD6D-4BE2-85E9-5A17BFFE7900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5F7EA63-A0F0-594B-A499-9A873F71B446}" type="pres">
      <dgm:prSet presAssocID="{2F67AD1F-BD6D-4BE2-85E9-5A17BFFE7900}" presName="accent_2" presStyleLbl="alignNode1" presStyleIdx="4" presStyleCnt="6"/>
      <dgm:spPr/>
    </dgm:pt>
    <dgm:pt modelId="{6842845D-4BE4-4944-9A6E-D7706C3DA1C8}" type="pres">
      <dgm:prSet presAssocID="{2F67AD1F-BD6D-4BE2-85E9-5A17BFFE7900}" presName="accent_3" presStyleLbl="alignNode1" presStyleIdx="5" presStyleCnt="6"/>
      <dgm:spPr/>
    </dgm:pt>
    <dgm:pt modelId="{20FD3639-3A68-7041-8D13-385DF99EBEDC}" type="pres">
      <dgm:prSet presAssocID="{C8985BC5-9ED7-40E1-AF47-530CA2CBB3B3}" presName="image_3" presStyleCnt="0"/>
      <dgm:spPr/>
    </dgm:pt>
    <dgm:pt modelId="{4F2469E2-5612-1441-84B8-094AA519873B}" type="pres">
      <dgm:prSet presAssocID="{C8985BC5-9ED7-40E1-AF47-530CA2CBB3B3}" presName="imageRepeatNode" presStyleLbl="fgImgPlace1" presStyleIdx="2" presStyleCnt="3"/>
      <dgm:spPr/>
      <dgm:t>
        <a:bodyPr/>
        <a:lstStyle/>
        <a:p>
          <a:endParaRPr lang="da-DK"/>
        </a:p>
      </dgm:t>
    </dgm:pt>
  </dgm:ptLst>
  <dgm:cxnLst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CFF64049-709C-AC4E-A109-49E032706961}" type="presOf" srcId="{6FA281AC-8C39-4F2B-943C-9048EC6ACEDB}" destId="{B6B62637-1B96-3143-B9B3-D997D273BB2C}" srcOrd="0" destOrd="0" presId="urn:microsoft.com/office/officeart/2008/layout/BubblePictureList"/>
    <dgm:cxn modelId="{062EB99C-793C-E646-818C-B58403BA7C16}" type="presOf" srcId="{915005A9-E869-4723-9B67-385E1B7CAA6D}" destId="{8495E8DC-8DC7-7040-903B-D31129AF38BD}" srcOrd="0" destOrd="0" presId="urn:microsoft.com/office/officeart/2008/layout/BubblePictureList"/>
    <dgm:cxn modelId="{B0026A87-3397-C14E-BFC3-C7F9EE27D96E}" type="presOf" srcId="{2F67AD1F-BD6D-4BE2-85E9-5A17BFFE7900}" destId="{F3CD2091-4873-3449-BB56-AF4408DFD417}" srcOrd="0" destOrd="0" presId="urn:microsoft.com/office/officeart/2008/layout/BubblePictureLis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9F9E4853-5F8C-E248-B49E-3C693F25DB34}" type="presOf" srcId="{C8985BC5-9ED7-40E1-AF47-530CA2CBB3B3}" destId="{4F2469E2-5612-1441-84B8-094AA519873B}" srcOrd="0" destOrd="0" presId="urn:microsoft.com/office/officeart/2008/layout/BubblePictureList"/>
    <dgm:cxn modelId="{0C647533-9F98-B74A-9F70-C13D256B56AB}" type="presOf" srcId="{054EEB6E-4C6E-4DC9-9341-BCD12D7F4C3D}" destId="{B53FA628-035C-1545-BE5A-71E46F525847}" srcOrd="0" destOrd="0" presId="urn:microsoft.com/office/officeart/2008/layout/BubblePictureList"/>
    <dgm:cxn modelId="{C737E1E0-93B7-524A-8F0E-8EA3A4565B55}" type="presOf" srcId="{4C7FB074-A619-4CB0-9077-A6D4D8C3C617}" destId="{595B8B6B-405C-CC4B-BE37-D1B93D2A4BBF}" srcOrd="0" destOrd="0" presId="urn:microsoft.com/office/officeart/2008/layout/BubblePictureLis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BA348869-9CA2-7941-A8C8-94D2D09F38C7}" type="presOf" srcId="{A0D32BEB-C2FD-4656-B870-68163EBEBFD8}" destId="{3941FDD0-0601-1248-A7B8-9E973396B853}" srcOrd="0" destOrd="0" presId="urn:microsoft.com/office/officeart/2008/layout/BubblePictureList"/>
    <dgm:cxn modelId="{58D37D4C-14EE-724A-9206-FCE37AC2681B}" type="presParOf" srcId="{B6B62637-1B96-3143-B9B3-D997D273BB2C}" destId="{8495E8DC-8DC7-7040-903B-D31129AF38BD}" srcOrd="0" destOrd="0" presId="urn:microsoft.com/office/officeart/2008/layout/BubblePictureList"/>
    <dgm:cxn modelId="{E6474CA0-21B8-0742-96B7-5F4EEB103D80}" type="presParOf" srcId="{B6B62637-1B96-3143-B9B3-D997D273BB2C}" destId="{6ABD767A-2632-FC46-B856-B377AEFC0A5A}" srcOrd="1" destOrd="0" presId="urn:microsoft.com/office/officeart/2008/layout/BubblePictureList"/>
    <dgm:cxn modelId="{78D76F3D-4085-554D-9358-32FFE7027D9A}" type="presParOf" srcId="{6ABD767A-2632-FC46-B856-B377AEFC0A5A}" destId="{D9D713B9-85C8-0346-9F8C-1A2E6DBAAF9B}" srcOrd="0" destOrd="0" presId="urn:microsoft.com/office/officeart/2008/layout/BubblePictureList"/>
    <dgm:cxn modelId="{4FBB22F8-37F1-2245-909E-58489B8C8901}" type="presParOf" srcId="{B6B62637-1B96-3143-B9B3-D997D273BB2C}" destId="{E520FEAD-B143-3744-98C3-4586771AC6DC}" srcOrd="2" destOrd="0" presId="urn:microsoft.com/office/officeart/2008/layout/BubblePictureList"/>
    <dgm:cxn modelId="{974DAC69-4814-2448-BAD8-0937B673DF69}" type="presParOf" srcId="{B6B62637-1B96-3143-B9B3-D997D273BB2C}" destId="{3DF9494B-2E07-A140-AD3E-27D4B69E382D}" srcOrd="3" destOrd="0" presId="urn:microsoft.com/office/officeart/2008/layout/BubblePictureList"/>
    <dgm:cxn modelId="{690C1BCE-B594-3F4C-AAC9-99C008055B2D}" type="presParOf" srcId="{3DF9494B-2E07-A140-AD3E-27D4B69E382D}" destId="{3941FDD0-0601-1248-A7B8-9E973396B853}" srcOrd="0" destOrd="0" presId="urn:microsoft.com/office/officeart/2008/layout/BubblePictureList"/>
    <dgm:cxn modelId="{1137A129-F585-3946-B3C7-5BB34817BEF9}" type="presParOf" srcId="{B6B62637-1B96-3143-B9B3-D997D273BB2C}" destId="{595B8B6B-405C-CC4B-BE37-D1B93D2A4BBF}" srcOrd="4" destOrd="0" presId="urn:microsoft.com/office/officeart/2008/layout/BubblePictureList"/>
    <dgm:cxn modelId="{1BB61E83-F3D1-FC4E-ABE2-C0EF7B35421C}" type="presParOf" srcId="{B6B62637-1B96-3143-B9B3-D997D273BB2C}" destId="{C2F353F9-6E2C-7144-BDD3-7C0ACF9D4362}" srcOrd="5" destOrd="0" presId="urn:microsoft.com/office/officeart/2008/layout/BubblePictureList"/>
    <dgm:cxn modelId="{783FD0F6-A8B9-5343-83F0-B1E222351081}" type="presParOf" srcId="{C2F353F9-6E2C-7144-BDD3-7C0ACF9D4362}" destId="{92AD0B18-FF71-704F-BF8A-476458687FA0}" srcOrd="0" destOrd="0" presId="urn:microsoft.com/office/officeart/2008/layout/BubblePictureList"/>
    <dgm:cxn modelId="{88F39EA6-CB87-2543-B013-98BD4AE1FA78}" type="presParOf" srcId="{B6B62637-1B96-3143-B9B3-D997D273BB2C}" destId="{CE2CBB97-166B-C247-A6DD-DC661AAF3840}" srcOrd="6" destOrd="0" presId="urn:microsoft.com/office/officeart/2008/layout/BubblePictureList"/>
    <dgm:cxn modelId="{EFEE72AB-3C92-9540-B882-EF173DD88B86}" type="presParOf" srcId="{CE2CBB97-166B-C247-A6DD-DC661AAF3840}" destId="{B53FA628-035C-1545-BE5A-71E46F525847}" srcOrd="0" destOrd="0" presId="urn:microsoft.com/office/officeart/2008/layout/BubblePictureList"/>
    <dgm:cxn modelId="{1A8727FD-57E3-8F4F-BAEB-E999237F7FB7}" type="presParOf" srcId="{B6B62637-1B96-3143-B9B3-D997D273BB2C}" destId="{985BEA52-B97E-F542-8B10-3751AD4E01E8}" srcOrd="7" destOrd="0" presId="urn:microsoft.com/office/officeart/2008/layout/BubblePictureList"/>
    <dgm:cxn modelId="{413A1A3B-8696-6948-8057-5E4FB7A94520}" type="presParOf" srcId="{985BEA52-B97E-F542-8B10-3751AD4E01E8}" destId="{22493F42-7B59-554B-B5EB-BEBFB93DC763}" srcOrd="0" destOrd="0" presId="urn:microsoft.com/office/officeart/2008/layout/BubblePictureList"/>
    <dgm:cxn modelId="{0F6FC9A1-A3FB-6848-A543-3148DF334C4E}" type="presParOf" srcId="{B6B62637-1B96-3143-B9B3-D997D273BB2C}" destId="{F3CD2091-4873-3449-BB56-AF4408DFD417}" srcOrd="8" destOrd="0" presId="urn:microsoft.com/office/officeart/2008/layout/BubblePictureList"/>
    <dgm:cxn modelId="{6103877B-B425-D447-9A79-4CFD2A197650}" type="presParOf" srcId="{B6B62637-1B96-3143-B9B3-D997D273BB2C}" destId="{95F7EA63-A0F0-594B-A499-9A873F71B446}" srcOrd="9" destOrd="0" presId="urn:microsoft.com/office/officeart/2008/layout/BubblePictureList"/>
    <dgm:cxn modelId="{67D7B0E8-6481-6C46-9DBA-9199EB6CE1DB}" type="presParOf" srcId="{B6B62637-1B96-3143-B9B3-D997D273BB2C}" destId="{6842845D-4BE4-4944-9A6E-D7706C3DA1C8}" srcOrd="10" destOrd="0" presId="urn:microsoft.com/office/officeart/2008/layout/BubblePictureList"/>
    <dgm:cxn modelId="{8E99A797-5390-BA4F-8118-BFDD8B23CE82}" type="presParOf" srcId="{B6B62637-1B96-3143-B9B3-D997D273BB2C}" destId="{20FD3639-3A68-7041-8D13-385DF99EBEDC}" srcOrd="11" destOrd="0" presId="urn:microsoft.com/office/officeart/2008/layout/BubblePictureList"/>
    <dgm:cxn modelId="{62C639E8-B19F-0F43-9AB6-57F2D6F2C9C4}" type="presParOf" srcId="{20FD3639-3A68-7041-8D13-385DF99EBEDC}" destId="{4F2469E2-5612-1441-84B8-094AA519873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Energiforbruget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rumkøling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vokser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hurtigere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end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alle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andre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forbrug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bygninger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mere end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tredoblet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mellem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1990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2016.</a:t>
          </a:r>
          <a:endParaRPr lang="x-none" sz="24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6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6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Stigende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behov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rumkøling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har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allerede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indflydelse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elsystemer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mange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lande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øger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hurtigt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dirty="0" err="1">
              <a:latin typeface="Segoe UI" panose="020B0502040204020203" pitchFamily="34" charset="0"/>
              <a:cs typeface="Segoe UI" panose="020B0502040204020203" pitchFamily="34" charset="0"/>
            </a:rPr>
            <a:t>udledningerne</a:t>
          </a:r>
          <a:r>
            <a:rPr lang="en-US" sz="2400" b="1" dirty="0">
              <a:latin typeface="Segoe UI" panose="020B0502040204020203" pitchFamily="34" charset="0"/>
              <a:cs typeface="Segoe UI" panose="020B0502040204020203" pitchFamily="34" charset="0"/>
            </a:rPr>
            <a:t>. </a:t>
          </a:r>
          <a:endParaRPr lang="x-none" sz="24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6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600"/>
        </a:p>
      </dgm:t>
    </dgm:pt>
    <dgm:pt modelId="{5FC12DC6-4625-486F-854F-E5434956C7AE}" type="pres">
      <dgm:prSet presAssocID="{6FA281AC-8C39-4F2B-943C-9048EC6ACE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9FB6F4C0-3B7D-49D4-B43A-EC47D0CEE1A1}" type="pres">
      <dgm:prSet presAssocID="{915005A9-E869-4723-9B67-385E1B7CAA6D}" presName="comp" presStyleCnt="0"/>
      <dgm:spPr/>
    </dgm:pt>
    <dgm:pt modelId="{2B854BDE-CBC4-4285-A976-8208BEABAD5C}" type="pres">
      <dgm:prSet presAssocID="{915005A9-E869-4723-9B67-385E1B7CAA6D}" presName="box" presStyleLbl="node1" presStyleIdx="0" presStyleCnt="2"/>
      <dgm:spPr/>
      <dgm:t>
        <a:bodyPr/>
        <a:lstStyle/>
        <a:p>
          <a:endParaRPr lang="da-DK"/>
        </a:p>
      </dgm:t>
    </dgm:pt>
    <dgm:pt modelId="{D88031BD-9267-44D9-96F7-27A2C31CE30C}" type="pres">
      <dgm:prSet presAssocID="{915005A9-E869-4723-9B67-385E1B7CAA6D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3B0EF19-561D-4F37-867C-F25EA937C94C}" type="pres">
      <dgm:prSet presAssocID="{915005A9-E869-4723-9B67-385E1B7CAA6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1CF9703-9D8B-4DC0-BD74-8FD5C4A2612B}" type="pres">
      <dgm:prSet presAssocID="{A0D32BEB-C2FD-4656-B870-68163EBEBFD8}" presName="spacer" presStyleCnt="0"/>
      <dgm:spPr/>
    </dgm:pt>
    <dgm:pt modelId="{19BB9600-F479-47C7-9DD4-8A9C63E7DD35}" type="pres">
      <dgm:prSet presAssocID="{4C7FB074-A619-4CB0-9077-A6D4D8C3C617}" presName="comp" presStyleCnt="0"/>
      <dgm:spPr/>
    </dgm:pt>
    <dgm:pt modelId="{24F35A24-9614-4D0C-8ACC-379819278235}" type="pres">
      <dgm:prSet presAssocID="{4C7FB074-A619-4CB0-9077-A6D4D8C3C617}" presName="box" presStyleLbl="node1" presStyleIdx="1" presStyleCnt="2"/>
      <dgm:spPr/>
      <dgm:t>
        <a:bodyPr/>
        <a:lstStyle/>
        <a:p>
          <a:endParaRPr lang="da-DK"/>
        </a:p>
      </dgm:t>
    </dgm:pt>
    <dgm:pt modelId="{602A89DE-E90D-4963-A6FA-DF167F3E3262}" type="pres">
      <dgm:prSet presAssocID="{4C7FB074-A619-4CB0-9077-A6D4D8C3C617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da-DK"/>
        </a:p>
      </dgm:t>
    </dgm:pt>
    <dgm:pt modelId="{6D1B9BEE-2314-4624-B375-2BAF5F509A19}" type="pres">
      <dgm:prSet presAssocID="{4C7FB074-A619-4CB0-9077-A6D4D8C3C61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47827E5-075F-47BF-9C69-9C8D19B1A6AA}" type="presOf" srcId="{915005A9-E869-4723-9B67-385E1B7CAA6D}" destId="{C3B0EF19-561D-4F37-867C-F25EA937C94C}" srcOrd="1" destOrd="0" presId="urn:microsoft.com/office/officeart/2005/8/layout/vList4"/>
    <dgm:cxn modelId="{85469004-DD66-45F3-AA36-980DC8BCFF5A}" type="presOf" srcId="{915005A9-E869-4723-9B67-385E1B7CAA6D}" destId="{2B854BDE-CBC4-4285-A976-8208BEABAD5C}" srcOrd="0" destOrd="0" presId="urn:microsoft.com/office/officeart/2005/8/layout/vList4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07FC7CDF-582B-4F9C-97CC-E90E832A719E}" type="presOf" srcId="{6FA281AC-8C39-4F2B-943C-9048EC6ACEDB}" destId="{5FC12DC6-4625-486F-854F-E5434956C7AE}" srcOrd="0" destOrd="0" presId="urn:microsoft.com/office/officeart/2005/8/layout/vList4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A2013896-EF7D-47FB-964D-A7C966C23678}" type="presOf" srcId="{4C7FB074-A619-4CB0-9077-A6D4D8C3C617}" destId="{6D1B9BEE-2314-4624-B375-2BAF5F509A19}" srcOrd="1" destOrd="0" presId="urn:microsoft.com/office/officeart/2005/8/layout/vList4"/>
    <dgm:cxn modelId="{22EA1BCD-520C-48F0-9FCA-0E7F72F5AED0}" type="presOf" srcId="{4C7FB074-A619-4CB0-9077-A6D4D8C3C617}" destId="{24F35A24-9614-4D0C-8ACC-379819278235}" srcOrd="0" destOrd="0" presId="urn:microsoft.com/office/officeart/2005/8/layout/vList4"/>
    <dgm:cxn modelId="{F90111F0-8FD6-4707-B849-AB0183C93E87}" type="presParOf" srcId="{5FC12DC6-4625-486F-854F-E5434956C7AE}" destId="{9FB6F4C0-3B7D-49D4-B43A-EC47D0CEE1A1}" srcOrd="0" destOrd="0" presId="urn:microsoft.com/office/officeart/2005/8/layout/vList4"/>
    <dgm:cxn modelId="{52C7761B-3CC8-49EC-9646-BCE2007E13AB}" type="presParOf" srcId="{9FB6F4C0-3B7D-49D4-B43A-EC47D0CEE1A1}" destId="{2B854BDE-CBC4-4285-A976-8208BEABAD5C}" srcOrd="0" destOrd="0" presId="urn:microsoft.com/office/officeart/2005/8/layout/vList4"/>
    <dgm:cxn modelId="{B1F7368F-BB4B-420A-A3CE-FAA622AEBA4F}" type="presParOf" srcId="{9FB6F4C0-3B7D-49D4-B43A-EC47D0CEE1A1}" destId="{D88031BD-9267-44D9-96F7-27A2C31CE30C}" srcOrd="1" destOrd="0" presId="urn:microsoft.com/office/officeart/2005/8/layout/vList4"/>
    <dgm:cxn modelId="{C7F69C12-587E-4155-9300-036C6A2D1386}" type="presParOf" srcId="{9FB6F4C0-3B7D-49D4-B43A-EC47D0CEE1A1}" destId="{C3B0EF19-561D-4F37-867C-F25EA937C94C}" srcOrd="2" destOrd="0" presId="urn:microsoft.com/office/officeart/2005/8/layout/vList4"/>
    <dgm:cxn modelId="{24A86120-2298-475C-A84F-424924B1727D}" type="presParOf" srcId="{5FC12DC6-4625-486F-854F-E5434956C7AE}" destId="{A1CF9703-9D8B-4DC0-BD74-8FD5C4A2612B}" srcOrd="1" destOrd="0" presId="urn:microsoft.com/office/officeart/2005/8/layout/vList4"/>
    <dgm:cxn modelId="{A3A5DBDA-1CA7-4C9A-B48A-34899397AE3E}" type="presParOf" srcId="{5FC12DC6-4625-486F-854F-E5434956C7AE}" destId="{19BB9600-F479-47C7-9DD4-8A9C63E7DD35}" srcOrd="2" destOrd="0" presId="urn:microsoft.com/office/officeart/2005/8/layout/vList4"/>
    <dgm:cxn modelId="{EDCEAD74-524F-42FE-8A92-7964F93790B3}" type="presParOf" srcId="{19BB9600-F479-47C7-9DD4-8A9C63E7DD35}" destId="{24F35A24-9614-4D0C-8ACC-379819278235}" srcOrd="0" destOrd="0" presId="urn:microsoft.com/office/officeart/2005/8/layout/vList4"/>
    <dgm:cxn modelId="{47CA2125-E7B9-442E-908F-98AB0A363967}" type="presParOf" srcId="{19BB9600-F479-47C7-9DD4-8A9C63E7DD35}" destId="{602A89DE-E90D-4963-A6FA-DF167F3E3262}" srcOrd="1" destOrd="0" presId="urn:microsoft.com/office/officeart/2005/8/layout/vList4"/>
    <dgm:cxn modelId="{D2C21646-C8D0-4842-ADCA-18E03ACDD965}" type="presParOf" srcId="{19BB9600-F479-47C7-9DD4-8A9C63E7DD35}" destId="{6D1B9BEE-2314-4624-B375-2BAF5F509A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en-CA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Reduktion</a:t>
          </a:r>
          <a:r>
            <a:rPr lang="en-CA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CA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CA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CA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drivhusgasser</a:t>
          </a:r>
          <a:endParaRPr lang="x-none" sz="20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4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4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en-US" sz="2000" b="0" i="0" u="none" strike="noStrike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Forbedring</a:t>
          </a:r>
          <a:r>
            <a:rPr lang="en-US" sz="2000" b="0" i="0" u="none" strike="noStrike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2000" b="0" i="0" u="none" strike="noStrike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af</a:t>
          </a:r>
          <a:r>
            <a:rPr lang="en-US" sz="2000" b="0" i="0" u="none" strike="noStrike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2000" b="0" i="0" u="none" strike="noStrike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luftkvalitet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4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4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Forbedret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energieffektivitet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600"/>
        </a:p>
      </dgm:t>
    </dgm:pt>
    <dgm:pt modelId="{C8985BC5-9ED7-40E1-AF47-530CA2CBB3B3}" type="sibTrans" cxnId="{D48FDE66-6ED1-45C9-903C-BE2AFCA3DD15}">
      <dgm:prSet/>
      <dgm:spPr/>
      <dgm:t>
        <a:bodyPr/>
        <a:lstStyle/>
        <a:p>
          <a:endParaRPr lang="en-US" sz="1600"/>
        </a:p>
      </dgm:t>
    </dgm:pt>
    <dgm:pt modelId="{63A39390-D599-47D2-89D4-CB81B270D7E2}">
      <dgm:prSet phldrT="[Text]" custT="1"/>
      <dgm:spPr/>
      <dgm:t>
        <a:bodyPr/>
        <a:lstStyle/>
        <a:p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Brug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lokale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kilder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A496708-2882-4BDB-A959-B170F2121468}" type="parTrans" cxnId="{CEDBBDC0-3112-4FCC-A84B-965D4628B00A}">
      <dgm:prSet/>
      <dgm:spPr/>
      <dgm:t>
        <a:bodyPr/>
        <a:lstStyle/>
        <a:p>
          <a:endParaRPr lang="en-US"/>
        </a:p>
      </dgm:t>
    </dgm:pt>
    <dgm:pt modelId="{8A3726FE-C61B-49CF-A428-A10F3DCA31BA}" type="sibTrans" cxnId="{CEDBBDC0-3112-4FCC-A84B-965D4628B00A}">
      <dgm:prSet/>
      <dgm:spPr/>
      <dgm:t>
        <a:bodyPr/>
        <a:lstStyle/>
        <a:p>
          <a:endParaRPr lang="en-US"/>
        </a:p>
      </dgm:t>
    </dgm:pt>
    <dgm:pt modelId="{E3224C85-6BB7-4549-B444-F8DD804CD8C6}">
      <dgm:prSet phldrT="[Text]" custT="1"/>
      <dgm:spPr/>
      <dgm:t>
        <a:bodyPr/>
        <a:lstStyle/>
        <a:p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Resiliens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CD9F6F-7AF9-4AF0-98FF-2D559B7C39AB}" type="parTrans" cxnId="{9FD8B72D-7C51-40D0-9307-3883DF8D370B}">
      <dgm:prSet/>
      <dgm:spPr/>
      <dgm:t>
        <a:bodyPr/>
        <a:lstStyle/>
        <a:p>
          <a:endParaRPr lang="en-US"/>
        </a:p>
      </dgm:t>
    </dgm:pt>
    <dgm:pt modelId="{1E4541FF-6ADE-4221-B1B0-0B6A3FD211BE}" type="sibTrans" cxnId="{9FD8B72D-7C51-40D0-9307-3883DF8D370B}">
      <dgm:prSet/>
      <dgm:spPr/>
      <dgm:t>
        <a:bodyPr/>
        <a:lstStyle/>
        <a:p>
          <a:endParaRPr lang="en-US"/>
        </a:p>
      </dgm:t>
    </dgm:pt>
    <dgm:pt modelId="{6142274E-7E77-4E1F-BCC9-C4D51B704B5A}">
      <dgm:prSet phldrT="[Text]" custT="1"/>
      <dgm:spPr/>
      <dgm:t>
        <a:bodyPr/>
        <a:lstStyle/>
        <a:p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Grøn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økonomi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(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jobskabelse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20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investeringer</a:t>
          </a:r>
          <a:r>
            <a: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en-US" sz="20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etc.)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3A69FA6-33A6-4418-8D8A-12E7A629BDAC}" type="parTrans" cxnId="{6C89EBB7-1EBD-4E6C-8417-AC832F9ECAC2}">
      <dgm:prSet/>
      <dgm:spPr/>
      <dgm:t>
        <a:bodyPr/>
        <a:lstStyle/>
        <a:p>
          <a:endParaRPr lang="en-US"/>
        </a:p>
      </dgm:t>
    </dgm:pt>
    <dgm:pt modelId="{C1959DA7-C0A1-4F1A-B025-0E4536833AC7}" type="sibTrans" cxnId="{6C89EBB7-1EBD-4E6C-8417-AC832F9ECAC2}">
      <dgm:prSet/>
      <dgm:spPr/>
      <dgm:t>
        <a:bodyPr/>
        <a:lstStyle/>
        <a:p>
          <a:endParaRPr lang="en-US"/>
        </a:p>
      </dgm:t>
    </dgm:pt>
    <dgm:pt modelId="{47FB97D0-0FBA-4FDF-812F-16394594F7DC}" type="pres">
      <dgm:prSet presAssocID="{6FA281AC-8C39-4F2B-943C-9048EC6ACE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4C77B89E-6E34-4ACA-8160-5048369C0E87}" type="pres">
      <dgm:prSet presAssocID="{915005A9-E869-4723-9B67-385E1B7CAA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33239D6-3361-417B-8852-2AE2F27A75E5}" type="pres">
      <dgm:prSet presAssocID="{A0D32BEB-C2FD-4656-B870-68163EBEBFD8}" presName="sibTrans" presStyleCnt="0"/>
      <dgm:spPr/>
    </dgm:pt>
    <dgm:pt modelId="{0891C1E7-B217-436D-9090-465210B7C0D7}" type="pres">
      <dgm:prSet presAssocID="{4C7FB074-A619-4CB0-9077-A6D4D8C3C61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392D816-C2B6-4575-ADC8-C736887E2940}" type="pres">
      <dgm:prSet presAssocID="{054EEB6E-4C6E-4DC9-9341-BCD12D7F4C3D}" presName="sibTrans" presStyleCnt="0"/>
      <dgm:spPr/>
    </dgm:pt>
    <dgm:pt modelId="{7FBA4456-7920-474B-BB0F-8BC5E2FDFD58}" type="pres">
      <dgm:prSet presAssocID="{2F67AD1F-BD6D-4BE2-85E9-5A17BFFE790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3D4A7CC-F92C-4BA4-88F5-16F12D39D107}" type="pres">
      <dgm:prSet presAssocID="{C8985BC5-9ED7-40E1-AF47-530CA2CBB3B3}" presName="sibTrans" presStyleCnt="0"/>
      <dgm:spPr/>
    </dgm:pt>
    <dgm:pt modelId="{CA8D5E3B-3E8A-4374-AE51-E445B9EB1BCD}" type="pres">
      <dgm:prSet presAssocID="{63A39390-D599-47D2-89D4-CB81B270D7E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0D22CAC-08ED-410D-9F1C-25F2F0EF633B}" type="pres">
      <dgm:prSet presAssocID="{8A3726FE-C61B-49CF-A428-A10F3DCA31BA}" presName="sibTrans" presStyleCnt="0"/>
      <dgm:spPr/>
    </dgm:pt>
    <dgm:pt modelId="{87C87B73-4A66-46DE-919B-FBF86B84CCB4}" type="pres">
      <dgm:prSet presAssocID="{E3224C85-6BB7-4549-B444-F8DD804CD8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5352144-E58A-4545-BCD0-88ED2B9BE5A7}" type="pres">
      <dgm:prSet presAssocID="{1E4541FF-6ADE-4221-B1B0-0B6A3FD211BE}" presName="sibTrans" presStyleCnt="0"/>
      <dgm:spPr/>
    </dgm:pt>
    <dgm:pt modelId="{6591B936-7588-43FB-9EA6-7095F1611062}" type="pres">
      <dgm:prSet presAssocID="{6142274E-7E77-4E1F-BCC9-C4D51B704B5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D2F0F9F1-9364-46E7-8D4A-2B57DC7E443C}" type="presOf" srcId="{E3224C85-6BB7-4549-B444-F8DD804CD8C6}" destId="{87C87B73-4A66-46DE-919B-FBF86B84CCB4}" srcOrd="0" destOrd="0" presId="urn:microsoft.com/office/officeart/2005/8/layout/default"/>
    <dgm:cxn modelId="{63242187-4914-4EAA-8BDD-D34D56749C80}" type="presOf" srcId="{63A39390-D599-47D2-89D4-CB81B270D7E2}" destId="{CA8D5E3B-3E8A-4374-AE51-E445B9EB1BCD}" srcOrd="0" destOrd="0" presId="urn:microsoft.com/office/officeart/2005/8/layout/default"/>
    <dgm:cxn modelId="{6C89EBB7-1EBD-4E6C-8417-AC832F9ECAC2}" srcId="{6FA281AC-8C39-4F2B-943C-9048EC6ACEDB}" destId="{6142274E-7E77-4E1F-BCC9-C4D51B704B5A}" srcOrd="5" destOrd="0" parTransId="{43A69FA6-33A6-4418-8D8A-12E7A629BDAC}" sibTransId="{C1959DA7-C0A1-4F1A-B025-0E4536833AC7}"/>
    <dgm:cxn modelId="{4B84B24B-538A-4B18-A68E-425F39B49084}" type="presOf" srcId="{6142274E-7E77-4E1F-BCC9-C4D51B704B5A}" destId="{6591B936-7588-43FB-9EA6-7095F1611062}" srcOrd="0" destOrd="0" presId="urn:microsoft.com/office/officeart/2005/8/layout/default"/>
    <dgm:cxn modelId="{75CFCA21-EDF0-4DB3-92E8-A9B60878A3DB}" type="presOf" srcId="{4C7FB074-A619-4CB0-9077-A6D4D8C3C617}" destId="{0891C1E7-B217-436D-9090-465210B7C0D7}" srcOrd="0" destOrd="0" presId="urn:microsoft.com/office/officeart/2005/8/layout/defaul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92C1236B-B8E0-4DEA-9473-1A37627EEFE5}" type="presOf" srcId="{2F67AD1F-BD6D-4BE2-85E9-5A17BFFE7900}" destId="{7FBA4456-7920-474B-BB0F-8BC5E2FDFD58}" srcOrd="0" destOrd="0" presId="urn:microsoft.com/office/officeart/2005/8/layout/defaul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9FD8B72D-7C51-40D0-9307-3883DF8D370B}" srcId="{6FA281AC-8C39-4F2B-943C-9048EC6ACEDB}" destId="{E3224C85-6BB7-4549-B444-F8DD804CD8C6}" srcOrd="4" destOrd="0" parTransId="{37CD9F6F-7AF9-4AF0-98FF-2D559B7C39AB}" sibTransId="{1E4541FF-6ADE-4221-B1B0-0B6A3FD211BE}"/>
    <dgm:cxn modelId="{54B82345-34F1-41D9-8C50-A7D231925399}" type="presOf" srcId="{6FA281AC-8C39-4F2B-943C-9048EC6ACEDB}" destId="{47FB97D0-0FBA-4FDF-812F-16394594F7DC}" srcOrd="0" destOrd="0" presId="urn:microsoft.com/office/officeart/2005/8/layout/default"/>
    <dgm:cxn modelId="{CEDBBDC0-3112-4FCC-A84B-965D4628B00A}" srcId="{6FA281AC-8C39-4F2B-943C-9048EC6ACEDB}" destId="{63A39390-D599-47D2-89D4-CB81B270D7E2}" srcOrd="3" destOrd="0" parTransId="{2A496708-2882-4BDB-A959-B170F2121468}" sibTransId="{8A3726FE-C61B-49CF-A428-A10F3DCA31BA}"/>
    <dgm:cxn modelId="{B98B960C-7F74-4B82-9AEE-70A086A8CCE0}" type="presOf" srcId="{915005A9-E869-4723-9B67-385E1B7CAA6D}" destId="{4C77B89E-6E34-4ACA-8160-5048369C0E87}" srcOrd="0" destOrd="0" presId="urn:microsoft.com/office/officeart/2005/8/layout/default"/>
    <dgm:cxn modelId="{8CBBA176-4C67-439C-8A10-7E0F093C8CE7}" type="presParOf" srcId="{47FB97D0-0FBA-4FDF-812F-16394594F7DC}" destId="{4C77B89E-6E34-4ACA-8160-5048369C0E87}" srcOrd="0" destOrd="0" presId="urn:microsoft.com/office/officeart/2005/8/layout/default"/>
    <dgm:cxn modelId="{BAEBFAD8-C0D5-4BDD-BC15-FDD0D0BEE3B7}" type="presParOf" srcId="{47FB97D0-0FBA-4FDF-812F-16394594F7DC}" destId="{533239D6-3361-417B-8852-2AE2F27A75E5}" srcOrd="1" destOrd="0" presId="urn:microsoft.com/office/officeart/2005/8/layout/default"/>
    <dgm:cxn modelId="{60CF23B9-5503-4AF8-8BAE-03FC23458FF5}" type="presParOf" srcId="{47FB97D0-0FBA-4FDF-812F-16394594F7DC}" destId="{0891C1E7-B217-436D-9090-465210B7C0D7}" srcOrd="2" destOrd="0" presId="urn:microsoft.com/office/officeart/2005/8/layout/default"/>
    <dgm:cxn modelId="{EB25F8F5-8AFC-4B03-811D-9391E3F82453}" type="presParOf" srcId="{47FB97D0-0FBA-4FDF-812F-16394594F7DC}" destId="{6392D816-C2B6-4575-ADC8-C736887E2940}" srcOrd="3" destOrd="0" presId="urn:microsoft.com/office/officeart/2005/8/layout/default"/>
    <dgm:cxn modelId="{F27D377E-D2F5-4863-8AB6-E36817624AC3}" type="presParOf" srcId="{47FB97D0-0FBA-4FDF-812F-16394594F7DC}" destId="{7FBA4456-7920-474B-BB0F-8BC5E2FDFD58}" srcOrd="4" destOrd="0" presId="urn:microsoft.com/office/officeart/2005/8/layout/default"/>
    <dgm:cxn modelId="{FD9564B8-D1B9-4AEC-81DB-23820D093AC0}" type="presParOf" srcId="{47FB97D0-0FBA-4FDF-812F-16394594F7DC}" destId="{63D4A7CC-F92C-4BA4-88F5-16F12D39D107}" srcOrd="5" destOrd="0" presId="urn:microsoft.com/office/officeart/2005/8/layout/default"/>
    <dgm:cxn modelId="{269D2E31-E8E9-4B33-9D96-1563E56BA875}" type="presParOf" srcId="{47FB97D0-0FBA-4FDF-812F-16394594F7DC}" destId="{CA8D5E3B-3E8A-4374-AE51-E445B9EB1BCD}" srcOrd="6" destOrd="0" presId="urn:microsoft.com/office/officeart/2005/8/layout/default"/>
    <dgm:cxn modelId="{01732318-429D-4FE4-81EE-2FBE4D9D7200}" type="presParOf" srcId="{47FB97D0-0FBA-4FDF-812F-16394594F7DC}" destId="{E0D22CAC-08ED-410D-9F1C-25F2F0EF633B}" srcOrd="7" destOrd="0" presId="urn:microsoft.com/office/officeart/2005/8/layout/default"/>
    <dgm:cxn modelId="{88DB218A-1197-41B8-8FF4-5C2E7C980F87}" type="presParOf" srcId="{47FB97D0-0FBA-4FDF-812F-16394594F7DC}" destId="{87C87B73-4A66-46DE-919B-FBF86B84CCB4}" srcOrd="8" destOrd="0" presId="urn:microsoft.com/office/officeart/2005/8/layout/default"/>
    <dgm:cxn modelId="{6BF3B296-A6FA-43CD-B89B-153F6722FFC7}" type="presParOf" srcId="{47FB97D0-0FBA-4FDF-812F-16394594F7DC}" destId="{D5352144-E58A-4545-BCD0-88ED2B9BE5A7}" srcOrd="9" destOrd="0" presId="urn:microsoft.com/office/officeart/2005/8/layout/default"/>
    <dgm:cxn modelId="{92241F4A-D29C-4073-A55B-05C7954E5F64}" type="presParOf" srcId="{47FB97D0-0FBA-4FDF-812F-16394594F7DC}" destId="{6591B936-7588-43FB-9EA6-7095F16110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10AB35-9892-42FB-B4E8-6B7A908E24F7}">
      <dgm:prSet custT="1"/>
      <dgm:spPr/>
      <dgm:t>
        <a:bodyPr/>
        <a:lstStyle/>
        <a:p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Mangel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energibehov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lokalt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niveau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/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eller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bygningsniveau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forsinker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planlægningsprocesser</a:t>
          </a:r>
          <a:endParaRPr lang="en-GB" sz="1100" dirty="0">
            <a:solidFill>
              <a:schemeClr val="bg1"/>
            </a:solidFill>
          </a:endParaRPr>
        </a:p>
      </dgm:t>
    </dgm:pt>
    <dgm:pt modelId="{8FD967A5-9596-499F-B1AF-DDDB70829924}" type="parTrans" cxnId="{14055CD0-6A4C-4B2C-95B9-01541A33A4CD}">
      <dgm:prSet/>
      <dgm:spPr/>
      <dgm:t>
        <a:bodyPr/>
        <a:lstStyle/>
        <a:p>
          <a:endParaRPr lang="en-US"/>
        </a:p>
      </dgm:t>
    </dgm:pt>
    <dgm:pt modelId="{A6BBC5B3-1FC9-48E7-AAA7-5DED5E8F2116}" type="sibTrans" cxnId="{14055CD0-6A4C-4B2C-95B9-01541A33A4CD}">
      <dgm:prSet/>
      <dgm:spPr/>
      <dgm:t>
        <a:bodyPr/>
        <a:lstStyle/>
        <a:p>
          <a:endParaRPr lang="en-US"/>
        </a:p>
      </dgm:t>
    </dgm:pt>
    <dgm:pt modelId="{DFA6B6A3-47FD-44E6-9FD2-422B256B0707}">
      <dgm:prSet custT="1"/>
      <dgm:spPr/>
      <dgm:t>
        <a:bodyPr/>
        <a:lstStyle/>
        <a:p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Eksistensen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uendelige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muligheder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potentielle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nye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netværksruter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forårsager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ressourcekrævende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arbejde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reducere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kun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optimale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muligheder</a:t>
          </a:r>
          <a:endParaRPr lang="de-DE" sz="11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53B371B-7644-4781-9642-99F6F16483CB}" type="parTrans" cxnId="{A364B767-B449-4C49-B51B-F5D3B819C69A}">
      <dgm:prSet/>
      <dgm:spPr/>
      <dgm:t>
        <a:bodyPr/>
        <a:lstStyle/>
        <a:p>
          <a:endParaRPr lang="en-US"/>
        </a:p>
      </dgm:t>
    </dgm:pt>
    <dgm:pt modelId="{B393E26A-8004-450C-9879-8F2D1938E7C8}" type="sibTrans" cxnId="{A364B767-B449-4C49-B51B-F5D3B819C69A}">
      <dgm:prSet/>
      <dgm:spPr/>
      <dgm:t>
        <a:bodyPr/>
        <a:lstStyle/>
        <a:p>
          <a:endParaRPr lang="en-US"/>
        </a:p>
      </dgm:t>
    </dgm:pt>
    <dgm:pt modelId="{9CFF97A1-E43E-46A9-9C70-6EE037561204}">
      <dgm:prSet custT="1"/>
      <dgm:spPr/>
      <dgm:t>
        <a:bodyPr/>
        <a:lstStyle/>
        <a:p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Kræver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ofte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stor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ekspertise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hos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ansatte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eller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dyr</a:t>
          </a:r>
          <a:r>
            <a:rPr lang="de-DE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outsourcing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opnå</a:t>
          </a:r>
          <a:r>
            <a:rPr lang="de-DE" sz="11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effektive </a:t>
          </a:r>
          <a:r>
            <a:rPr lang="de-DE" sz="1100" b="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planlægningsprocesser</a:t>
          </a:r>
          <a:endParaRPr lang="de-DE" sz="11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57371E4-0BE7-4DAE-B93C-EAC8FAF19E75}" type="parTrans" cxnId="{962070A9-7FF3-47B7-B63E-79F88F18B066}">
      <dgm:prSet/>
      <dgm:spPr/>
      <dgm:t>
        <a:bodyPr/>
        <a:lstStyle/>
        <a:p>
          <a:endParaRPr lang="en-US"/>
        </a:p>
      </dgm:t>
    </dgm:pt>
    <dgm:pt modelId="{AE2DCAE1-4230-4E42-9496-1A7F7546AA9E}" type="sibTrans" cxnId="{962070A9-7FF3-47B7-B63E-79F88F18B066}">
      <dgm:prSet/>
      <dgm:spPr/>
      <dgm:t>
        <a:bodyPr/>
        <a:lstStyle/>
        <a:p>
          <a:endParaRPr lang="en-US"/>
        </a:p>
      </dgm:t>
    </dgm:pt>
    <dgm:pt modelId="{3959A77D-2C97-483E-87A4-1161B2B6A7F6}">
      <dgm:prSet custT="1"/>
      <dgm:spPr/>
      <dgm:t>
        <a:bodyPr/>
        <a:lstStyle/>
        <a:p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Forskudsomkostninger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kølingsnetværk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er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ofte</a:t>
          </a:r>
          <a:r>
            <a:rPr lang="de-DE" sz="11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høje</a:t>
          </a:r>
          <a:endParaRPr lang="de-DE" sz="1100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9D7A2B9-0903-45A0-90A5-8E673ACEF44A}" type="parTrans" cxnId="{5E51C6EF-6CCE-4A8B-92D3-54A82D1C64CC}">
      <dgm:prSet/>
      <dgm:spPr/>
      <dgm:t>
        <a:bodyPr/>
        <a:lstStyle/>
        <a:p>
          <a:endParaRPr lang="en-US"/>
        </a:p>
      </dgm:t>
    </dgm:pt>
    <dgm:pt modelId="{79E4BF8B-3C63-4577-B312-F11CACE7E8D7}" type="sibTrans" cxnId="{5E51C6EF-6CCE-4A8B-92D3-54A82D1C64CC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5F914533-D106-4079-8031-6CF8F11EE034}" type="pres">
      <dgm:prSet presAssocID="{E810AB35-9892-42FB-B4E8-6B7A908E24F7}" presName="linNode" presStyleCnt="0"/>
      <dgm:spPr/>
    </dgm:pt>
    <dgm:pt modelId="{530353FF-ED1D-4A3A-9F4E-0BDCD3995D20}" type="pres">
      <dgm:prSet presAssocID="{E810AB35-9892-42FB-B4E8-6B7A908E24F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72C5C29-C631-45B6-A3E5-8389CB2F8079}" type="pres">
      <dgm:prSet presAssocID="{A6BBC5B3-1FC9-48E7-AAA7-5DED5E8F2116}" presName="sp" presStyleCnt="0"/>
      <dgm:spPr/>
    </dgm:pt>
    <dgm:pt modelId="{09BFBE35-D351-4F37-A455-7EFA8FEFDAF2}" type="pres">
      <dgm:prSet presAssocID="{DFA6B6A3-47FD-44E6-9FD2-422B256B0707}" presName="linNode" presStyleCnt="0"/>
      <dgm:spPr/>
    </dgm:pt>
    <dgm:pt modelId="{885A92FD-9670-4C35-AB7E-21AD2D21FAA6}" type="pres">
      <dgm:prSet presAssocID="{DFA6B6A3-47FD-44E6-9FD2-422B256B070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ADDD0E7-3EA6-45C1-BC75-F2EE44475BF5}" type="pres">
      <dgm:prSet presAssocID="{B393E26A-8004-450C-9879-8F2D1938E7C8}" presName="sp" presStyleCnt="0"/>
      <dgm:spPr/>
    </dgm:pt>
    <dgm:pt modelId="{DD67C005-0287-4816-A4FC-53B9A69F3328}" type="pres">
      <dgm:prSet presAssocID="{9CFF97A1-E43E-46A9-9C70-6EE037561204}" presName="linNode" presStyleCnt="0"/>
      <dgm:spPr/>
    </dgm:pt>
    <dgm:pt modelId="{160ADEA8-866B-4E88-961B-97891588C425}" type="pres">
      <dgm:prSet presAssocID="{9CFF97A1-E43E-46A9-9C70-6EE03756120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2981AAA-D3D4-4946-8C9B-680EAB27389D}" type="pres">
      <dgm:prSet presAssocID="{AE2DCAE1-4230-4E42-9496-1A7F7546AA9E}" presName="sp" presStyleCnt="0"/>
      <dgm:spPr/>
    </dgm:pt>
    <dgm:pt modelId="{D32822A1-F515-43E2-BF11-5E917CAE2BF6}" type="pres">
      <dgm:prSet presAssocID="{3959A77D-2C97-483E-87A4-1161B2B6A7F6}" presName="linNode" presStyleCnt="0"/>
      <dgm:spPr/>
    </dgm:pt>
    <dgm:pt modelId="{81BC4917-442F-47CE-BFD7-EA173FDA4E3E}" type="pres">
      <dgm:prSet presAssocID="{3959A77D-2C97-483E-87A4-1161B2B6A7F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14055CD0-6A4C-4B2C-95B9-01541A33A4CD}" srcId="{53BD55B0-12C9-4C5B-A344-F3CC811FDA38}" destId="{E810AB35-9892-42FB-B4E8-6B7A908E24F7}" srcOrd="0" destOrd="0" parTransId="{8FD967A5-9596-499F-B1AF-DDDB70829924}" sibTransId="{A6BBC5B3-1FC9-48E7-AAA7-5DED5E8F2116}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0B7740E3-267E-4EA7-85E7-20B388977C31}" type="presOf" srcId="{DFA6B6A3-47FD-44E6-9FD2-422B256B0707}" destId="{885A92FD-9670-4C35-AB7E-21AD2D21FAA6}" srcOrd="0" destOrd="0" presId="urn:microsoft.com/office/officeart/2005/8/layout/vList5"/>
    <dgm:cxn modelId="{5CCEC0B6-A0AF-4115-9729-B140669AE660}" type="presOf" srcId="{3959A77D-2C97-483E-87A4-1161B2B6A7F6}" destId="{81BC4917-442F-47CE-BFD7-EA173FDA4E3E}" srcOrd="0" destOrd="0" presId="urn:microsoft.com/office/officeart/2005/8/layout/vList5"/>
    <dgm:cxn modelId="{5E51C6EF-6CCE-4A8B-92D3-54A82D1C64CC}" srcId="{53BD55B0-12C9-4C5B-A344-F3CC811FDA38}" destId="{3959A77D-2C97-483E-87A4-1161B2B6A7F6}" srcOrd="3" destOrd="0" parTransId="{A9D7A2B9-0903-45A0-90A5-8E673ACEF44A}" sibTransId="{79E4BF8B-3C63-4577-B312-F11CACE7E8D7}"/>
    <dgm:cxn modelId="{B86EBD6D-E816-4A8F-A1BD-943F329751B3}" type="presOf" srcId="{E810AB35-9892-42FB-B4E8-6B7A908E24F7}" destId="{530353FF-ED1D-4A3A-9F4E-0BDCD3995D20}" srcOrd="0" destOrd="0" presId="urn:microsoft.com/office/officeart/2005/8/layout/vList5"/>
    <dgm:cxn modelId="{962070A9-7FF3-47B7-B63E-79F88F18B066}" srcId="{53BD55B0-12C9-4C5B-A344-F3CC811FDA38}" destId="{9CFF97A1-E43E-46A9-9C70-6EE037561204}" srcOrd="2" destOrd="0" parTransId="{757371E4-0BE7-4DAE-B93C-EAC8FAF19E75}" sibTransId="{AE2DCAE1-4230-4E42-9496-1A7F7546AA9E}"/>
    <dgm:cxn modelId="{1CCC7B4C-4C46-45C5-A511-281D6239089E}" type="presOf" srcId="{9CFF97A1-E43E-46A9-9C70-6EE037561204}" destId="{160ADEA8-866B-4E88-961B-97891588C425}" srcOrd="0" destOrd="0" presId="urn:microsoft.com/office/officeart/2005/8/layout/vList5"/>
    <dgm:cxn modelId="{A364B767-B449-4C49-B51B-F5D3B819C69A}" srcId="{53BD55B0-12C9-4C5B-A344-F3CC811FDA38}" destId="{DFA6B6A3-47FD-44E6-9FD2-422B256B0707}" srcOrd="1" destOrd="0" parTransId="{153B371B-7644-4781-9642-99F6F16483CB}" sibTransId="{B393E26A-8004-450C-9879-8F2D1938E7C8}"/>
    <dgm:cxn modelId="{C16F571F-E94C-4236-9DB5-295BBB107C51}" type="presParOf" srcId="{83E57052-40AC-4E59-B3B0-F8EEDF41A5B5}" destId="{5F914533-D106-4079-8031-6CF8F11EE034}" srcOrd="0" destOrd="0" presId="urn:microsoft.com/office/officeart/2005/8/layout/vList5"/>
    <dgm:cxn modelId="{EEC2431B-53FC-473E-800C-0494F89AB20F}" type="presParOf" srcId="{5F914533-D106-4079-8031-6CF8F11EE034}" destId="{530353FF-ED1D-4A3A-9F4E-0BDCD3995D20}" srcOrd="0" destOrd="0" presId="urn:microsoft.com/office/officeart/2005/8/layout/vList5"/>
    <dgm:cxn modelId="{034DB944-0BC4-4633-A26D-E579EFB8A456}" type="presParOf" srcId="{83E57052-40AC-4E59-B3B0-F8EEDF41A5B5}" destId="{F72C5C29-C631-45B6-A3E5-8389CB2F8079}" srcOrd="1" destOrd="0" presId="urn:microsoft.com/office/officeart/2005/8/layout/vList5"/>
    <dgm:cxn modelId="{702F878B-9282-4C31-81D8-ECC03E8A5048}" type="presParOf" srcId="{83E57052-40AC-4E59-B3B0-F8EEDF41A5B5}" destId="{09BFBE35-D351-4F37-A455-7EFA8FEFDAF2}" srcOrd="2" destOrd="0" presId="urn:microsoft.com/office/officeart/2005/8/layout/vList5"/>
    <dgm:cxn modelId="{DC597257-175D-49D0-9D3F-78F6028DF067}" type="presParOf" srcId="{09BFBE35-D351-4F37-A455-7EFA8FEFDAF2}" destId="{885A92FD-9670-4C35-AB7E-21AD2D21FAA6}" srcOrd="0" destOrd="0" presId="urn:microsoft.com/office/officeart/2005/8/layout/vList5"/>
    <dgm:cxn modelId="{C760C372-38E4-448E-854F-BB1D7CB29D3C}" type="presParOf" srcId="{83E57052-40AC-4E59-B3B0-F8EEDF41A5B5}" destId="{4ADDD0E7-3EA6-45C1-BC75-F2EE44475BF5}" srcOrd="3" destOrd="0" presId="urn:microsoft.com/office/officeart/2005/8/layout/vList5"/>
    <dgm:cxn modelId="{5F139FBF-89EC-400B-9128-A87C70200F6F}" type="presParOf" srcId="{83E57052-40AC-4E59-B3B0-F8EEDF41A5B5}" destId="{DD67C005-0287-4816-A4FC-53B9A69F3328}" srcOrd="4" destOrd="0" presId="urn:microsoft.com/office/officeart/2005/8/layout/vList5"/>
    <dgm:cxn modelId="{49BECD56-7C93-4C6B-923B-83B369D07434}" type="presParOf" srcId="{DD67C005-0287-4816-A4FC-53B9A69F3328}" destId="{160ADEA8-866B-4E88-961B-97891588C425}" srcOrd="0" destOrd="0" presId="urn:microsoft.com/office/officeart/2005/8/layout/vList5"/>
    <dgm:cxn modelId="{F4B28190-D102-4FE9-A6D6-F6089FD12FA3}" type="presParOf" srcId="{83E57052-40AC-4E59-B3B0-F8EEDF41A5B5}" destId="{62981AAA-D3D4-4946-8C9B-680EAB27389D}" srcOrd="5" destOrd="0" presId="urn:microsoft.com/office/officeart/2005/8/layout/vList5"/>
    <dgm:cxn modelId="{B84DB1B8-1B77-4384-B75E-1CD5699D2029}" type="presParOf" srcId="{83E57052-40AC-4E59-B3B0-F8EEDF41A5B5}" destId="{D32822A1-F515-43E2-BF11-5E917CAE2BF6}" srcOrd="6" destOrd="0" presId="urn:microsoft.com/office/officeart/2005/8/layout/vList5"/>
    <dgm:cxn modelId="{1F1340ED-40E5-46D4-AEFF-08501860B110}" type="presParOf" srcId="{D32822A1-F515-43E2-BF11-5E917CAE2BF6}" destId="{81BC4917-442F-47CE-BFD7-EA173FDA4E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1F1315-71DB-4F89-9D69-85B594E2326A}">
      <dgm:prSet custT="1"/>
      <dgm:spPr/>
      <dgm:t>
        <a:bodyPr/>
        <a:lstStyle/>
        <a:p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Kvalificeret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pålidelig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solide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energibehov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kilder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er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rådighed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!</a:t>
          </a:r>
          <a:endParaRPr lang="en-US" sz="900" dirty="0"/>
        </a:p>
      </dgm:t>
    </dgm:pt>
    <dgm:pt modelId="{6356A67E-DB3F-44AE-814C-C821CDA5A2B2}" type="parTrans" cxnId="{F0C4C922-0AB6-404A-A932-6116B1C05A3B}">
      <dgm:prSet/>
      <dgm:spPr/>
      <dgm:t>
        <a:bodyPr/>
        <a:lstStyle/>
        <a:p>
          <a:endParaRPr lang="en-US" sz="1800"/>
        </a:p>
      </dgm:t>
    </dgm:pt>
    <dgm:pt modelId="{CEB793E5-A2E6-475E-B230-8A4786161B37}" type="sibTrans" cxnId="{F0C4C922-0AB6-404A-A932-6116B1C05A3B}">
      <dgm:prSet/>
      <dgm:spPr/>
      <dgm:t>
        <a:bodyPr/>
        <a:lstStyle/>
        <a:p>
          <a:endParaRPr lang="en-US" sz="1800"/>
        </a:p>
      </dgm:t>
    </dgm:pt>
    <dgm:pt modelId="{FDA939F9-F42A-40DC-A0D5-11957F57A9D7}">
      <dgm:prSet custT="1"/>
      <dgm:spPr/>
      <dgm:t>
        <a:bodyPr/>
        <a:lstStyle/>
        <a:p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Hurtigt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nemt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omdannelse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udførlige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forundersøgelser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inden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en kort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tidsramme</a:t>
          </a:r>
          <a:endParaRPr lang="en-US" sz="9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0E6E228-7513-46F8-972C-612503DCDC11}" type="parTrans" cxnId="{E147819D-5529-4DD0-B25C-29423A0C1577}">
      <dgm:prSet/>
      <dgm:spPr/>
      <dgm:t>
        <a:bodyPr/>
        <a:lstStyle/>
        <a:p>
          <a:endParaRPr lang="en-US" sz="1800"/>
        </a:p>
      </dgm:t>
    </dgm:pt>
    <dgm:pt modelId="{ED494A9E-FB64-470B-A163-A8BF967293FB}" type="sibTrans" cxnId="{E147819D-5529-4DD0-B25C-29423A0C1577}">
      <dgm:prSet/>
      <dgm:spPr/>
      <dgm:t>
        <a:bodyPr/>
        <a:lstStyle/>
        <a:p>
          <a:endParaRPr lang="en-US" sz="1800"/>
        </a:p>
      </dgm:t>
    </dgm:pt>
    <dgm:pt modelId="{3BB7271C-A685-442E-8656-525521F18B5A}">
      <dgm:prSet custT="1"/>
      <dgm:spPr/>
      <dgm:t>
        <a:bodyPr/>
        <a:lstStyle/>
        <a:p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Faciliterende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proaktivt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opbygning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intern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kapacitet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hvert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projekt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uafhængig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ekstern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rådgiver</a:t>
          </a:r>
          <a:endParaRPr lang="en-US" sz="9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2D83AD3-5649-4944-A8AB-1DB15ECFA8BE}" type="parTrans" cxnId="{AAEA4EA5-9B98-4BBC-85C1-3613B7118EF2}">
      <dgm:prSet/>
      <dgm:spPr/>
      <dgm:t>
        <a:bodyPr/>
        <a:lstStyle/>
        <a:p>
          <a:endParaRPr lang="en-US" sz="1800"/>
        </a:p>
      </dgm:t>
    </dgm:pt>
    <dgm:pt modelId="{594DC401-04CF-4392-B5AD-1DAE41A058F7}" type="sibTrans" cxnId="{AAEA4EA5-9B98-4BBC-85C1-3613B7118EF2}">
      <dgm:prSet/>
      <dgm:spPr/>
      <dgm:t>
        <a:bodyPr/>
        <a:lstStyle/>
        <a:p>
          <a:endParaRPr lang="en-US" sz="1800"/>
        </a:p>
      </dgm:t>
    </dgm:pt>
    <dgm:pt modelId="{7A2AACE1-76EB-4F1F-BFF6-9CCD16BE475A}">
      <dgm:prSet custT="1"/>
      <dgm:spPr/>
      <dgm:t>
        <a:bodyPr/>
        <a:lstStyle/>
        <a:p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Målrettet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effektivt</a:t>
          </a:r>
          <a:r>
            <a:rPr lang="de-DE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resultater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der er optimale i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forhold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konteksten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opnå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et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omkostnings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tidseffektivt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brug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budget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energieffektivitet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potentialet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samt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eksisterende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infrastruktur</a:t>
          </a:r>
          <a:endParaRPr lang="en-US" sz="9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668E43B-2EBB-4903-9F57-302FF7960016}" type="sibTrans" cxnId="{B9E6D168-E8B7-46D3-86A9-9EFE12F47FBC}">
      <dgm:prSet/>
      <dgm:spPr/>
      <dgm:t>
        <a:bodyPr/>
        <a:lstStyle/>
        <a:p>
          <a:endParaRPr lang="en-US" sz="1800"/>
        </a:p>
      </dgm:t>
    </dgm:pt>
    <dgm:pt modelId="{3CF003CA-3B07-4B16-A5AF-34B64CF2DBA1}" type="parTrans" cxnId="{B9E6D168-E8B7-46D3-86A9-9EFE12F47FBC}">
      <dgm:prSet/>
      <dgm:spPr/>
      <dgm:t>
        <a:bodyPr/>
        <a:lstStyle/>
        <a:p>
          <a:endParaRPr lang="en-US" sz="1800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90894A1-FA46-41C5-A5F5-3CF37FBED953}" type="pres">
      <dgm:prSet presAssocID="{EA1F1315-71DB-4F89-9D69-85B594E2326A}" presName="linNode" presStyleCnt="0"/>
      <dgm:spPr/>
    </dgm:pt>
    <dgm:pt modelId="{8B4127D5-31A3-403F-B1AE-3D8652FA2521}" type="pres">
      <dgm:prSet presAssocID="{EA1F1315-71DB-4F89-9D69-85B594E2326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E8C8059-EC07-46E6-B5B0-2C8DF730DD7E}" type="pres">
      <dgm:prSet presAssocID="{CEB793E5-A2E6-475E-B230-8A4786161B37}" presName="sp" presStyleCnt="0"/>
      <dgm:spPr/>
    </dgm:pt>
    <dgm:pt modelId="{698A67EF-5DD4-4B7C-BF6F-495E86C80855}" type="pres">
      <dgm:prSet presAssocID="{FDA939F9-F42A-40DC-A0D5-11957F57A9D7}" presName="linNode" presStyleCnt="0"/>
      <dgm:spPr/>
    </dgm:pt>
    <dgm:pt modelId="{D16A2656-BEF9-4A64-B98B-2124A63A8D7E}" type="pres">
      <dgm:prSet presAssocID="{FDA939F9-F42A-40DC-A0D5-11957F57A9D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6286B7C-4101-47FF-AE00-0F06A3B9F16D}" type="pres">
      <dgm:prSet presAssocID="{ED494A9E-FB64-470B-A163-A8BF967293FB}" presName="sp" presStyleCnt="0"/>
      <dgm:spPr/>
    </dgm:pt>
    <dgm:pt modelId="{73B13B28-49E1-4B7A-A3AB-ADA0B09F4245}" type="pres">
      <dgm:prSet presAssocID="{7A2AACE1-76EB-4F1F-BFF6-9CCD16BE475A}" presName="linNode" presStyleCnt="0"/>
      <dgm:spPr/>
    </dgm:pt>
    <dgm:pt modelId="{5C18F046-2EF2-492D-9B54-1B2B8BE7FDD2}" type="pres">
      <dgm:prSet presAssocID="{7A2AACE1-76EB-4F1F-BFF6-9CCD16BE475A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8800F8B-194B-4508-AF4A-8FCF553E3795}" type="pres">
      <dgm:prSet presAssocID="{2668E43B-2EBB-4903-9F57-302FF7960016}" presName="sp" presStyleCnt="0"/>
      <dgm:spPr/>
    </dgm:pt>
    <dgm:pt modelId="{45C5DC10-08AB-4871-B9BB-C418198100DA}" type="pres">
      <dgm:prSet presAssocID="{3BB7271C-A685-442E-8656-525521F18B5A}" presName="linNode" presStyleCnt="0"/>
      <dgm:spPr/>
    </dgm:pt>
    <dgm:pt modelId="{722EC6FB-0E13-4AE1-B429-26275EC1A533}" type="pres">
      <dgm:prSet presAssocID="{3BB7271C-A685-442E-8656-525521F18B5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F0C4C922-0AB6-404A-A932-6116B1C05A3B}" srcId="{53BD55B0-12C9-4C5B-A344-F3CC811FDA38}" destId="{EA1F1315-71DB-4F89-9D69-85B594E2326A}" srcOrd="0" destOrd="0" parTransId="{6356A67E-DB3F-44AE-814C-C821CDA5A2B2}" sibTransId="{CEB793E5-A2E6-475E-B230-8A4786161B37}"/>
    <dgm:cxn modelId="{F0A2E914-2223-443F-A905-CA4AEA04333B}" type="presOf" srcId="{7A2AACE1-76EB-4F1F-BFF6-9CCD16BE475A}" destId="{5C18F046-2EF2-492D-9B54-1B2B8BE7FDD2}" srcOrd="0" destOrd="0" presId="urn:microsoft.com/office/officeart/2005/8/layout/vList5"/>
    <dgm:cxn modelId="{C0B7085D-1F4E-4771-BFBD-6D70A57BDBA6}" type="presOf" srcId="{EA1F1315-71DB-4F89-9D69-85B594E2326A}" destId="{8B4127D5-31A3-403F-B1AE-3D8652FA2521}" srcOrd="0" destOrd="0" presId="urn:microsoft.com/office/officeart/2005/8/layout/vList5"/>
    <dgm:cxn modelId="{75763E4F-99F9-4977-B80C-59992FB6756B}" type="presOf" srcId="{3BB7271C-A685-442E-8656-525521F18B5A}" destId="{722EC6FB-0E13-4AE1-B429-26275EC1A533}" srcOrd="0" destOrd="0" presId="urn:microsoft.com/office/officeart/2005/8/layout/vList5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AAEA4EA5-9B98-4BBC-85C1-3613B7118EF2}" srcId="{53BD55B0-12C9-4C5B-A344-F3CC811FDA38}" destId="{3BB7271C-A685-442E-8656-525521F18B5A}" srcOrd="3" destOrd="0" parTransId="{F2D83AD3-5649-4944-A8AB-1DB15ECFA8BE}" sibTransId="{594DC401-04CF-4392-B5AD-1DAE41A058F7}"/>
    <dgm:cxn modelId="{E147819D-5529-4DD0-B25C-29423A0C1577}" srcId="{53BD55B0-12C9-4C5B-A344-F3CC811FDA38}" destId="{FDA939F9-F42A-40DC-A0D5-11957F57A9D7}" srcOrd="1" destOrd="0" parTransId="{C0E6E228-7513-46F8-972C-612503DCDC11}" sibTransId="{ED494A9E-FB64-470B-A163-A8BF967293FB}"/>
    <dgm:cxn modelId="{E035B774-CC8B-4D75-83A2-C6128F889C11}" type="presOf" srcId="{FDA939F9-F42A-40DC-A0D5-11957F57A9D7}" destId="{D16A2656-BEF9-4A64-B98B-2124A63A8D7E}" srcOrd="0" destOrd="0" presId="urn:microsoft.com/office/officeart/2005/8/layout/vList5"/>
    <dgm:cxn modelId="{B9E6D168-E8B7-46D3-86A9-9EFE12F47FBC}" srcId="{53BD55B0-12C9-4C5B-A344-F3CC811FDA38}" destId="{7A2AACE1-76EB-4F1F-BFF6-9CCD16BE475A}" srcOrd="2" destOrd="0" parTransId="{3CF003CA-3B07-4B16-A5AF-34B64CF2DBA1}" sibTransId="{2668E43B-2EBB-4903-9F57-302FF7960016}"/>
    <dgm:cxn modelId="{0E5D04BF-A314-4440-9E93-C6153060B314}" type="presParOf" srcId="{83E57052-40AC-4E59-B3B0-F8EEDF41A5B5}" destId="{890894A1-FA46-41C5-A5F5-3CF37FBED953}" srcOrd="0" destOrd="0" presId="urn:microsoft.com/office/officeart/2005/8/layout/vList5"/>
    <dgm:cxn modelId="{00E7B38C-04CF-4FF5-BC07-C1E8A184E373}" type="presParOf" srcId="{890894A1-FA46-41C5-A5F5-3CF37FBED953}" destId="{8B4127D5-31A3-403F-B1AE-3D8652FA2521}" srcOrd="0" destOrd="0" presId="urn:microsoft.com/office/officeart/2005/8/layout/vList5"/>
    <dgm:cxn modelId="{2A2A2E8D-4B1E-4B06-B726-CB4129B49DB5}" type="presParOf" srcId="{83E57052-40AC-4E59-B3B0-F8EEDF41A5B5}" destId="{BE8C8059-EC07-46E6-B5B0-2C8DF730DD7E}" srcOrd="1" destOrd="0" presId="urn:microsoft.com/office/officeart/2005/8/layout/vList5"/>
    <dgm:cxn modelId="{E5F31F3F-F6F7-4DEE-9975-01E0505D6743}" type="presParOf" srcId="{83E57052-40AC-4E59-B3B0-F8EEDF41A5B5}" destId="{698A67EF-5DD4-4B7C-BF6F-495E86C80855}" srcOrd="2" destOrd="0" presId="urn:microsoft.com/office/officeart/2005/8/layout/vList5"/>
    <dgm:cxn modelId="{BF5D45A5-D52E-46D9-9C9F-5A5B93A93914}" type="presParOf" srcId="{698A67EF-5DD4-4B7C-BF6F-495E86C80855}" destId="{D16A2656-BEF9-4A64-B98B-2124A63A8D7E}" srcOrd="0" destOrd="0" presId="urn:microsoft.com/office/officeart/2005/8/layout/vList5"/>
    <dgm:cxn modelId="{7C4AA03D-88C0-42F5-A690-C69878BBC724}" type="presParOf" srcId="{83E57052-40AC-4E59-B3B0-F8EEDF41A5B5}" destId="{56286B7C-4101-47FF-AE00-0F06A3B9F16D}" srcOrd="3" destOrd="0" presId="urn:microsoft.com/office/officeart/2005/8/layout/vList5"/>
    <dgm:cxn modelId="{49CA358E-79F9-44FF-9C0B-DA268774FCDC}" type="presParOf" srcId="{83E57052-40AC-4E59-B3B0-F8EEDF41A5B5}" destId="{73B13B28-49E1-4B7A-A3AB-ADA0B09F4245}" srcOrd="4" destOrd="0" presId="urn:microsoft.com/office/officeart/2005/8/layout/vList5"/>
    <dgm:cxn modelId="{95C7EBE3-EAE5-4E74-8B4D-BE8D3844C13C}" type="presParOf" srcId="{73B13B28-49E1-4B7A-A3AB-ADA0B09F4245}" destId="{5C18F046-2EF2-492D-9B54-1B2B8BE7FDD2}" srcOrd="0" destOrd="0" presId="urn:microsoft.com/office/officeart/2005/8/layout/vList5"/>
    <dgm:cxn modelId="{9095209E-47D5-42F4-B8FF-64832D93E91C}" type="presParOf" srcId="{83E57052-40AC-4E59-B3B0-F8EEDF41A5B5}" destId="{88800F8B-194B-4508-AF4A-8FCF553E3795}" srcOrd="5" destOrd="0" presId="urn:microsoft.com/office/officeart/2005/8/layout/vList5"/>
    <dgm:cxn modelId="{CF6502ED-03CA-4FE4-8D39-F9079CE41589}" type="presParOf" srcId="{83E57052-40AC-4E59-B3B0-F8EEDF41A5B5}" destId="{45C5DC10-08AB-4871-B9BB-C418198100DA}" srcOrd="6" destOrd="0" presId="urn:microsoft.com/office/officeart/2005/8/layout/vList5"/>
    <dgm:cxn modelId="{E6093899-9F70-43F3-A7BF-506E49DF8E41}" type="presParOf" srcId="{45C5DC10-08AB-4871-B9BB-C418198100DA}" destId="{722EC6FB-0E13-4AE1-B429-26275EC1A53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57EF7C-F7B4-40C0-8B77-71FE5DFA6F58}">
      <dgm:prSet phldrT="[Text]"/>
      <dgm:spPr/>
      <dgm:t>
        <a:bodyPr/>
        <a:lstStyle/>
        <a:p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Udvidelse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eksisterende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fjernkølingsnetværk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for at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finde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bedste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bygninger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gader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kvarterer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inddrage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GB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netværket</a:t>
          </a:r>
          <a:r>
            <a:rPr lang="en-GB" dirty="0"/>
            <a:t> </a:t>
          </a:r>
          <a:endParaRPr lang="en-US" dirty="0"/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6330F77C-2FA1-44D8-91F5-DB805E16483B}">
      <dgm:prSet/>
      <dgm:spPr/>
      <dgm:t>
        <a:bodyPr/>
        <a:lstStyle/>
        <a:p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Identificering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lokale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energibehov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kendte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energikilder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den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bedste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rute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rørføringen</a:t>
          </a:r>
          <a:endParaRPr lang="en-GB" dirty="0"/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/>
      <dgm:spPr/>
      <dgm:t>
        <a:bodyPr/>
        <a:lstStyle/>
        <a:p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Optimering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netværk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mellem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kendte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energikilder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-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behov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. Der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søges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o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ptimal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netværks-løsning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som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matcher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energikilder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          –</a:t>
          </a:r>
          <a:r>
            <a:rPr lang="en-GB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behov</a:t>
          </a:r>
          <a:endParaRPr lang="en-US" dirty="0"/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772FF17B-A6EA-4ACB-BA5B-5D92B2A67204}">
      <dgm:prSet/>
      <dgm:spPr/>
      <dgm:t>
        <a:bodyPr/>
        <a:lstStyle/>
        <a:p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Levering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optimerede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løsninger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inden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fjernvarme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-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–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køling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med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hensyn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til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reduktion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energibehov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samt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systemer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med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uden</a:t>
          </a:r>
          <a:r>
            <a: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netværksadgang</a:t>
          </a:r>
          <a:endParaRPr lang="en-US" dirty="0"/>
        </a:p>
      </dgm:t>
    </dgm:pt>
    <dgm:pt modelId="{36EA7108-3D5B-4120-8D32-9266487C567E}" type="parTrans" cxnId="{BD9C6371-CC5C-418F-B5CD-B8BF1D59D9D1}">
      <dgm:prSet/>
      <dgm:spPr/>
      <dgm:t>
        <a:bodyPr/>
        <a:lstStyle/>
        <a:p>
          <a:endParaRPr lang="en-US"/>
        </a:p>
      </dgm:t>
    </dgm:pt>
    <dgm:pt modelId="{CB1378E5-0B5E-48A3-A188-6FC625978727}" type="sibTrans" cxnId="{BD9C6371-CC5C-418F-B5CD-B8BF1D59D9D1}">
      <dgm:prSet/>
      <dgm:spPr/>
      <dgm:t>
        <a:bodyPr/>
        <a:lstStyle/>
        <a:p>
          <a:endParaRPr lang="en-US"/>
        </a:p>
      </dgm:t>
    </dgm:pt>
    <dgm:pt modelId="{DB69C169-F105-427A-9501-BE01D33C112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2FD9B8F5-F512-40DB-9BC7-F4E3B4E43083}" type="pres">
      <dgm:prSet presAssocID="{8DAF5493-BA8F-4BBB-8449-6A845883780B}" presName="bkgdShp" presStyleLbl="alignAccFollowNode1" presStyleIdx="0" presStyleCnt="1" custLinFactNeighborY="10170"/>
      <dgm:spPr/>
    </dgm:pt>
    <dgm:pt modelId="{9C4EE3A5-E2C6-48AD-BCED-923630346533}" type="pres">
      <dgm:prSet presAssocID="{8DAF5493-BA8F-4BBB-8449-6A845883780B}" presName="linComp" presStyleCnt="0"/>
      <dgm:spPr/>
    </dgm:pt>
    <dgm:pt modelId="{5FFFD640-4296-4A1E-AB9B-C55BD732F2A4}" type="pres">
      <dgm:prSet presAssocID="{F857EF7C-F7B4-40C0-8B77-71FE5DFA6F58}" presName="compNode" presStyleCnt="0"/>
      <dgm:spPr/>
    </dgm:pt>
    <dgm:pt modelId="{8CE82548-FC1E-478D-B11C-8BEC82AA401E}" type="pres">
      <dgm:prSet presAssocID="{F857EF7C-F7B4-40C0-8B77-71FE5DFA6F58}" presName="node" presStyleLbl="node1" presStyleIdx="0" presStyleCnt="4" custScaleY="815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F1BE306-4CE9-4B8F-BA09-821BC236DD3A}" type="pres">
      <dgm:prSet presAssocID="{F857EF7C-F7B4-40C0-8B77-71FE5DFA6F58}" presName="invisiNode" presStyleLbl="node1" presStyleIdx="0" presStyleCnt="4"/>
      <dgm:spPr/>
    </dgm:pt>
    <dgm:pt modelId="{9D2F0DE4-EA74-4734-856C-437E7463DB31}" type="pres">
      <dgm:prSet presAssocID="{F857EF7C-F7B4-40C0-8B77-71FE5DFA6F5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482837F-090D-4319-9866-4A31D0BE4135}" type="pres">
      <dgm:prSet presAssocID="{86F68283-A1B3-4A63-BACF-626D75463A2F}" presName="sibTrans" presStyleLbl="sibTrans2D1" presStyleIdx="0" presStyleCnt="0"/>
      <dgm:spPr/>
      <dgm:t>
        <a:bodyPr/>
        <a:lstStyle/>
        <a:p>
          <a:endParaRPr lang="da-DK"/>
        </a:p>
      </dgm:t>
    </dgm:pt>
    <dgm:pt modelId="{6ABCB670-0028-4777-9708-C2B22F227C7F}" type="pres">
      <dgm:prSet presAssocID="{6330F77C-2FA1-44D8-91F5-DB805E16483B}" presName="compNode" presStyleCnt="0"/>
      <dgm:spPr/>
    </dgm:pt>
    <dgm:pt modelId="{C2671EC8-A682-4953-8AA7-AEF78149D577}" type="pres">
      <dgm:prSet presAssocID="{6330F77C-2FA1-44D8-91F5-DB805E16483B}" presName="node" presStyleLbl="node1" presStyleIdx="1" presStyleCnt="4" custScaleY="815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141C403-04B8-4A43-9F07-4CBD81E099AE}" type="pres">
      <dgm:prSet presAssocID="{6330F77C-2FA1-44D8-91F5-DB805E16483B}" presName="invisiNode" presStyleLbl="node1" presStyleIdx="1" presStyleCnt="4"/>
      <dgm:spPr/>
    </dgm:pt>
    <dgm:pt modelId="{B3653819-3680-407A-A8D7-F5507F35BA61}" type="pres">
      <dgm:prSet presAssocID="{6330F77C-2FA1-44D8-91F5-DB805E16483B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2D5AD63-B892-4C6A-91A4-528A82E194EA}" type="pres">
      <dgm:prSet presAssocID="{6B717057-3C03-45FE-AF0F-613A4951C307}" presName="sibTrans" presStyleLbl="sibTrans2D1" presStyleIdx="0" presStyleCnt="0"/>
      <dgm:spPr/>
      <dgm:t>
        <a:bodyPr/>
        <a:lstStyle/>
        <a:p>
          <a:endParaRPr lang="da-DK"/>
        </a:p>
      </dgm:t>
    </dgm:pt>
    <dgm:pt modelId="{5CF3D740-9CFD-4492-A812-2A6E4A26A5AC}" type="pres">
      <dgm:prSet presAssocID="{8DA28108-FA49-454C-8C0A-EE36981FA42A}" presName="compNode" presStyleCnt="0"/>
      <dgm:spPr/>
    </dgm:pt>
    <dgm:pt modelId="{E9A849B4-E37A-47A4-BD5A-E9C9CAD38E42}" type="pres">
      <dgm:prSet presAssocID="{8DA28108-FA49-454C-8C0A-EE36981FA42A}" presName="node" presStyleLbl="node1" presStyleIdx="2" presStyleCnt="4" custScaleY="815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33C8B64-30C9-49BB-B2E2-9D7F6502BC9E}" type="pres">
      <dgm:prSet presAssocID="{8DA28108-FA49-454C-8C0A-EE36981FA42A}" presName="invisiNode" presStyleLbl="node1" presStyleIdx="2" presStyleCnt="4"/>
      <dgm:spPr/>
    </dgm:pt>
    <dgm:pt modelId="{03CE5EE1-3D20-4A3E-8557-1D34E93ACF25}" type="pres">
      <dgm:prSet presAssocID="{8DA28108-FA49-454C-8C0A-EE36981FA42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D29C71B-E7B3-40CD-BC2C-53DDDB301A86}" type="pres">
      <dgm:prSet presAssocID="{5F2AC4AB-D562-4F98-9ED2-E8BA6C96DDA3}" presName="sibTrans" presStyleLbl="sibTrans2D1" presStyleIdx="0" presStyleCnt="0"/>
      <dgm:spPr/>
      <dgm:t>
        <a:bodyPr/>
        <a:lstStyle/>
        <a:p>
          <a:endParaRPr lang="da-DK"/>
        </a:p>
      </dgm:t>
    </dgm:pt>
    <dgm:pt modelId="{DC033C00-CA8D-458B-8AE7-4BCB3E67AC77}" type="pres">
      <dgm:prSet presAssocID="{772FF17B-A6EA-4ACB-BA5B-5D92B2A67204}" presName="compNode" presStyleCnt="0"/>
      <dgm:spPr/>
    </dgm:pt>
    <dgm:pt modelId="{C14C27B6-CC37-4A4A-B2D6-9DBC30E21C8C}" type="pres">
      <dgm:prSet presAssocID="{772FF17B-A6EA-4ACB-BA5B-5D92B2A67204}" presName="node" presStyleLbl="node1" presStyleIdx="3" presStyleCnt="4" custScaleY="8151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64AE5FD-9CA9-4FB9-AFBE-431B7A99E689}" type="pres">
      <dgm:prSet presAssocID="{772FF17B-A6EA-4ACB-BA5B-5D92B2A67204}" presName="invisiNode" presStyleLbl="node1" presStyleIdx="3" presStyleCnt="4"/>
      <dgm:spPr/>
    </dgm:pt>
    <dgm:pt modelId="{8D3AD79D-62D2-4B41-BD2C-253F44677F3B}" type="pres">
      <dgm:prSet presAssocID="{772FF17B-A6EA-4ACB-BA5B-5D92B2A6720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</dgm:ptLst>
  <dgm:cxnLst>
    <dgm:cxn modelId="{02798CF4-3779-494B-9205-895BDAF3F805}" type="presOf" srcId="{86F68283-A1B3-4A63-BACF-626D75463A2F}" destId="{1482837F-090D-4319-9866-4A31D0BE4135}" srcOrd="0" destOrd="0" presId="urn:microsoft.com/office/officeart/2005/8/layout/pList2"/>
    <dgm:cxn modelId="{7950018B-B5A2-46CD-9EEA-DC50E6DBEF3E}" type="presOf" srcId="{8DA28108-FA49-454C-8C0A-EE36981FA42A}" destId="{E9A849B4-E37A-47A4-BD5A-E9C9CAD38E42}" srcOrd="0" destOrd="0" presId="urn:microsoft.com/office/officeart/2005/8/layout/pList2"/>
    <dgm:cxn modelId="{1A9BFDE6-42DB-40C0-892E-032DAC00F4A0}" type="presOf" srcId="{6B717057-3C03-45FE-AF0F-613A4951C307}" destId="{22D5AD63-B892-4C6A-91A4-528A82E194EA}" srcOrd="0" destOrd="0" presId="urn:microsoft.com/office/officeart/2005/8/layout/pList2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3C16C214-8AE6-49F7-BF49-E32A3C774D98}" type="presOf" srcId="{6330F77C-2FA1-44D8-91F5-DB805E16483B}" destId="{C2671EC8-A682-4953-8AA7-AEF78149D577}" srcOrd="0" destOrd="0" presId="urn:microsoft.com/office/officeart/2005/8/layout/pList2"/>
    <dgm:cxn modelId="{BD9C6371-CC5C-418F-B5CD-B8BF1D59D9D1}" srcId="{8DAF5493-BA8F-4BBB-8449-6A845883780B}" destId="{772FF17B-A6EA-4ACB-BA5B-5D92B2A67204}" srcOrd="3" destOrd="0" parTransId="{36EA7108-3D5B-4120-8D32-9266487C567E}" sibTransId="{CB1378E5-0B5E-48A3-A188-6FC625978727}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6AB958B6-D7C3-4AE8-BACB-5E8951AEAEF7}" type="presOf" srcId="{5F2AC4AB-D562-4F98-9ED2-E8BA6C96DDA3}" destId="{3D29C71B-E7B3-40CD-BC2C-53DDDB301A86}" srcOrd="0" destOrd="0" presId="urn:microsoft.com/office/officeart/2005/8/layout/pList2"/>
    <dgm:cxn modelId="{B0B6A6E8-1825-419E-B7BB-1C62FD96170E}" type="presOf" srcId="{8DAF5493-BA8F-4BBB-8449-6A845883780B}" destId="{DB69C169-F105-427A-9501-BE01D33C112E}" srcOrd="0" destOrd="0" presId="urn:microsoft.com/office/officeart/2005/8/layout/pList2"/>
    <dgm:cxn modelId="{D9DDB505-F463-4FEA-B6B6-68ACAC2D1B45}" type="presOf" srcId="{F857EF7C-F7B4-40C0-8B77-71FE5DFA6F58}" destId="{8CE82548-FC1E-478D-B11C-8BEC82AA401E}" srcOrd="0" destOrd="0" presId="urn:microsoft.com/office/officeart/2005/8/layout/pList2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EECEDB36-40CA-4FEC-BD1E-20FB1CFD6705}" type="presOf" srcId="{772FF17B-A6EA-4ACB-BA5B-5D92B2A67204}" destId="{C14C27B6-CC37-4A4A-B2D6-9DBC30E21C8C}" srcOrd="0" destOrd="0" presId="urn:microsoft.com/office/officeart/2005/8/layout/pList2"/>
    <dgm:cxn modelId="{151690FC-6682-416E-A296-664EFB1140DF}" type="presParOf" srcId="{DB69C169-F105-427A-9501-BE01D33C112E}" destId="{2FD9B8F5-F512-40DB-9BC7-F4E3B4E43083}" srcOrd="0" destOrd="0" presId="urn:microsoft.com/office/officeart/2005/8/layout/pList2"/>
    <dgm:cxn modelId="{DA0A161E-E754-437E-98B2-A7B50695EF68}" type="presParOf" srcId="{DB69C169-F105-427A-9501-BE01D33C112E}" destId="{9C4EE3A5-E2C6-48AD-BCED-923630346533}" srcOrd="1" destOrd="0" presId="urn:microsoft.com/office/officeart/2005/8/layout/pList2"/>
    <dgm:cxn modelId="{5DA47B60-24A6-4BBC-AC3E-30347E9A274D}" type="presParOf" srcId="{9C4EE3A5-E2C6-48AD-BCED-923630346533}" destId="{5FFFD640-4296-4A1E-AB9B-C55BD732F2A4}" srcOrd="0" destOrd="0" presId="urn:microsoft.com/office/officeart/2005/8/layout/pList2"/>
    <dgm:cxn modelId="{38A0640E-C165-4311-833C-47A32774036D}" type="presParOf" srcId="{5FFFD640-4296-4A1E-AB9B-C55BD732F2A4}" destId="{8CE82548-FC1E-478D-B11C-8BEC82AA401E}" srcOrd="0" destOrd="0" presId="urn:microsoft.com/office/officeart/2005/8/layout/pList2"/>
    <dgm:cxn modelId="{AC0088B8-3585-4B1C-ABEA-16A07D2EA1DF}" type="presParOf" srcId="{5FFFD640-4296-4A1E-AB9B-C55BD732F2A4}" destId="{8F1BE306-4CE9-4B8F-BA09-821BC236DD3A}" srcOrd="1" destOrd="0" presId="urn:microsoft.com/office/officeart/2005/8/layout/pList2"/>
    <dgm:cxn modelId="{2D32BC67-65E8-4650-AF04-080634922990}" type="presParOf" srcId="{5FFFD640-4296-4A1E-AB9B-C55BD732F2A4}" destId="{9D2F0DE4-EA74-4734-856C-437E7463DB31}" srcOrd="2" destOrd="0" presId="urn:microsoft.com/office/officeart/2005/8/layout/pList2"/>
    <dgm:cxn modelId="{0B6A65D0-C5B1-4303-9A33-866FF3A05254}" type="presParOf" srcId="{9C4EE3A5-E2C6-48AD-BCED-923630346533}" destId="{1482837F-090D-4319-9866-4A31D0BE4135}" srcOrd="1" destOrd="0" presId="urn:microsoft.com/office/officeart/2005/8/layout/pList2"/>
    <dgm:cxn modelId="{0BAE5B88-435F-4C9F-9CE9-7C17D19C1667}" type="presParOf" srcId="{9C4EE3A5-E2C6-48AD-BCED-923630346533}" destId="{6ABCB670-0028-4777-9708-C2B22F227C7F}" srcOrd="2" destOrd="0" presId="urn:microsoft.com/office/officeart/2005/8/layout/pList2"/>
    <dgm:cxn modelId="{0634AC82-CDD4-4C25-9705-580D866919F1}" type="presParOf" srcId="{6ABCB670-0028-4777-9708-C2B22F227C7F}" destId="{C2671EC8-A682-4953-8AA7-AEF78149D577}" srcOrd="0" destOrd="0" presId="urn:microsoft.com/office/officeart/2005/8/layout/pList2"/>
    <dgm:cxn modelId="{C219FAB9-FD89-4372-B4B5-71253F1AE9F4}" type="presParOf" srcId="{6ABCB670-0028-4777-9708-C2B22F227C7F}" destId="{C141C403-04B8-4A43-9F07-4CBD81E099AE}" srcOrd="1" destOrd="0" presId="urn:microsoft.com/office/officeart/2005/8/layout/pList2"/>
    <dgm:cxn modelId="{9E22DE74-ACAD-436C-95FB-D9D25687DE21}" type="presParOf" srcId="{6ABCB670-0028-4777-9708-C2B22F227C7F}" destId="{B3653819-3680-407A-A8D7-F5507F35BA61}" srcOrd="2" destOrd="0" presId="urn:microsoft.com/office/officeart/2005/8/layout/pList2"/>
    <dgm:cxn modelId="{0A60445D-EF3E-4EA3-B4A2-134619610A0F}" type="presParOf" srcId="{9C4EE3A5-E2C6-48AD-BCED-923630346533}" destId="{22D5AD63-B892-4C6A-91A4-528A82E194EA}" srcOrd="3" destOrd="0" presId="urn:microsoft.com/office/officeart/2005/8/layout/pList2"/>
    <dgm:cxn modelId="{068A003D-F02F-403C-9DE3-1997F4B9A66C}" type="presParOf" srcId="{9C4EE3A5-E2C6-48AD-BCED-923630346533}" destId="{5CF3D740-9CFD-4492-A812-2A6E4A26A5AC}" srcOrd="4" destOrd="0" presId="urn:microsoft.com/office/officeart/2005/8/layout/pList2"/>
    <dgm:cxn modelId="{F37C642E-3436-4EFD-9FF6-E84DDCFA3E2A}" type="presParOf" srcId="{5CF3D740-9CFD-4492-A812-2A6E4A26A5AC}" destId="{E9A849B4-E37A-47A4-BD5A-E9C9CAD38E42}" srcOrd="0" destOrd="0" presId="urn:microsoft.com/office/officeart/2005/8/layout/pList2"/>
    <dgm:cxn modelId="{FC383909-F5D8-4931-AC89-6EB31B34C6A3}" type="presParOf" srcId="{5CF3D740-9CFD-4492-A812-2A6E4A26A5AC}" destId="{F33C8B64-30C9-49BB-B2E2-9D7F6502BC9E}" srcOrd="1" destOrd="0" presId="urn:microsoft.com/office/officeart/2005/8/layout/pList2"/>
    <dgm:cxn modelId="{444D1765-864C-4903-A8D7-2A301883F876}" type="presParOf" srcId="{5CF3D740-9CFD-4492-A812-2A6E4A26A5AC}" destId="{03CE5EE1-3D20-4A3E-8557-1D34E93ACF25}" srcOrd="2" destOrd="0" presId="urn:microsoft.com/office/officeart/2005/8/layout/pList2"/>
    <dgm:cxn modelId="{E621A6EF-5F82-4A95-AF25-33951FBEB720}" type="presParOf" srcId="{9C4EE3A5-E2C6-48AD-BCED-923630346533}" destId="{3D29C71B-E7B3-40CD-BC2C-53DDDB301A86}" srcOrd="5" destOrd="0" presId="urn:microsoft.com/office/officeart/2005/8/layout/pList2"/>
    <dgm:cxn modelId="{C828BDE4-902F-4E64-91F0-EEBE7F84C56D}" type="presParOf" srcId="{9C4EE3A5-E2C6-48AD-BCED-923630346533}" destId="{DC033C00-CA8D-458B-8AE7-4BCB3E67AC77}" srcOrd="6" destOrd="0" presId="urn:microsoft.com/office/officeart/2005/8/layout/pList2"/>
    <dgm:cxn modelId="{705138F2-4BFA-4E4F-8EC4-C8EB60FC9F60}" type="presParOf" srcId="{DC033C00-CA8D-458B-8AE7-4BCB3E67AC77}" destId="{C14C27B6-CC37-4A4A-B2D6-9DBC30E21C8C}" srcOrd="0" destOrd="0" presId="urn:microsoft.com/office/officeart/2005/8/layout/pList2"/>
    <dgm:cxn modelId="{958DF2D2-3D1B-4513-8222-D598FBE68820}" type="presParOf" srcId="{DC033C00-CA8D-458B-8AE7-4BCB3E67AC77}" destId="{864AE5FD-9CA9-4FB9-AFBE-431B7A99E689}" srcOrd="1" destOrd="0" presId="urn:microsoft.com/office/officeart/2005/8/layout/pList2"/>
    <dgm:cxn modelId="{AD88F6AF-2DC3-4870-BE3D-E869F4DF792C}" type="presParOf" srcId="{DC033C00-CA8D-458B-8AE7-4BCB3E67AC77}" destId="{8D3AD79D-62D2-4B41-BD2C-253F44677F3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/>
      <dgm:t>
        <a:bodyPr/>
        <a:lstStyle/>
        <a:p>
          <a:r>
            <a:rPr lang="en-US" sz="1800" dirty="0" err="1">
              <a:latin typeface="Segoe UI" panose="020B0502040204020203" pitchFamily="34" charset="0"/>
              <a:cs typeface="Segoe UI" panose="020B0502040204020203" pitchFamily="34" charset="0"/>
            </a:rPr>
            <a:t>Lokale</a:t>
          </a:r>
          <a:r>
            <a:rPr lang="en-US" sz="18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8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dirty="0" err="1">
              <a:latin typeface="Segoe UI" panose="020B0502040204020203" pitchFamily="34" charset="0"/>
              <a:cs typeface="Segoe UI" panose="020B0502040204020203" pitchFamily="34" charset="0"/>
            </a:rPr>
            <a:t>regionale</a:t>
          </a:r>
          <a:r>
            <a:rPr lang="en-US" sz="18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dirty="0" err="1">
              <a:latin typeface="Segoe UI" panose="020B0502040204020203" pitchFamily="34" charset="0"/>
              <a:cs typeface="Segoe UI" panose="020B0502040204020203" pitchFamily="34" charset="0"/>
            </a:rPr>
            <a:t>myndigheder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/>
      <dgm:t>
        <a:bodyPr/>
        <a:lstStyle/>
        <a:p>
          <a:r>
            <a:rPr lang="en-US" sz="1800" dirty="0" err="1">
              <a:latin typeface="Segoe UI" panose="020B0502040204020203" pitchFamily="34" charset="0"/>
              <a:cs typeface="Segoe UI" panose="020B0502040204020203" pitchFamily="34" charset="0"/>
            </a:rPr>
            <a:t>Forsynings-værker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/>
      <dgm:t>
        <a:bodyPr/>
        <a:lstStyle/>
        <a:p>
          <a:r>
            <a:rPr lang="en-GB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Investorer</a:t>
          </a:r>
          <a:r>
            <a:rPr lang="en-GB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ejendoms-udviklere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B4684FE0-16F6-4703-BDA1-C5158EB1F905}">
      <dgm:prSet phldrT="[Text]" custT="1"/>
      <dgm:spPr/>
      <dgm:t>
        <a:bodyPr/>
        <a:lstStyle/>
        <a:p>
          <a:r>
            <a:rPr lang="en-US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Privat</a:t>
          </a:r>
          <a:r>
            <a: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-, </a:t>
          </a:r>
          <a:r>
            <a:rPr lang="en-US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forretnings</a:t>
          </a:r>
          <a:r>
            <a: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industrikunder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BA9B3F-B0EE-484A-92B6-386798027E85}" type="parTrans" cxnId="{B7BB9C28-042A-423E-A3BD-F00267E56CE6}">
      <dgm:prSet/>
      <dgm:spPr/>
      <dgm:t>
        <a:bodyPr/>
        <a:lstStyle/>
        <a:p>
          <a:endParaRPr lang="en-US"/>
        </a:p>
      </dgm:t>
    </dgm:pt>
    <dgm:pt modelId="{253468FD-E8ED-47D2-BD0A-2C58222B20CB}" type="sibTrans" cxnId="{B7BB9C28-042A-423E-A3BD-F00267E56CE6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mr-IN" sz="2800" dirty="0">
              <a:latin typeface="Segoe UI" panose="020B0502040204020203" pitchFamily="34" charset="0"/>
            </a:rPr>
            <a:t>…</a:t>
          </a:r>
          <a:r>
            <a:rPr lang="da-DK" sz="2800" dirty="0">
              <a:latin typeface="Segoe UI" panose="020B0502040204020203" pitchFamily="34" charset="0"/>
            </a:rPr>
            <a:t>til termiske energiplanlæggere og udviklere af bæredygtig energi</a:t>
          </a:r>
          <a:endParaRPr lang="en-US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X="165" custLinFactNeighborY="-4903"/>
      <dgm:spPr/>
      <dgm:t>
        <a:bodyPr/>
        <a:lstStyle/>
        <a:p>
          <a:endParaRPr lang="da-DK"/>
        </a:p>
      </dgm:t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49888F6-8E54-364E-AD6E-FABA50BF918E}" type="pres">
      <dgm:prSet presAssocID="{7F48C080-8F43-4A9A-B2DC-8D14FC09ECDC}" presName="outerSibTrans" presStyleCnt="0"/>
      <dgm:spPr/>
    </dgm:pt>
    <dgm:pt modelId="{362ADD21-0B14-3C44-91E9-C856E85AC3C3}" type="pres">
      <dgm:prSet presAssocID="{B4684FE0-16F6-4703-BDA1-C5158EB1F905}" presName="oChild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2FF5F0B2-ADA3-FD46-A656-20C94127B870}" type="presOf" srcId="{B4684FE0-16F6-4703-BDA1-C5158EB1F905}" destId="{362ADD21-0B14-3C44-91E9-C856E85AC3C3}" srcOrd="0" destOrd="0" presId="urn:microsoft.com/office/officeart/2005/8/layout/target2"/>
    <dgm:cxn modelId="{B7BB9C28-042A-423E-A3BD-F00267E56CE6}" srcId="{0D3421B3-1E11-FE43-BEF3-CE3B1FEB1C47}" destId="{B4684FE0-16F6-4703-BDA1-C5158EB1F905}" srcOrd="3" destOrd="0" parTransId="{ACBA9B3F-B0EE-484A-92B6-386798027E85}" sibTransId="{253468FD-E8ED-47D2-BD0A-2C58222B20CB}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  <dgm:cxn modelId="{1734CF23-F0F2-1F49-9200-CCD8DC2F9AAD}" type="presParOf" srcId="{29BC372B-3C34-1747-8A3C-6AAFEDC3C52D}" destId="{649888F6-8E54-364E-AD6E-FABA50BF918E}" srcOrd="5" destOrd="0" presId="urn:microsoft.com/office/officeart/2005/8/layout/target2"/>
    <dgm:cxn modelId="{D401FF2C-492B-C245-BABA-0AEE491AB1D8}" type="presParOf" srcId="{29BC372B-3C34-1747-8A3C-6AAFEDC3C52D}" destId="{362ADD21-0B14-3C44-91E9-C856E85AC3C3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48F88-B85E-411C-97B8-F59AC38E5151}">
      <dsp:nvSpPr>
        <dsp:cNvPr id="0" name=""/>
        <dsp:cNvSpPr/>
      </dsp:nvSpPr>
      <dsp:spPr>
        <a:xfrm>
          <a:off x="1620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D81AD-A290-4896-A2CC-F7D08EBF6A29}">
      <dsp:nvSpPr>
        <dsp:cNvPr id="0" name=""/>
        <dsp:cNvSpPr/>
      </dsp:nvSpPr>
      <dsp:spPr>
        <a:xfrm>
          <a:off x="1620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optimere</a:t>
          </a:r>
          <a:r>
            <a:rPr lang="en-GB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a-DK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planlægnings-processer</a:t>
          </a:r>
          <a:r>
            <a:rPr lang="da-DK" sz="1700" kern="1200" dirty="0">
              <a:latin typeface="Segoe UI" panose="020B0502040204020203" pitchFamily="34" charset="0"/>
              <a:cs typeface="Segoe UI" panose="020B0502040204020203" pitchFamily="34" charset="0"/>
            </a:rPr>
            <a:t> af lokale fjernvarmenetværk </a:t>
          </a:r>
          <a:endParaRPr lang="en-US" sz="17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20" y="2297861"/>
        <a:ext cx="2570669" cy="953718"/>
      </dsp:txXfrm>
    </dsp:sp>
    <dsp:sp modelId="{268C6C24-3E44-4F10-ADC8-B4BE15D78E42}">
      <dsp:nvSpPr>
        <dsp:cNvPr id="0" name=""/>
        <dsp:cNvSpPr/>
      </dsp:nvSpPr>
      <dsp:spPr>
        <a:xfrm>
          <a:off x="2829465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26652-3080-40BD-9981-78B9D004280D}">
      <dsp:nvSpPr>
        <dsp:cNvPr id="0" name=""/>
        <dsp:cNvSpPr/>
      </dsp:nvSpPr>
      <dsp:spPr>
        <a:xfrm>
          <a:off x="2829465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understøtte</a:t>
          </a:r>
          <a:r>
            <a:rPr lang="en-GB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a-DK" sz="1700" kern="1200" dirty="0">
              <a:latin typeface="Segoe UI" panose="020B0502040204020203" pitchFamily="34" charset="0"/>
              <a:cs typeface="Segoe UI" panose="020B0502040204020203" pitchFamily="34" charset="0"/>
            </a:rPr>
            <a:t>helhedsplaner inden for vedvarende energi</a:t>
          </a:r>
          <a:endParaRPr lang="en-GB" sz="17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29465" y="2297861"/>
        <a:ext cx="2570669" cy="953718"/>
      </dsp:txXfrm>
    </dsp:sp>
    <dsp:sp modelId="{7E3E6C44-0158-42F4-8380-F1FC18D508FF}">
      <dsp:nvSpPr>
        <dsp:cNvPr id="0" name=""/>
        <dsp:cNvSpPr/>
      </dsp:nvSpPr>
      <dsp:spPr>
        <a:xfrm>
          <a:off x="5657309" y="526669"/>
          <a:ext cx="2570669" cy="177119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A350A-9CFB-4B39-A5FF-AC04E0DEDE21}">
      <dsp:nvSpPr>
        <dsp:cNvPr id="0" name=""/>
        <dsp:cNvSpPr/>
      </dsp:nvSpPr>
      <dsp:spPr>
        <a:xfrm>
          <a:off x="5657309" y="2297861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identificere</a:t>
          </a:r>
          <a:r>
            <a:rPr lang="en-US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udvælge</a:t>
          </a:r>
          <a:r>
            <a:rPr lang="en-US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reelle</a:t>
          </a:r>
          <a:r>
            <a:rPr lang="en-US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lavemissions</a:t>
          </a:r>
          <a:r>
            <a:rPr lang="en-US" sz="17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700" kern="1200" dirty="0" err="1">
              <a:latin typeface="Segoe UI" panose="020B0502040204020203" pitchFamily="34" charset="0"/>
              <a:cs typeface="Segoe UI" panose="020B0502040204020203" pitchFamily="34" charset="0"/>
            </a:rPr>
            <a:t>opvarmningsmuligheder</a:t>
          </a:r>
          <a:endParaRPr lang="en-US" sz="17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657309" y="2297861"/>
        <a:ext cx="2570669" cy="953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CA636-2241-41CB-BF00-1183F1590C10}">
      <dsp:nvSpPr>
        <dsp:cNvPr id="0" name=""/>
        <dsp:cNvSpPr/>
      </dsp:nvSpPr>
      <dsp:spPr>
        <a:xfrm>
          <a:off x="2337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1D5B07-86CA-431E-9F99-39998E5CDD71}">
      <dsp:nvSpPr>
        <dsp:cNvPr id="0" name=""/>
        <dsp:cNvSpPr/>
      </dsp:nvSpPr>
      <dsp:spPr>
        <a:xfrm>
          <a:off x="2337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F0475-7B1F-4359-8951-BB9D29876410}">
      <dsp:nvSpPr>
        <dsp:cNvPr id="0" name=""/>
        <dsp:cNvSpPr/>
      </dsp:nvSpPr>
      <dsp:spPr>
        <a:xfrm>
          <a:off x="2337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Parisaftalen</a:t>
          </a:r>
          <a:endParaRPr lang="en-GB" sz="18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337" y="1698486"/>
        <a:ext cx="1469588" cy="1469588"/>
      </dsp:txXfrm>
    </dsp:sp>
    <dsp:sp modelId="{77612F94-9569-4108-A201-ED40CF5D1F8D}">
      <dsp:nvSpPr>
        <dsp:cNvPr id="0" name=""/>
        <dsp:cNvSpPr/>
      </dsp:nvSpPr>
      <dsp:spPr>
        <a:xfrm>
          <a:off x="1472563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EC744E-DBED-4A58-A513-9E90BE508EDC}">
      <dsp:nvSpPr>
        <dsp:cNvPr id="0" name=""/>
        <dsp:cNvSpPr/>
      </dsp:nvSpPr>
      <dsp:spPr>
        <a:xfrm>
          <a:off x="1472563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5B572-3DC6-46DE-9DB5-2D20DD599E71}">
      <dsp:nvSpPr>
        <dsp:cNvPr id="0" name=""/>
        <dsp:cNvSpPr/>
      </dsp:nvSpPr>
      <dsp:spPr>
        <a:xfrm>
          <a:off x="1472563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Verdensmå-lene</a:t>
          </a:r>
          <a:r>
            <a:rPr lang="en-GB" sz="17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GB" sz="17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bæredygtig</a:t>
          </a:r>
          <a:r>
            <a:rPr lang="en-GB" sz="17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7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udvikling</a:t>
          </a:r>
          <a:r>
            <a:rPr lang="en-GB" sz="17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– </a:t>
          </a:r>
          <a:r>
            <a:rPr lang="en-GB" sz="17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mål</a:t>
          </a:r>
          <a:r>
            <a:rPr lang="en-GB" sz="17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7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nr</a:t>
          </a:r>
          <a:r>
            <a:rPr lang="en-GB" sz="17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. 7</a:t>
          </a:r>
        </a:p>
      </dsp:txBody>
      <dsp:txXfrm>
        <a:off x="1472563" y="1698486"/>
        <a:ext cx="1469588" cy="1469588"/>
      </dsp:txXfrm>
    </dsp:sp>
    <dsp:sp modelId="{16CEE905-1F5C-404D-A1D3-047309D7596C}">
      <dsp:nvSpPr>
        <dsp:cNvPr id="0" name=""/>
        <dsp:cNvSpPr/>
      </dsp:nvSpPr>
      <dsp:spPr>
        <a:xfrm>
          <a:off x="2942788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B94BCB-972E-4F80-A5B4-6AEEB0FB79CF}">
      <dsp:nvSpPr>
        <dsp:cNvPr id="0" name=""/>
        <dsp:cNvSpPr/>
      </dsp:nvSpPr>
      <dsp:spPr>
        <a:xfrm>
          <a:off x="2942788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DEA82-D47A-439A-B99F-68319F4BE4D4}">
      <dsp:nvSpPr>
        <dsp:cNvPr id="0" name=""/>
        <dsp:cNvSpPr/>
      </dsp:nvSpPr>
      <dsp:spPr>
        <a:xfrm>
          <a:off x="2942788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Vinterpakken</a:t>
          </a:r>
          <a:endParaRPr lang="en-GB" sz="18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942788" y="1698486"/>
        <a:ext cx="1469588" cy="1469588"/>
      </dsp:txXfrm>
    </dsp:sp>
    <dsp:sp modelId="{4C8078AA-ADAF-4F62-8EE1-BB371278FD70}">
      <dsp:nvSpPr>
        <dsp:cNvPr id="0" name=""/>
        <dsp:cNvSpPr/>
      </dsp:nvSpPr>
      <dsp:spPr>
        <a:xfrm>
          <a:off x="4413013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B7E12E-EDF5-421C-84A3-115C78A73220}">
      <dsp:nvSpPr>
        <dsp:cNvPr id="0" name=""/>
        <dsp:cNvSpPr/>
      </dsp:nvSpPr>
      <dsp:spPr>
        <a:xfrm>
          <a:off x="4413013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7348-B62D-4C0E-9C62-73B2D4185BF2}">
      <dsp:nvSpPr>
        <dsp:cNvPr id="0" name=""/>
        <dsp:cNvSpPr/>
      </dsp:nvSpPr>
      <dsp:spPr>
        <a:xfrm>
          <a:off x="4413013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Kigali Amendment </a:t>
          </a: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Montreal-</a:t>
          </a: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protokollen</a:t>
          </a:r>
          <a:endParaRPr lang="en-GB" sz="18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13013" y="1698486"/>
        <a:ext cx="1469588" cy="1469588"/>
      </dsp:txXfrm>
    </dsp:sp>
    <dsp:sp modelId="{CAE519A7-AFB9-433F-9F4D-A0E2B66FA571}">
      <dsp:nvSpPr>
        <dsp:cNvPr id="0" name=""/>
        <dsp:cNvSpPr/>
      </dsp:nvSpPr>
      <dsp:spPr>
        <a:xfrm>
          <a:off x="5883239" y="228897"/>
          <a:ext cx="1469588" cy="1469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E618B2-BF40-499C-B53D-249441632BE8}">
      <dsp:nvSpPr>
        <dsp:cNvPr id="0" name=""/>
        <dsp:cNvSpPr/>
      </dsp:nvSpPr>
      <dsp:spPr>
        <a:xfrm>
          <a:off x="5883239" y="228897"/>
          <a:ext cx="146" cy="2939177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829BB-2BFA-46F3-B510-0FDC02FAFB68}">
      <dsp:nvSpPr>
        <dsp:cNvPr id="0" name=""/>
        <dsp:cNvSpPr/>
      </dsp:nvSpPr>
      <dsp:spPr>
        <a:xfrm>
          <a:off x="5883239" y="1698486"/>
          <a:ext cx="1469588" cy="1469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Borgmester-pagten</a:t>
          </a: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Klima</a:t>
          </a: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8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kern="1200" noProof="0" dirty="0" err="1">
              <a:latin typeface="Segoe UI" panose="020B0502040204020203" pitchFamily="34" charset="0"/>
              <a:cs typeface="Segoe UI" panose="020B0502040204020203" pitchFamily="34" charset="0"/>
            </a:rPr>
            <a:t>Energi</a:t>
          </a:r>
          <a:endParaRPr lang="en-GB" sz="18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883239" y="1698486"/>
        <a:ext cx="1469588" cy="1469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713B9-85C8-0346-9F8C-1A2E6DBAAF9B}">
      <dsp:nvSpPr>
        <dsp:cNvPr id="0" name=""/>
        <dsp:cNvSpPr/>
      </dsp:nvSpPr>
      <dsp:spPr>
        <a:xfrm>
          <a:off x="1841561" y="1770812"/>
          <a:ext cx="1861781" cy="1862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0FEAD-B143-3744-98C3-4586771AC6DC}">
      <dsp:nvSpPr>
        <dsp:cNvPr id="0" name=""/>
        <dsp:cNvSpPr/>
      </dsp:nvSpPr>
      <dsp:spPr>
        <a:xfrm>
          <a:off x="3029088" y="399546"/>
          <a:ext cx="552935" cy="552580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1FDD0-0601-1248-A7B8-9E973396B853}">
      <dsp:nvSpPr>
        <dsp:cNvPr id="0" name=""/>
        <dsp:cNvSpPr/>
      </dsp:nvSpPr>
      <dsp:spPr>
        <a:xfrm>
          <a:off x="1913108" y="1842269"/>
          <a:ext cx="1719464" cy="17191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D0B18-FF71-704F-BF8A-476458687FA0}">
      <dsp:nvSpPr>
        <dsp:cNvPr id="0" name=""/>
        <dsp:cNvSpPr/>
      </dsp:nvSpPr>
      <dsp:spPr>
        <a:xfrm>
          <a:off x="3838660" y="2122601"/>
          <a:ext cx="974441" cy="974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FA628-035C-1545-BE5A-71E46F525847}">
      <dsp:nvSpPr>
        <dsp:cNvPr id="0" name=""/>
        <dsp:cNvSpPr/>
      </dsp:nvSpPr>
      <dsp:spPr>
        <a:xfrm>
          <a:off x="3896208" y="2180155"/>
          <a:ext cx="859343" cy="85942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93F42-7B59-554B-B5EB-BEBFB93DC763}">
      <dsp:nvSpPr>
        <dsp:cNvPr id="0" name=""/>
        <dsp:cNvSpPr/>
      </dsp:nvSpPr>
      <dsp:spPr>
        <a:xfrm>
          <a:off x="3457593" y="747455"/>
          <a:ext cx="1248964" cy="1249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7EA63-A0F0-594B-A499-9A873F71B446}">
      <dsp:nvSpPr>
        <dsp:cNvPr id="0" name=""/>
        <dsp:cNvSpPr/>
      </dsp:nvSpPr>
      <dsp:spPr>
        <a:xfrm>
          <a:off x="4502026" y="440610"/>
          <a:ext cx="409063" cy="409342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2845D-4BE4-4944-9A6E-D7706C3DA1C8}">
      <dsp:nvSpPr>
        <dsp:cNvPr id="0" name=""/>
        <dsp:cNvSpPr/>
      </dsp:nvSpPr>
      <dsp:spPr>
        <a:xfrm>
          <a:off x="4911867" y="3101014"/>
          <a:ext cx="307186" cy="306845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469E2-5612-1441-84B8-094AA519873B}">
      <dsp:nvSpPr>
        <dsp:cNvPr id="0" name=""/>
        <dsp:cNvSpPr/>
      </dsp:nvSpPr>
      <dsp:spPr>
        <a:xfrm>
          <a:off x="3523697" y="813416"/>
          <a:ext cx="1117535" cy="111744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5E8DC-8DC7-7040-903B-D31129AF38BD}">
      <dsp:nvSpPr>
        <dsp:cNvPr id="0" name=""/>
        <dsp:cNvSpPr/>
      </dsp:nvSpPr>
      <dsp:spPr>
        <a:xfrm>
          <a:off x="0" y="813416"/>
          <a:ext cx="2763119" cy="89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har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potentialet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en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omkostningseffektiv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måde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dække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mindst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halvdelen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varmebehovet</a:t>
          </a:r>
          <a:r>
            <a:rPr lang="de-DE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i 2050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endParaRPr lang="x-none" sz="1600" b="1" kern="1200" dirty="0"/>
        </a:p>
      </dsp:txBody>
      <dsp:txXfrm>
        <a:off x="0" y="813416"/>
        <a:ext cx="2763119" cy="897255"/>
      </dsp:txXfrm>
    </dsp:sp>
    <dsp:sp modelId="{595B8B6B-405C-CC4B-BE37-D1B93D2A4BBF}">
      <dsp:nvSpPr>
        <dsp:cNvPr id="0" name=""/>
        <dsp:cNvSpPr/>
      </dsp:nvSpPr>
      <dsp:spPr>
        <a:xfrm>
          <a:off x="5013744" y="2180155"/>
          <a:ext cx="2763119" cy="85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den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økonomiske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teknisk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set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realistiske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løsning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fleste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byområder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5013744" y="2180155"/>
        <a:ext cx="2763119" cy="859425"/>
      </dsp:txXfrm>
    </dsp:sp>
    <dsp:sp modelId="{F3CD2091-4873-3449-BB56-AF4408DFD417}">
      <dsp:nvSpPr>
        <dsp:cNvPr id="0" name=""/>
        <dsp:cNvSpPr/>
      </dsp:nvSpPr>
      <dsp:spPr>
        <a:xfrm>
          <a:off x="4911867" y="813416"/>
          <a:ext cx="2763119" cy="111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Udvidelse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fjernvarmenet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afgørende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for at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forbedre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netfleksibiliteten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integrere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øgede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andele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en-US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energisystemer</a:t>
          </a:r>
          <a:endParaRPr lang="en-US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911867" y="813416"/>
        <a:ext cx="2763119" cy="11174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54BDE-CBC4-4285-A976-8208BEABAD5C}">
      <dsp:nvSpPr>
        <dsp:cNvPr id="0" name=""/>
        <dsp:cNvSpPr/>
      </dsp:nvSpPr>
      <dsp:spPr>
        <a:xfrm>
          <a:off x="0" y="0"/>
          <a:ext cx="6984776" cy="1728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Energiforbruget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rumkøling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vokser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hurtigere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end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alle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andre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forbrug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bygninger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er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mere end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tredoblet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mellem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1990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2016.</a:t>
          </a:r>
          <a:endParaRPr lang="x-none" sz="2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69809" y="0"/>
        <a:ext cx="5414966" cy="1728543"/>
      </dsp:txXfrm>
    </dsp:sp>
    <dsp:sp modelId="{D88031BD-9267-44D9-96F7-27A2C31CE30C}">
      <dsp:nvSpPr>
        <dsp:cNvPr id="0" name=""/>
        <dsp:cNvSpPr/>
      </dsp:nvSpPr>
      <dsp:spPr>
        <a:xfrm>
          <a:off x="172854" y="172854"/>
          <a:ext cx="1396955" cy="1382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35A24-9614-4D0C-8ACC-379819278235}">
      <dsp:nvSpPr>
        <dsp:cNvPr id="0" name=""/>
        <dsp:cNvSpPr/>
      </dsp:nvSpPr>
      <dsp:spPr>
        <a:xfrm>
          <a:off x="0" y="1901397"/>
          <a:ext cx="6984776" cy="1728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Stigende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behov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for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rumkøling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har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allerede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indflydelse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elsystemer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mange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lande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kern="12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4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øger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hurtigt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4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udledningerne</a:t>
          </a:r>
          <a:r>
            <a:rPr lang="en-US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. </a:t>
          </a:r>
          <a:endParaRPr lang="x-none" sz="2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69809" y="1901397"/>
        <a:ext cx="5414966" cy="1728543"/>
      </dsp:txXfrm>
    </dsp:sp>
    <dsp:sp modelId="{602A89DE-E90D-4963-A6FA-DF167F3E3262}">
      <dsp:nvSpPr>
        <dsp:cNvPr id="0" name=""/>
        <dsp:cNvSpPr/>
      </dsp:nvSpPr>
      <dsp:spPr>
        <a:xfrm>
          <a:off x="172854" y="2074252"/>
          <a:ext cx="1396955" cy="1382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7B89E-6E34-4ACA-8160-5048369C0E87}">
      <dsp:nvSpPr>
        <dsp:cNvPr id="0" name=""/>
        <dsp:cNvSpPr/>
      </dsp:nvSpPr>
      <dsp:spPr>
        <a:xfrm>
          <a:off x="0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Reduktion</a:t>
          </a:r>
          <a:r>
            <a:rPr lang="en-CA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CA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CA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CA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drivhusgasser</a:t>
          </a:r>
          <a:endParaRPr lang="x-none" sz="2000" b="1" kern="1200" dirty="0"/>
        </a:p>
      </dsp:txBody>
      <dsp:txXfrm>
        <a:off x="0" y="613217"/>
        <a:ext cx="2182742" cy="1309645"/>
      </dsp:txXfrm>
    </dsp:sp>
    <dsp:sp modelId="{0891C1E7-B217-436D-9090-465210B7C0D7}">
      <dsp:nvSpPr>
        <dsp:cNvPr id="0" name=""/>
        <dsp:cNvSpPr/>
      </dsp:nvSpPr>
      <dsp:spPr>
        <a:xfrm>
          <a:off x="2401016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Forbedring</a:t>
          </a:r>
          <a:r>
            <a:rPr lang="en-US" sz="2000" b="0" i="0" u="none" strike="noStrike" kern="1200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2000" b="0" i="0" u="none" strike="noStrike" kern="1200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af</a:t>
          </a:r>
          <a:r>
            <a:rPr lang="en-US" sz="2000" b="0" i="0" u="none" strike="noStrike" kern="1200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2000" b="0" i="0" u="none" strike="noStrike" kern="1200" baseline="0" dirty="0" err="1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luftkvalitet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01016" y="613217"/>
        <a:ext cx="2182742" cy="1309645"/>
      </dsp:txXfrm>
    </dsp:sp>
    <dsp:sp modelId="{7FBA4456-7920-474B-BB0F-8BC5E2FDFD58}">
      <dsp:nvSpPr>
        <dsp:cNvPr id="0" name=""/>
        <dsp:cNvSpPr/>
      </dsp:nvSpPr>
      <dsp:spPr>
        <a:xfrm>
          <a:off x="4802033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Forbedret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energieffektivitet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02033" y="613217"/>
        <a:ext cx="2182742" cy="1309645"/>
      </dsp:txXfrm>
    </dsp:sp>
    <dsp:sp modelId="{CA8D5E3B-3E8A-4374-AE51-E445B9EB1BCD}">
      <dsp:nvSpPr>
        <dsp:cNvPr id="0" name=""/>
        <dsp:cNvSpPr/>
      </dsp:nvSpPr>
      <dsp:spPr>
        <a:xfrm>
          <a:off x="0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Brug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lokale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kilder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141137"/>
        <a:ext cx="2182742" cy="1309645"/>
      </dsp:txXfrm>
    </dsp:sp>
    <dsp:sp modelId="{87C87B73-4A66-46DE-919B-FBF86B84CCB4}">
      <dsp:nvSpPr>
        <dsp:cNvPr id="0" name=""/>
        <dsp:cNvSpPr/>
      </dsp:nvSpPr>
      <dsp:spPr>
        <a:xfrm>
          <a:off x="2401016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Resiliens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01016" y="2141137"/>
        <a:ext cx="2182742" cy="1309645"/>
      </dsp:txXfrm>
    </dsp:sp>
    <dsp:sp modelId="{6591B936-7588-43FB-9EA6-7095F1611062}">
      <dsp:nvSpPr>
        <dsp:cNvPr id="0" name=""/>
        <dsp:cNvSpPr/>
      </dsp:nvSpPr>
      <dsp:spPr>
        <a:xfrm>
          <a:off x="4802033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Grøn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økonomi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(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jobskabelse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US" sz="20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investeringer</a:t>
          </a:r>
          <a:r>
            <a:rPr lang="en-US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en-US" sz="2000" kern="12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etc.)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02033" y="2141137"/>
        <a:ext cx="2182742" cy="13096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353FF-ED1D-4A3A-9F4E-0BDCD3995D20}">
      <dsp:nvSpPr>
        <dsp:cNvPr id="0" name=""/>
        <dsp:cNvSpPr/>
      </dsp:nvSpPr>
      <dsp:spPr>
        <a:xfrm>
          <a:off x="2442511" y="1790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Mangel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energibehov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lokalt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niveau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/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eller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bygningsniveau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forsinker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planlægningsprocesser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2484540" y="43819"/>
        <a:ext cx="2663767" cy="776905"/>
      </dsp:txXfrm>
    </dsp:sp>
    <dsp:sp modelId="{885A92FD-9670-4C35-AB7E-21AD2D21FAA6}">
      <dsp:nvSpPr>
        <dsp:cNvPr id="0" name=""/>
        <dsp:cNvSpPr/>
      </dsp:nvSpPr>
      <dsp:spPr>
        <a:xfrm>
          <a:off x="2442511" y="905801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Eksistensen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uendelige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muligheder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potentielle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nye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netværksruter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forårsager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ressourcekrævende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arbejde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reducere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kun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mest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optimale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muligheder</a:t>
          </a:r>
          <a:endParaRPr lang="de-DE" sz="11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947830"/>
        <a:ext cx="2663767" cy="776905"/>
      </dsp:txXfrm>
    </dsp:sp>
    <dsp:sp modelId="{160ADEA8-866B-4E88-961B-97891588C425}">
      <dsp:nvSpPr>
        <dsp:cNvPr id="0" name=""/>
        <dsp:cNvSpPr/>
      </dsp:nvSpPr>
      <dsp:spPr>
        <a:xfrm>
          <a:off x="2442511" y="1809812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Kræver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ofte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stor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ekspertise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hos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ansatte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eller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dyr</a:t>
          </a:r>
          <a:r>
            <a:rPr lang="de-DE" sz="11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outsourcing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opnå</a:t>
          </a:r>
          <a:r>
            <a:rPr lang="de-DE" sz="1100" b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effektive </a:t>
          </a:r>
          <a:r>
            <a:rPr lang="de-DE" sz="1100" b="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planlægningsprocesser</a:t>
          </a:r>
          <a:endParaRPr lang="de-DE" sz="11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1851841"/>
        <a:ext cx="2663767" cy="776905"/>
      </dsp:txXfrm>
    </dsp:sp>
    <dsp:sp modelId="{81BC4917-442F-47CE-BFD7-EA173FDA4E3E}">
      <dsp:nvSpPr>
        <dsp:cNvPr id="0" name=""/>
        <dsp:cNvSpPr/>
      </dsp:nvSpPr>
      <dsp:spPr>
        <a:xfrm>
          <a:off x="2442511" y="2713823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Forskudsomkostninger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planlægning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kølingsnetværk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er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ofte</a:t>
          </a:r>
          <a:r>
            <a:rPr lang="de-DE" sz="11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11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høje</a:t>
          </a:r>
          <a:endParaRPr lang="de-DE" sz="1100" b="1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2755852"/>
        <a:ext cx="2663767" cy="7769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127D5-31A3-403F-B1AE-3D8652FA2521}">
      <dsp:nvSpPr>
        <dsp:cNvPr id="0" name=""/>
        <dsp:cNvSpPr/>
      </dsp:nvSpPr>
      <dsp:spPr>
        <a:xfrm>
          <a:off x="2442511" y="1790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Kvalificeret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pålidelig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solide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energibehov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kilder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er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rådighed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!</a:t>
          </a:r>
          <a:endParaRPr lang="en-US" sz="900" kern="1200" dirty="0"/>
        </a:p>
      </dsp:txBody>
      <dsp:txXfrm>
        <a:off x="2484540" y="43819"/>
        <a:ext cx="2663767" cy="776905"/>
      </dsp:txXfrm>
    </dsp:sp>
    <dsp:sp modelId="{D16A2656-BEF9-4A64-B98B-2124A63A8D7E}">
      <dsp:nvSpPr>
        <dsp:cNvPr id="0" name=""/>
        <dsp:cNvSpPr/>
      </dsp:nvSpPr>
      <dsp:spPr>
        <a:xfrm>
          <a:off x="2442511" y="905801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Hurtigt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nemt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omdannelse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data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udførlige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forundersøgelser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inden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en kort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tidsramme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947830"/>
        <a:ext cx="2663767" cy="776905"/>
      </dsp:txXfrm>
    </dsp:sp>
    <dsp:sp modelId="{5C18F046-2EF2-492D-9B54-1B2B8BE7FDD2}">
      <dsp:nvSpPr>
        <dsp:cNvPr id="0" name=""/>
        <dsp:cNvSpPr/>
      </dsp:nvSpPr>
      <dsp:spPr>
        <a:xfrm>
          <a:off x="2442511" y="1809812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Målrettet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effektivt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resultater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der er optimale i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forhold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konteksten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opnå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et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omkostnings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tidseffektivt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brug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budget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energieffektivitet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potentialet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vedvarende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samt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eksisterende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infrastruktur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1851841"/>
        <a:ext cx="2663767" cy="776905"/>
      </dsp:txXfrm>
    </dsp:sp>
    <dsp:sp modelId="{722EC6FB-0E13-4AE1-B429-26275EC1A533}">
      <dsp:nvSpPr>
        <dsp:cNvPr id="0" name=""/>
        <dsp:cNvSpPr/>
      </dsp:nvSpPr>
      <dsp:spPr>
        <a:xfrm>
          <a:off x="2442511" y="2713823"/>
          <a:ext cx="2747825" cy="86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Faciliterende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&amp; </a:t>
          </a:r>
          <a:r>
            <a:rPr lang="de-DE" sz="900" b="1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proaktivt</a:t>
          </a:r>
          <a:r>
            <a:rPr lang="de-DE" sz="900" b="1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opbygning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intern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kapacitet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med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hvert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projekt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uafhængig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ekstern</a:t>
          </a:r>
          <a:r>
            <a:rPr lang="de-DE" sz="9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de-DE" sz="9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rådgiver</a:t>
          </a:r>
          <a:endParaRPr lang="en-US" sz="9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84540" y="2755852"/>
        <a:ext cx="2663767" cy="776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9B8F5-F512-40DB-9BC7-F4E3B4E43083}">
      <dsp:nvSpPr>
        <dsp:cNvPr id="0" name=""/>
        <dsp:cNvSpPr/>
      </dsp:nvSpPr>
      <dsp:spPr>
        <a:xfrm>
          <a:off x="0" y="248437"/>
          <a:ext cx="8229600" cy="1911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F0DE4-EA74-4734-856C-437E7463DB31}">
      <dsp:nvSpPr>
        <dsp:cNvPr id="0" name=""/>
        <dsp:cNvSpPr/>
      </dsp:nvSpPr>
      <dsp:spPr>
        <a:xfrm>
          <a:off x="249154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82548-FC1E-478D-B11C-8BEC82AA401E}">
      <dsp:nvSpPr>
        <dsp:cNvPr id="0" name=""/>
        <dsp:cNvSpPr/>
      </dsp:nvSpPr>
      <dsp:spPr>
        <a:xfrm rot="10800000">
          <a:off x="249154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Udvidelse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af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eksisterende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fjernvarme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fjernkølingsnetværk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for at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finde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de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bedste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bygninger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gader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kvarterer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at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inddrage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GB" sz="1200" kern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netværket</a:t>
          </a:r>
          <a:r>
            <a:rPr lang="en-GB" sz="1200" kern="1200" dirty="0"/>
            <a:t> </a:t>
          </a:r>
          <a:endParaRPr lang="en-US" sz="1200" kern="1200" dirty="0"/>
        </a:p>
      </dsp:txBody>
      <dsp:txXfrm rot="10800000">
        <a:off x="304448" y="2289854"/>
        <a:ext cx="1687386" cy="1849317"/>
      </dsp:txXfrm>
    </dsp:sp>
    <dsp:sp modelId="{B3653819-3680-407A-A8D7-F5507F35BA61}">
      <dsp:nvSpPr>
        <dsp:cNvPr id="0" name=""/>
        <dsp:cNvSpPr/>
      </dsp:nvSpPr>
      <dsp:spPr>
        <a:xfrm>
          <a:off x="2226926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1EC8-A682-4953-8AA7-AEF78149D577}">
      <dsp:nvSpPr>
        <dsp:cNvPr id="0" name=""/>
        <dsp:cNvSpPr/>
      </dsp:nvSpPr>
      <dsp:spPr>
        <a:xfrm rot="10800000">
          <a:off x="2226926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Identificering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lokale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energibehov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kendte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energikilder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den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bedste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rute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rørføringen</a:t>
          </a:r>
          <a:endParaRPr lang="en-GB" sz="1200" kern="1200" dirty="0"/>
        </a:p>
      </dsp:txBody>
      <dsp:txXfrm rot="10800000">
        <a:off x="2282220" y="2289854"/>
        <a:ext cx="1687386" cy="1849317"/>
      </dsp:txXfrm>
    </dsp:sp>
    <dsp:sp modelId="{03CE5EE1-3D20-4A3E-8557-1D34E93ACF25}">
      <dsp:nvSpPr>
        <dsp:cNvPr id="0" name=""/>
        <dsp:cNvSpPr/>
      </dsp:nvSpPr>
      <dsp:spPr>
        <a:xfrm>
          <a:off x="4204698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849B4-E37A-47A4-BD5A-E9C9CAD38E42}">
      <dsp:nvSpPr>
        <dsp:cNvPr id="0" name=""/>
        <dsp:cNvSpPr/>
      </dsp:nvSpPr>
      <dsp:spPr>
        <a:xfrm rot="10800000">
          <a:off x="4204698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Optimering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netværk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mellem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kendte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energikilder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-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behov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. Der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søges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o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ptimal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netværks-løsning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,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som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matcher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tilgængelige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energikilder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          –</a:t>
          </a:r>
          <a:r>
            <a:rPr lang="en-GB" sz="12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behov</a:t>
          </a:r>
          <a:endParaRPr lang="en-US" sz="1200" kern="1200" dirty="0"/>
        </a:p>
      </dsp:txBody>
      <dsp:txXfrm rot="10800000">
        <a:off x="4259992" y="2289854"/>
        <a:ext cx="1687386" cy="1849317"/>
      </dsp:txXfrm>
    </dsp:sp>
    <dsp:sp modelId="{8D3AD79D-62D2-4B41-BD2C-253F44677F3B}">
      <dsp:nvSpPr>
        <dsp:cNvPr id="0" name=""/>
        <dsp:cNvSpPr/>
      </dsp:nvSpPr>
      <dsp:spPr>
        <a:xfrm>
          <a:off x="6182470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C27B6-CC37-4A4A-B2D6-9DBC30E21C8C}">
      <dsp:nvSpPr>
        <dsp:cNvPr id="0" name=""/>
        <dsp:cNvSpPr/>
      </dsp:nvSpPr>
      <dsp:spPr>
        <a:xfrm rot="10800000">
          <a:off x="6182470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Levering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af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optimerede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løsninger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inden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for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fjernvarme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-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–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køling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med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hensyn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til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reduktion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i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energibehov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samt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systemer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med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og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uden</a:t>
          </a:r>
          <a:r>
            <a:rPr lang="en-GB" sz="1200" kern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 </a:t>
          </a:r>
          <a:r>
            <a:rPr lang="en-GB" sz="1200" kern="1200" spc="-1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rPr>
            <a:t>netværksadgang</a:t>
          </a:r>
          <a:endParaRPr lang="en-US" sz="1200" kern="1200" dirty="0"/>
        </a:p>
      </dsp:txBody>
      <dsp:txXfrm rot="10800000">
        <a:off x="6237764" y="2289854"/>
        <a:ext cx="1687386" cy="18493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229600" cy="2592287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600377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mr-IN" sz="2800" kern="1200" dirty="0">
              <a:latin typeface="Segoe UI" panose="020B0502040204020203" pitchFamily="34" charset="0"/>
            </a:rPr>
            <a:t>…</a:t>
          </a:r>
          <a:r>
            <a:rPr lang="da-DK" sz="2800" kern="1200" dirty="0">
              <a:latin typeface="Segoe UI" panose="020B0502040204020203" pitchFamily="34" charset="0"/>
            </a:rPr>
            <a:t>til termiske energiplanlæggere og udviklere af bæredygtig energi</a:t>
          </a:r>
          <a:endParaRPr lang="en-US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4537" y="64537"/>
        <a:ext cx="8100526" cy="2463213"/>
      </dsp:txXfrm>
    </dsp:sp>
    <dsp:sp modelId="{17B82614-C3C6-8142-A724-BA65A250A383}">
      <dsp:nvSpPr>
        <dsp:cNvPr id="0" name=""/>
        <dsp:cNvSpPr/>
      </dsp:nvSpPr>
      <dsp:spPr>
        <a:xfrm>
          <a:off x="205740" y="1166529"/>
          <a:ext cx="1931625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Lokale</a:t>
          </a: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regionale</a:t>
          </a:r>
          <a:r>
            <a:rPr lang="en-U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myndigheder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1615" y="1202404"/>
        <a:ext cx="1859875" cy="1094779"/>
      </dsp:txXfrm>
    </dsp:sp>
    <dsp:sp modelId="{B3D31B4F-9A66-2E46-A150-0F8A1A7828E0}">
      <dsp:nvSpPr>
        <dsp:cNvPr id="0" name=""/>
        <dsp:cNvSpPr/>
      </dsp:nvSpPr>
      <dsp:spPr>
        <a:xfrm>
          <a:off x="2167864" y="1166529"/>
          <a:ext cx="1931625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Segoe UI" panose="020B0502040204020203" pitchFamily="34" charset="0"/>
              <a:cs typeface="Segoe UI" panose="020B0502040204020203" pitchFamily="34" charset="0"/>
            </a:rPr>
            <a:t>Forsynings-værker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203739" y="1202404"/>
        <a:ext cx="1859875" cy="1094779"/>
      </dsp:txXfrm>
    </dsp:sp>
    <dsp:sp modelId="{B7BB89B1-E69D-214E-B6CE-2DDB4DD7C4AB}">
      <dsp:nvSpPr>
        <dsp:cNvPr id="0" name=""/>
        <dsp:cNvSpPr/>
      </dsp:nvSpPr>
      <dsp:spPr>
        <a:xfrm>
          <a:off x="4129989" y="1166529"/>
          <a:ext cx="1931625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Investorer</a:t>
          </a:r>
          <a:r>
            <a:rPr lang="en-GB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GB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GB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ejendoms-udviklere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65864" y="1202404"/>
        <a:ext cx="1859875" cy="1094779"/>
      </dsp:txXfrm>
    </dsp:sp>
    <dsp:sp modelId="{362ADD21-0B14-3C44-91E9-C856E85AC3C3}">
      <dsp:nvSpPr>
        <dsp:cNvPr id="0" name=""/>
        <dsp:cNvSpPr/>
      </dsp:nvSpPr>
      <dsp:spPr>
        <a:xfrm>
          <a:off x="6092114" y="1166529"/>
          <a:ext cx="1931625" cy="1166529"/>
        </a:xfrm>
        <a:prstGeom prst="roundRect">
          <a:avLst>
            <a:gd name="adj" fmla="val 105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Privat</a:t>
          </a:r>
          <a:r>
            <a:rPr lang="en-US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-, </a:t>
          </a:r>
          <a:r>
            <a:rPr lang="en-US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forretnings</a:t>
          </a:r>
          <a:r>
            <a:rPr lang="en-US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og</a:t>
          </a:r>
          <a:r>
            <a:rPr lang="en-US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industrikunder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27989" y="1202404"/>
        <a:ext cx="1859875" cy="1094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721B7-93E6-41CD-943F-A8AFF8672BDB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784D8-96E9-41C4-8407-1456AE140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6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nvironment.org/news-and-stories/news/kigali-amendment-montreal-protocol-another-global-commitment-stop-climat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nvironment.org/news-and-stories/news/kigali-amendment-montreal-protocol-another-global-commitment-stop-climat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FF00"/>
                </a:solidFill>
              </a:rPr>
              <a:t>Som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denne</a:t>
            </a:r>
            <a:r>
              <a:rPr lang="de-DE" dirty="0">
                <a:solidFill>
                  <a:srgbClr val="FFFF00"/>
                </a:solidFill>
              </a:rPr>
              <a:t> graf </a:t>
            </a:r>
            <a:r>
              <a:rPr lang="de-DE" dirty="0" err="1">
                <a:solidFill>
                  <a:srgbClr val="FFFF00"/>
                </a:solidFill>
              </a:rPr>
              <a:t>viser</a:t>
            </a:r>
            <a:r>
              <a:rPr lang="de-DE" dirty="0">
                <a:solidFill>
                  <a:srgbClr val="FFFF00"/>
                </a:solidFill>
              </a:rPr>
              <a:t>, er </a:t>
            </a:r>
            <a:r>
              <a:rPr lang="de-DE" dirty="0" err="1">
                <a:solidFill>
                  <a:srgbClr val="FFFF00"/>
                </a:solidFill>
              </a:rPr>
              <a:t>fremtidige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fjernvarmesystemer</a:t>
            </a:r>
            <a:r>
              <a:rPr lang="de-DE" dirty="0">
                <a:solidFill>
                  <a:srgbClr val="FFFF00"/>
                </a:solidFill>
              </a:rPr>
              <a:t> (…</a:t>
            </a:r>
            <a:r>
              <a:rPr lang="de-DE" dirty="0" err="1">
                <a:solidFill>
                  <a:srgbClr val="FFFF00"/>
                </a:solidFill>
              </a:rPr>
              <a:t>tekst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mangler</a:t>
            </a:r>
            <a:r>
              <a:rPr lang="de-DE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8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REDUKTION AF DRIVHUSGASSER: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Hurtige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kraftige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omkostningseffektive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reduktioner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udledninger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grund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omstilling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brændstof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faldende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primær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energiforbrug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30-50 %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fjernkølingsnetværket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Paris 50%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mindre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primær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FORBEDRING AF LUFTKVALITET: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Reduceret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indendørs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udendørs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luftforurening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tilhørende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indvirkninger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helbredet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reduceret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forbrug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fossile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brændsler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FORBEDRET ENERGIEFFEKTIVITET: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Forøget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driftseffektivitet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90%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vha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fjernvarmeinfrastruktur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forbinde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elsektorerne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opererer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Helsinkis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kraftvarmeværker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93%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primær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energieffektivitet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 AF LOKALE OG VEDVARENDE KILDER: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Udnyttelse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energikilder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inklusiv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affaldsstrømme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overskudsvarme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vandområder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vedvarende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teknologier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termisk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lagring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for at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vedvarende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RESILIENS OG TILGÆNGELIG ENERGI: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Reduceret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afhængighed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omskiftelige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priser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fossile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brændsler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Administration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elektricitetsbehov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reduceret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risiko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delvis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mørklægning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forårsaget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spændingsnedgang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(brownouts).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GRØN ØKONOMI: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Besparelser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pga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undgået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udskudt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investering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produktionsinfrastruktur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maksimum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energikapacitet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Skabelse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velstand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gennem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reducerede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udgifter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fossile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brændsler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skatteindtægter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Beskæftigelse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baggrund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jobskabelse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systemdesign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konstruktion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udstyrsproduktion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drift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vedligeholdelse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4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Hvad</a:t>
            </a:r>
            <a:r>
              <a:rPr lang="de-DE" dirty="0"/>
              <a:t> </a:t>
            </a:r>
            <a:r>
              <a:rPr lang="de-DE" dirty="0" err="1"/>
              <a:t>mangler</a:t>
            </a:r>
            <a:r>
              <a:rPr lang="de-DE" dirty="0"/>
              <a:t>?</a:t>
            </a:r>
            <a:r>
              <a:rPr lang="de-DE" baseline="0" dirty="0"/>
              <a:t> </a:t>
            </a:r>
            <a:r>
              <a:rPr lang="de-DE" baseline="0" dirty="0" err="1"/>
              <a:t>Hvad</a:t>
            </a:r>
            <a:r>
              <a:rPr lang="de-DE" baseline="0" dirty="0"/>
              <a:t> er </a:t>
            </a:r>
            <a:r>
              <a:rPr lang="de-DE" baseline="0" dirty="0" err="1"/>
              <a:t>udfordrende</a:t>
            </a:r>
            <a:r>
              <a:rPr lang="de-DE" baseline="0" dirty="0"/>
              <a:t>? </a:t>
            </a:r>
            <a:r>
              <a:rPr lang="de-DE" baseline="0" dirty="0" err="1"/>
              <a:t>Hvad</a:t>
            </a:r>
            <a:r>
              <a:rPr lang="de-DE" baseline="0" dirty="0"/>
              <a:t> er de </a:t>
            </a:r>
            <a:r>
              <a:rPr lang="de-DE" baseline="0" dirty="0" err="1"/>
              <a:t>almindeligste</a:t>
            </a:r>
            <a:r>
              <a:rPr lang="de-DE" baseline="0" dirty="0"/>
              <a:t> </a:t>
            </a:r>
            <a:r>
              <a:rPr lang="de-DE" baseline="0" dirty="0" err="1"/>
              <a:t>problemer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energiplanlæggere</a:t>
            </a:r>
            <a:r>
              <a:rPr lang="de-DE" baseline="0" dirty="0"/>
              <a:t>? </a:t>
            </a:r>
            <a:r>
              <a:rPr lang="de-DE" baseline="0" dirty="0" err="1"/>
              <a:t>Åbn</a:t>
            </a:r>
            <a:r>
              <a:rPr lang="de-DE" baseline="0" dirty="0"/>
              <a:t> </a:t>
            </a:r>
            <a:r>
              <a:rPr lang="de-DE" baseline="0" dirty="0" err="1"/>
              <a:t>op</a:t>
            </a:r>
            <a:r>
              <a:rPr lang="de-DE" baseline="0" dirty="0"/>
              <a:t> </a:t>
            </a:r>
            <a:r>
              <a:rPr lang="de-DE" baseline="0" dirty="0" err="1"/>
              <a:t>over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publikum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de-DE" dirty="0" err="1"/>
              <a:t>Det</a:t>
            </a:r>
            <a:r>
              <a:rPr lang="de-DE" baseline="0" dirty="0"/>
              <a:t> er </a:t>
            </a:r>
            <a:r>
              <a:rPr lang="de-DE" baseline="0" dirty="0" err="1"/>
              <a:t>komplekst</a:t>
            </a:r>
            <a:r>
              <a:rPr lang="de-DE" baseline="0" dirty="0"/>
              <a:t> at </a:t>
            </a:r>
            <a:r>
              <a:rPr lang="de-DE" baseline="0" dirty="0" err="1"/>
              <a:t>planlægge</a:t>
            </a:r>
            <a:r>
              <a:rPr lang="de-DE" baseline="0" dirty="0"/>
              <a:t> </a:t>
            </a:r>
            <a:r>
              <a:rPr lang="de-DE" baseline="0" dirty="0" err="1"/>
              <a:t>udviklingen</a:t>
            </a:r>
            <a:r>
              <a:rPr lang="de-DE" baseline="0" dirty="0"/>
              <a:t> </a:t>
            </a:r>
            <a:r>
              <a:rPr lang="de-DE" baseline="0" dirty="0" err="1"/>
              <a:t>af</a:t>
            </a:r>
            <a:r>
              <a:rPr lang="de-DE" baseline="0" dirty="0"/>
              <a:t> et </a:t>
            </a:r>
            <a:r>
              <a:rPr lang="de-DE" baseline="0" dirty="0" err="1"/>
              <a:t>fjernvarme</a:t>
            </a:r>
            <a:r>
              <a:rPr lang="de-DE" baseline="0" dirty="0"/>
              <a:t>- </a:t>
            </a:r>
            <a:r>
              <a:rPr lang="de-DE" baseline="0" dirty="0" err="1"/>
              <a:t>og</a:t>
            </a:r>
            <a:r>
              <a:rPr lang="de-DE" baseline="0" dirty="0"/>
              <a:t> </a:t>
            </a:r>
            <a:r>
              <a:rPr lang="de-DE" baseline="0" dirty="0" err="1"/>
              <a:t>kølingsnetværk</a:t>
            </a:r>
            <a:r>
              <a:rPr lang="de-DE" baseline="0" dirty="0"/>
              <a:t>, </a:t>
            </a:r>
            <a:r>
              <a:rPr lang="de-DE" baseline="0" dirty="0" err="1"/>
              <a:t>og</a:t>
            </a:r>
            <a:r>
              <a:rPr lang="de-DE" baseline="0" dirty="0"/>
              <a:t> lokale </a:t>
            </a:r>
            <a:r>
              <a:rPr lang="de-DE" baseline="0" dirty="0" err="1"/>
              <a:t>myndigheder</a:t>
            </a:r>
            <a:r>
              <a:rPr lang="de-DE" baseline="0" dirty="0"/>
              <a:t> har </a:t>
            </a:r>
            <a:r>
              <a:rPr lang="de-DE" baseline="0" dirty="0" err="1"/>
              <a:t>ofte</a:t>
            </a:r>
            <a:r>
              <a:rPr lang="de-DE" baseline="0" dirty="0"/>
              <a:t> </a:t>
            </a:r>
            <a:r>
              <a:rPr lang="de-DE" baseline="0" dirty="0" err="1"/>
              <a:t>ikke</a:t>
            </a:r>
            <a:r>
              <a:rPr lang="de-DE" baseline="0" dirty="0"/>
              <a:t> </a:t>
            </a:r>
            <a:r>
              <a:rPr lang="de-DE" baseline="0" dirty="0" err="1"/>
              <a:t>kapacitet</a:t>
            </a:r>
            <a:r>
              <a:rPr lang="de-DE" baseline="0" dirty="0"/>
              <a:t> </a:t>
            </a:r>
            <a:r>
              <a:rPr lang="de-DE" baseline="0" dirty="0" err="1"/>
              <a:t>til</a:t>
            </a:r>
            <a:r>
              <a:rPr lang="de-DE" baseline="0" dirty="0"/>
              <a:t> at </a:t>
            </a:r>
            <a:r>
              <a:rPr lang="de-DE" baseline="0" dirty="0" err="1"/>
              <a:t>udføre</a:t>
            </a:r>
            <a:r>
              <a:rPr lang="de-DE" baseline="0" dirty="0"/>
              <a:t> </a:t>
            </a:r>
            <a:r>
              <a:rPr lang="de-DE" baseline="0" dirty="0" err="1"/>
              <a:t>forundersøgelser</a:t>
            </a:r>
            <a:r>
              <a:rPr lang="de-DE" baseline="0" dirty="0"/>
              <a:t> </a:t>
            </a:r>
            <a:r>
              <a:rPr lang="de-DE" baseline="0" dirty="0" err="1"/>
              <a:t>internt</a:t>
            </a:r>
            <a:r>
              <a:rPr lang="de-DE" baseline="0" dirty="0"/>
              <a:t>. </a:t>
            </a:r>
            <a:r>
              <a:rPr lang="de-DE" baseline="0" dirty="0" err="1"/>
              <a:t>Dette</a:t>
            </a:r>
            <a:r>
              <a:rPr lang="de-DE" baseline="0" dirty="0"/>
              <a:t> </a:t>
            </a:r>
            <a:r>
              <a:rPr lang="de-DE" baseline="0" dirty="0" err="1"/>
              <a:t>betyder</a:t>
            </a:r>
            <a:r>
              <a:rPr lang="de-DE" baseline="0" dirty="0"/>
              <a:t>, at </a:t>
            </a:r>
            <a:r>
              <a:rPr lang="de-DE" baseline="0" dirty="0" err="1"/>
              <a:t>det</a:t>
            </a:r>
            <a:r>
              <a:rPr lang="de-DE" baseline="0" dirty="0"/>
              <a:t> </a:t>
            </a:r>
            <a:r>
              <a:rPr lang="de-DE" baseline="0" dirty="0" err="1"/>
              <a:t>kan</a:t>
            </a:r>
            <a:r>
              <a:rPr lang="de-DE" baseline="0" dirty="0"/>
              <a:t> </a:t>
            </a:r>
            <a:r>
              <a:rPr lang="de-DE" baseline="0" dirty="0" err="1"/>
              <a:t>blive</a:t>
            </a:r>
            <a:r>
              <a:rPr lang="de-DE" baseline="0" dirty="0"/>
              <a:t> en </a:t>
            </a:r>
            <a:r>
              <a:rPr lang="de-DE" baseline="0" dirty="0" err="1"/>
              <a:t>dyr</a:t>
            </a:r>
            <a:r>
              <a:rPr lang="de-DE" baseline="0" dirty="0"/>
              <a:t> </a:t>
            </a:r>
            <a:r>
              <a:rPr lang="de-DE" baseline="0" dirty="0" err="1"/>
              <a:t>og</a:t>
            </a:r>
            <a:r>
              <a:rPr lang="de-DE" baseline="0" dirty="0"/>
              <a:t> </a:t>
            </a:r>
            <a:r>
              <a:rPr lang="de-DE" baseline="0" dirty="0" err="1"/>
              <a:t>tidskrævende</a:t>
            </a:r>
            <a:r>
              <a:rPr lang="de-DE" baseline="0" dirty="0"/>
              <a:t> </a:t>
            </a:r>
            <a:r>
              <a:rPr lang="de-DE" baseline="0" dirty="0" err="1"/>
              <a:t>proces</a:t>
            </a:r>
            <a:r>
              <a:rPr lang="de-DE" baseline="0" dirty="0"/>
              <a:t>, </a:t>
            </a:r>
            <a:r>
              <a:rPr lang="de-DE" baseline="0" dirty="0" err="1"/>
              <a:t>som</a:t>
            </a:r>
            <a:r>
              <a:rPr lang="de-DE" baseline="0" dirty="0"/>
              <a:t> </a:t>
            </a:r>
            <a:r>
              <a:rPr lang="de-DE" baseline="0" dirty="0" err="1"/>
              <a:t>også</a:t>
            </a:r>
            <a:r>
              <a:rPr lang="de-DE" baseline="0" dirty="0"/>
              <a:t> </a:t>
            </a:r>
            <a:r>
              <a:rPr lang="de-DE" baseline="0" dirty="0" err="1"/>
              <a:t>kan</a:t>
            </a:r>
            <a:r>
              <a:rPr lang="de-DE" baseline="0" dirty="0"/>
              <a:t> mangle </a:t>
            </a:r>
            <a:r>
              <a:rPr lang="de-DE" baseline="0" dirty="0" err="1"/>
              <a:t>gennemsigtighed</a:t>
            </a:r>
            <a:r>
              <a:rPr lang="de-DE" baseline="0" dirty="0"/>
              <a:t>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Hvad</a:t>
            </a:r>
            <a:r>
              <a:rPr lang="de-DE" dirty="0"/>
              <a:t> </a:t>
            </a:r>
            <a:r>
              <a:rPr lang="de-DE" dirty="0" err="1"/>
              <a:t>mangler</a:t>
            </a:r>
            <a:r>
              <a:rPr lang="de-DE" dirty="0"/>
              <a:t>?</a:t>
            </a:r>
            <a:r>
              <a:rPr lang="de-DE" baseline="0" dirty="0"/>
              <a:t> </a:t>
            </a:r>
            <a:r>
              <a:rPr lang="de-DE" baseline="0" dirty="0" err="1"/>
              <a:t>Hvad</a:t>
            </a:r>
            <a:r>
              <a:rPr lang="de-DE" baseline="0" dirty="0"/>
              <a:t> er </a:t>
            </a:r>
            <a:r>
              <a:rPr lang="de-DE" baseline="0" dirty="0" err="1"/>
              <a:t>udfordrende</a:t>
            </a:r>
            <a:r>
              <a:rPr lang="de-DE" baseline="0" dirty="0"/>
              <a:t>? </a:t>
            </a:r>
            <a:r>
              <a:rPr lang="de-DE" baseline="0" dirty="0" err="1"/>
              <a:t>Hvad</a:t>
            </a:r>
            <a:r>
              <a:rPr lang="de-DE" baseline="0" dirty="0"/>
              <a:t> er de </a:t>
            </a:r>
            <a:r>
              <a:rPr lang="de-DE" baseline="0" dirty="0" err="1"/>
              <a:t>almindelige</a:t>
            </a:r>
            <a:r>
              <a:rPr lang="de-DE" baseline="0" dirty="0"/>
              <a:t> </a:t>
            </a:r>
            <a:r>
              <a:rPr lang="de-DE" baseline="0" dirty="0" err="1"/>
              <a:t>problemer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energiplanlæggere</a:t>
            </a:r>
            <a:r>
              <a:rPr lang="de-DE" baseline="0" dirty="0"/>
              <a:t>? </a:t>
            </a:r>
            <a:r>
              <a:rPr lang="de-DE" baseline="0" dirty="0" err="1"/>
              <a:t>Åbn</a:t>
            </a:r>
            <a:r>
              <a:rPr lang="de-DE" baseline="0" dirty="0"/>
              <a:t> </a:t>
            </a:r>
            <a:r>
              <a:rPr lang="de-DE" baseline="0" dirty="0" err="1"/>
              <a:t>op</a:t>
            </a:r>
            <a:r>
              <a:rPr lang="de-DE" baseline="0" dirty="0"/>
              <a:t> </a:t>
            </a:r>
            <a:r>
              <a:rPr lang="de-DE" baseline="0" dirty="0" err="1"/>
              <a:t>over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publikum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THERMOS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gøre det muligt for offentlige myndigheder og andre interessenter at foretage mere avanceret planlægning af termiske energisystemer hurtigt og billigt.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forstærke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accelerere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udviklingen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lavemission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kølesystemer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Europa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muliggøre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hurtigere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forbedring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renovering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udvidelse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eksisterende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THERMOS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sigter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konkret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 at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gøre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muligt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beslutningstagere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identificere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rette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områder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forskellige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termiske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hurtigt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præcist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automatisere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spørgsmål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mulige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systemkonfigurationer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økonomi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GB" dirty="0"/>
              <a:t>THERMOS </a:t>
            </a:r>
            <a:r>
              <a:rPr lang="en-GB" dirty="0" err="1"/>
              <a:t>sætter</a:t>
            </a:r>
            <a:r>
              <a:rPr lang="en-GB" dirty="0"/>
              <a:t> </a:t>
            </a:r>
            <a:r>
              <a:rPr lang="en-GB" dirty="0" err="1"/>
              <a:t>kapitalomkostninger</a:t>
            </a:r>
            <a:r>
              <a:rPr lang="en-GB" dirty="0"/>
              <a:t> for </a:t>
            </a:r>
            <a:r>
              <a:rPr lang="en-GB" dirty="0" err="1"/>
              <a:t>anlæg</a:t>
            </a:r>
            <a:r>
              <a:rPr lang="en-GB" dirty="0"/>
              <a:t>, </a:t>
            </a:r>
            <a:r>
              <a:rPr lang="en-GB" dirty="0" err="1"/>
              <a:t>rør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sammenlægning</a:t>
            </a:r>
            <a:r>
              <a:rPr lang="en-GB" dirty="0"/>
              <a:t> op </a:t>
            </a:r>
            <a:r>
              <a:rPr lang="en-GB" dirty="0" err="1"/>
              <a:t>imod</a:t>
            </a:r>
            <a:r>
              <a:rPr lang="en-GB" dirty="0"/>
              <a:t> </a:t>
            </a:r>
            <a:r>
              <a:rPr lang="en-GB" dirty="0" err="1"/>
              <a:t>indtægter</a:t>
            </a:r>
            <a:r>
              <a:rPr lang="en-GB" baseline="0" dirty="0"/>
              <a:t> </a:t>
            </a:r>
            <a:r>
              <a:rPr lang="en-GB" baseline="0" dirty="0" err="1"/>
              <a:t>fra</a:t>
            </a:r>
            <a:r>
              <a:rPr lang="en-GB" baseline="0" dirty="0"/>
              <a:t> </a:t>
            </a:r>
            <a:r>
              <a:rPr lang="en-GB" baseline="0" dirty="0" err="1"/>
              <a:t>varmesalg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drivhusgasudledning</a:t>
            </a:r>
            <a:r>
              <a:rPr lang="en-GB" baseline="0" dirty="0"/>
              <a:t> </a:t>
            </a:r>
            <a:r>
              <a:rPr lang="en-GB" baseline="0" dirty="0" err="1"/>
              <a:t>omsat</a:t>
            </a:r>
            <a:r>
              <a:rPr lang="en-GB" baseline="0" dirty="0"/>
              <a:t> </a:t>
            </a:r>
            <a:r>
              <a:rPr lang="en-GB" baseline="0" dirty="0" err="1"/>
              <a:t>til</a:t>
            </a:r>
            <a:r>
              <a:rPr lang="en-GB" baseline="0" dirty="0"/>
              <a:t> </a:t>
            </a:r>
            <a:r>
              <a:rPr lang="en-GB" baseline="0" dirty="0" err="1"/>
              <a:t>penge</a:t>
            </a:r>
            <a:r>
              <a:rPr lang="en-GB" baseline="0" dirty="0"/>
              <a:t>.</a:t>
            </a:r>
            <a:endParaRPr lang="en-GB" dirty="0"/>
          </a:p>
          <a:p>
            <a:pPr marL="360" lvl="1" indent="0" eaLnBrk="0" hangingPunct="0">
              <a:spcAft>
                <a:spcPts val="600"/>
              </a:spcAft>
              <a:buClr>
                <a:srgbClr val="ED3027"/>
              </a:buClr>
              <a:buSzPct val="120000"/>
              <a:buFont typeface="Arial" panose="020B0604020202020204" pitchFamily="34" charset="0"/>
              <a:buNone/>
              <a:defRPr/>
            </a:pPr>
            <a:r>
              <a:rPr lang="de-DE" sz="1200" spc="0" dirty="0">
                <a:solidFill>
                  <a:schemeClr val="tx1"/>
                </a:solidFill>
                <a:uFillTx/>
                <a:latin typeface="+mn-lt"/>
              </a:rPr>
              <a:t>THERMOS</a:t>
            </a:r>
            <a:r>
              <a:rPr lang="de-DE" sz="1200" spc="0" baseline="0" dirty="0">
                <a:solidFill>
                  <a:schemeClr val="tx1"/>
                </a:solidFill>
                <a:uFillTx/>
                <a:latin typeface="+mn-lt"/>
              </a:rPr>
              <a:t> </a:t>
            </a:r>
            <a:r>
              <a:rPr lang="de-DE" sz="1200" spc="0" baseline="0" dirty="0" err="1">
                <a:solidFill>
                  <a:schemeClr val="tx1"/>
                </a:solidFill>
                <a:uFillTx/>
                <a:latin typeface="+mn-lt"/>
              </a:rPr>
              <a:t>faciliterer</a:t>
            </a:r>
            <a:r>
              <a:rPr lang="de-DE" sz="1200" spc="0" baseline="0" dirty="0">
                <a:solidFill>
                  <a:schemeClr val="tx1"/>
                </a:solidFill>
                <a:uFillTx/>
                <a:latin typeface="+mn-lt"/>
              </a:rPr>
              <a:t> </a:t>
            </a:r>
            <a:r>
              <a:rPr lang="de-DE" sz="1200" spc="0" baseline="0" dirty="0" err="1">
                <a:solidFill>
                  <a:schemeClr val="tx1"/>
                </a:solidFill>
                <a:uFillTx/>
                <a:latin typeface="+mn-lt"/>
              </a:rPr>
              <a:t>tidlig</a:t>
            </a:r>
            <a:r>
              <a:rPr lang="en-GB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planlægning</a:t>
            </a:r>
            <a:r>
              <a:rPr lang="en-GB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fjernvarmesystemer</a:t>
            </a:r>
            <a:r>
              <a:rPr lang="en-GB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.</a:t>
            </a:r>
            <a:r>
              <a:rPr lang="en-GB" sz="22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2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Kigger</a:t>
            </a:r>
            <a:r>
              <a:rPr lang="en-GB" sz="22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2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på</a:t>
            </a:r>
            <a:r>
              <a:rPr lang="en-GB" sz="22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fire </a:t>
            </a:r>
            <a:r>
              <a:rPr lang="en-GB" sz="22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hovedscenarier</a:t>
            </a:r>
            <a:r>
              <a:rPr lang="en-GB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:</a:t>
            </a:r>
          </a:p>
          <a:p>
            <a:pPr marL="914760" lvl="2" indent="-457200" eaLnBrk="0" hangingPunct="0">
              <a:spcAft>
                <a:spcPts val="600"/>
              </a:spcAft>
              <a:buClr>
                <a:srgbClr val="ED3027"/>
              </a:buClr>
              <a:buSzPct val="100000"/>
              <a:buFont typeface="+mj-lt"/>
              <a:buAutoNum type="arabicPeriod"/>
              <a:defRPr/>
            </a:pP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Udvidelse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eksisterende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fjernvarmesystemer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914760" lvl="2" indent="-457200" eaLnBrk="0" hangingPunct="0">
              <a:spcAft>
                <a:spcPts val="600"/>
              </a:spcAft>
              <a:buClr>
                <a:srgbClr val="ED3027"/>
              </a:buClr>
              <a:buSzPct val="100000"/>
              <a:buFont typeface="+mj-lt"/>
              <a:buAutoNum type="arabicPeriod"/>
              <a:defRPr/>
            </a:pP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Identificering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lokale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energibehov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for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kendte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energikilder</a:t>
            </a:r>
            <a:endParaRPr lang="en-GB" sz="2000" spc="-1" baseline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pPr marL="914760" lvl="2" indent="-457200" eaLnBrk="0" hangingPunct="0">
              <a:spcAft>
                <a:spcPts val="600"/>
              </a:spcAft>
              <a:buClr>
                <a:srgbClr val="ED3027"/>
              </a:buClr>
              <a:buSzPct val="100000"/>
              <a:buFont typeface="+mj-lt"/>
              <a:buAutoNum type="arabicPeriod"/>
              <a:defRPr/>
            </a:pP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Optimering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netværk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mellem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kendte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energikilder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og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-</a:t>
            </a:r>
            <a:r>
              <a:rPr lang="en-GB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behov</a:t>
            </a:r>
            <a:endParaRPr lang="da-DK" dirty="0"/>
          </a:p>
          <a:p>
            <a:pPr marL="914760" marR="0" lvl="2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D3027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Levering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optimerede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løsninger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inden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for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fjernvarme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-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–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køling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med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hensyn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til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reduktion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i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energibehov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samt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systemer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med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uden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netværksadgang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.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Hvor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det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ønskes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at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sammenligne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ydelsesvurderingen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af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potentielle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fjernvarme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-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og</a:t>
            </a:r>
            <a:r>
              <a:rPr lang="en-GB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fjernkølingsnetværk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samt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løsninger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uden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fjernvarme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og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 –</a:t>
            </a:r>
            <a:r>
              <a:rPr lang="en-GB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køling</a:t>
            </a:r>
            <a:r>
              <a:rPr lang="en-GB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.</a:t>
            </a:r>
            <a:endParaRPr lang="en-US" sz="2000" dirty="0"/>
          </a:p>
          <a:p>
            <a:pPr marL="914760" lvl="2" indent="-457200" eaLnBrk="0" hangingPunct="0">
              <a:spcAft>
                <a:spcPts val="600"/>
              </a:spcAft>
              <a:buClr>
                <a:srgbClr val="ED3027"/>
              </a:buClr>
              <a:buSzPct val="100000"/>
              <a:buFont typeface="+mj-lt"/>
              <a:buAutoNum type="arabicPeriod"/>
              <a:defRPr/>
            </a:pP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Bedre</a:t>
            </a:r>
            <a:r>
              <a:rPr lang="en-GB" dirty="0"/>
              <a:t> </a:t>
            </a:r>
            <a:r>
              <a:rPr lang="en-GB" dirty="0" err="1"/>
              <a:t>netværksdesign</a:t>
            </a:r>
            <a:r>
              <a:rPr lang="en-GB" dirty="0"/>
              <a:t> under </a:t>
            </a:r>
            <a:r>
              <a:rPr lang="en-GB" dirty="0" err="1"/>
              <a:t>forundersøgelser</a:t>
            </a:r>
            <a:r>
              <a:rPr lang="en-GB" dirty="0"/>
              <a:t> – </a:t>
            </a:r>
            <a:r>
              <a:rPr lang="en-GB" dirty="0" err="1"/>
              <a:t>nuværende</a:t>
            </a:r>
            <a:r>
              <a:rPr lang="en-GB" dirty="0"/>
              <a:t> </a:t>
            </a:r>
            <a:r>
              <a:rPr lang="en-GB" dirty="0" err="1"/>
              <a:t>praksis</a:t>
            </a:r>
            <a:r>
              <a:rPr lang="en-GB" dirty="0"/>
              <a:t> finder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optimale</a:t>
            </a:r>
            <a:r>
              <a:rPr lang="en-GB" dirty="0"/>
              <a:t> </a:t>
            </a:r>
            <a:r>
              <a:rPr lang="en-GB" dirty="0" err="1"/>
              <a:t>løsninger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>
                <a:latin typeface="Segoe UI"/>
                <a:cs typeface="Segoe UI"/>
              </a:rPr>
              <a:t>Betydeligt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hurtigere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og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billigere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vurdering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af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muligheder</a:t>
            </a:r>
            <a:r>
              <a:rPr lang="en-GB" dirty="0">
                <a:latin typeface="Segoe UI"/>
                <a:cs typeface="Segoe UI"/>
              </a:rPr>
              <a:t>, </a:t>
            </a:r>
            <a:r>
              <a:rPr lang="en-GB" dirty="0" err="1">
                <a:latin typeface="Segoe UI"/>
                <a:cs typeface="Segoe UI"/>
              </a:rPr>
              <a:t>så</a:t>
            </a:r>
            <a:r>
              <a:rPr lang="en-GB" dirty="0">
                <a:latin typeface="Segoe UI"/>
                <a:cs typeface="Segoe UI"/>
              </a:rPr>
              <a:t> mange </a:t>
            </a:r>
            <a:r>
              <a:rPr lang="en-GB" dirty="0" err="1">
                <a:latin typeface="Segoe UI"/>
                <a:cs typeface="Segoe UI"/>
              </a:rPr>
              <a:t>flere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muligheder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tages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i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betragtning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til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betydeligt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reducerede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omkostninger</a:t>
            </a:r>
            <a:r>
              <a:rPr lang="en-GB" baseline="0" dirty="0">
                <a:latin typeface="Segoe UI"/>
                <a:cs typeface="Segoe UI"/>
              </a:rPr>
              <a:t>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Muliggør</a:t>
            </a:r>
            <a:r>
              <a:rPr lang="en-GB" dirty="0"/>
              <a:t> analyse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optimale</a:t>
            </a:r>
            <a:r>
              <a:rPr lang="en-GB" dirty="0"/>
              <a:t> </a:t>
            </a:r>
            <a:r>
              <a:rPr lang="en-GB" dirty="0" err="1"/>
              <a:t>netværksdesigns</a:t>
            </a:r>
            <a:r>
              <a:rPr lang="en-GB" dirty="0"/>
              <a:t> </a:t>
            </a:r>
            <a:r>
              <a:rPr lang="en-GB" dirty="0" err="1"/>
              <a:t>følsomhed</a:t>
            </a:r>
            <a:r>
              <a:rPr lang="en-GB" dirty="0"/>
              <a:t> over for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række</a:t>
            </a:r>
            <a:r>
              <a:rPr lang="en-GB" dirty="0"/>
              <a:t> </a:t>
            </a:r>
            <a:r>
              <a:rPr lang="en-GB" dirty="0" err="1"/>
              <a:t>præmisser</a:t>
            </a:r>
            <a:r>
              <a:rPr lang="en-GB" dirty="0"/>
              <a:t> (</a:t>
            </a:r>
            <a:r>
              <a:rPr lang="en-GB" dirty="0" err="1"/>
              <a:t>forsyningsomkostninger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varmesalgspris</a:t>
            </a:r>
            <a:r>
              <a:rPr lang="en-GB" baseline="0" dirty="0"/>
              <a:t>, </a:t>
            </a:r>
            <a:r>
              <a:rPr lang="en-GB" baseline="0" dirty="0" err="1"/>
              <a:t>finansieringsomkostninger</a:t>
            </a:r>
            <a:r>
              <a:rPr lang="en-GB" baseline="0" dirty="0"/>
              <a:t>, </a:t>
            </a:r>
            <a:r>
              <a:rPr lang="en-GB" baseline="0" dirty="0" err="1"/>
              <a:t>osv</a:t>
            </a:r>
            <a:r>
              <a:rPr lang="en-GB" baseline="0" dirty="0"/>
              <a:t>.)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/>
              <a:t>Alt</a:t>
            </a:r>
            <a:r>
              <a:rPr lang="en-GB" baseline="0" dirty="0"/>
              <a:t> </a:t>
            </a:r>
            <a:r>
              <a:rPr lang="en-GB" baseline="0" dirty="0" err="1"/>
              <a:t>dette</a:t>
            </a:r>
            <a:r>
              <a:rPr lang="en-GB" baseline="0" dirty="0"/>
              <a:t> </a:t>
            </a:r>
            <a:r>
              <a:rPr lang="en-GB" baseline="0" dirty="0" err="1"/>
              <a:t>betyder</a:t>
            </a:r>
            <a:r>
              <a:rPr lang="en-GB" baseline="0" dirty="0"/>
              <a:t> </a:t>
            </a:r>
            <a:r>
              <a:rPr lang="en-GB" baseline="0" dirty="0" err="1"/>
              <a:t>reduceret</a:t>
            </a:r>
            <a:r>
              <a:rPr lang="en-GB" baseline="0" dirty="0"/>
              <a:t> </a:t>
            </a:r>
            <a:r>
              <a:rPr lang="en-GB" baseline="0" dirty="0" err="1"/>
              <a:t>risiko</a:t>
            </a:r>
            <a:r>
              <a:rPr lang="en-GB" baseline="0" dirty="0"/>
              <a:t> for at </a:t>
            </a:r>
            <a:r>
              <a:rPr lang="en-GB" baseline="0" dirty="0" err="1"/>
              <a:t>spilde</a:t>
            </a:r>
            <a:r>
              <a:rPr lang="en-GB" baseline="0" dirty="0"/>
              <a:t> </a:t>
            </a:r>
            <a:r>
              <a:rPr lang="en-GB" baseline="0" dirty="0" err="1"/>
              <a:t>tid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 </a:t>
            </a:r>
            <a:r>
              <a:rPr lang="en-GB" baseline="0" dirty="0" err="1"/>
              <a:t>detaljerede</a:t>
            </a:r>
            <a:r>
              <a:rPr lang="en-GB" baseline="0" dirty="0"/>
              <a:t> </a:t>
            </a:r>
            <a:r>
              <a:rPr lang="en-GB" baseline="0" dirty="0" err="1"/>
              <a:t>designfaser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Automatisering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kortlægningsprocesser</a:t>
            </a:r>
            <a:r>
              <a:rPr lang="en-GB" baseline="0" dirty="0"/>
              <a:t> </a:t>
            </a:r>
            <a:r>
              <a:rPr lang="en-GB" baseline="0" dirty="0" err="1"/>
              <a:t>fjerner</a:t>
            </a:r>
            <a:r>
              <a:rPr lang="en-GB" baseline="0" dirty="0"/>
              <a:t> </a:t>
            </a:r>
            <a:r>
              <a:rPr lang="en-GB" baseline="0" dirty="0" err="1"/>
              <a:t>tidsforbrug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omkostninger</a:t>
            </a:r>
            <a:r>
              <a:rPr lang="en-GB" baseline="0" dirty="0"/>
              <a:t> </a:t>
            </a:r>
            <a:r>
              <a:rPr lang="en-GB" baseline="0" dirty="0" err="1"/>
              <a:t>ved</a:t>
            </a:r>
            <a:r>
              <a:rPr lang="en-GB" baseline="0" dirty="0"/>
              <a:t> at </a:t>
            </a:r>
            <a:r>
              <a:rPr lang="en-GB" baseline="0" dirty="0" err="1"/>
              <a:t>komme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gang – </a:t>
            </a:r>
            <a:r>
              <a:rPr lang="en-GB" baseline="0" dirty="0" err="1"/>
              <a:t>hvor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helst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verden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/>
              <a:t>Browser-</a:t>
            </a:r>
            <a:r>
              <a:rPr lang="en-GB" dirty="0" err="1"/>
              <a:t>baseret</a:t>
            </a:r>
            <a:r>
              <a:rPr lang="en-GB" dirty="0"/>
              <a:t> </a:t>
            </a:r>
            <a:r>
              <a:rPr lang="en-GB" dirty="0" err="1"/>
              <a:t>applikation</a:t>
            </a:r>
            <a:r>
              <a:rPr lang="en-GB" dirty="0"/>
              <a:t> – </a:t>
            </a:r>
            <a:r>
              <a:rPr lang="en-GB" dirty="0" err="1"/>
              <a:t>ingen</a:t>
            </a:r>
            <a:r>
              <a:rPr lang="en-GB" dirty="0"/>
              <a:t> </a:t>
            </a:r>
            <a:r>
              <a:rPr lang="en-GB" dirty="0" err="1"/>
              <a:t>lokal</a:t>
            </a:r>
            <a:r>
              <a:rPr lang="en-GB" dirty="0"/>
              <a:t> </a:t>
            </a:r>
            <a:r>
              <a:rPr lang="en-GB" dirty="0" err="1"/>
              <a:t>udrulning</a:t>
            </a:r>
            <a:r>
              <a:rPr lang="en-GB" dirty="0"/>
              <a:t>, </a:t>
            </a:r>
            <a:r>
              <a:rPr lang="en-GB" dirty="0" err="1"/>
              <a:t>nemt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Vores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: </a:t>
            </a:r>
            <a:r>
              <a:rPr lang="en-GB" dirty="0" err="1"/>
              <a:t>fremskyndet</a:t>
            </a:r>
            <a:r>
              <a:rPr lang="en-GB" dirty="0"/>
              <a:t> </a:t>
            </a:r>
            <a:r>
              <a:rPr lang="en-GB" dirty="0" err="1"/>
              <a:t>udrulning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de</a:t>
            </a:r>
            <a:r>
              <a:rPr lang="en-GB" baseline="0" dirty="0"/>
              <a:t>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termiske</a:t>
            </a:r>
            <a:r>
              <a:rPr lang="en-GB" baseline="0" dirty="0"/>
              <a:t> </a:t>
            </a:r>
            <a:r>
              <a:rPr lang="en-GB" baseline="0" dirty="0" err="1"/>
              <a:t>netværk</a:t>
            </a:r>
            <a:r>
              <a:rPr lang="en-GB" baseline="0" dirty="0"/>
              <a:t> de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steder</a:t>
            </a:r>
            <a:r>
              <a:rPr lang="en-GB" baseline="0" dirty="0"/>
              <a:t>, </a:t>
            </a:r>
            <a:r>
              <a:rPr lang="en-GB" baseline="0" dirty="0" err="1"/>
              <a:t>hvilket</a:t>
            </a:r>
            <a:r>
              <a:rPr lang="en-GB" baseline="0" dirty="0"/>
              <a:t> </a:t>
            </a:r>
            <a:r>
              <a:rPr lang="en-GB" baseline="0" dirty="0" err="1"/>
              <a:t>fører</a:t>
            </a:r>
            <a:r>
              <a:rPr lang="en-GB" baseline="0" dirty="0"/>
              <a:t> </a:t>
            </a:r>
            <a:r>
              <a:rPr lang="en-GB" baseline="0" dirty="0" err="1"/>
              <a:t>til</a:t>
            </a:r>
            <a:r>
              <a:rPr lang="en-GB" baseline="0" dirty="0"/>
              <a:t> </a:t>
            </a:r>
            <a:r>
              <a:rPr lang="en-GB" baseline="0" dirty="0" err="1"/>
              <a:t>reduktion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kulstofudledningen</a:t>
            </a:r>
            <a:endParaRPr lang="en-GB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8036A-3245-4344-A64D-D1649D0A3923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2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THERMOS:</a:t>
            </a:r>
            <a:r>
              <a:rPr lang="en-US" baseline="0" noProof="0" dirty="0"/>
              <a:t> at </a:t>
            </a:r>
            <a:r>
              <a:rPr lang="en-US" baseline="0" noProof="0" dirty="0" err="1"/>
              <a:t>skabe</a:t>
            </a:r>
            <a:r>
              <a:rPr lang="en-US" baseline="0" noProof="0" dirty="0"/>
              <a:t> et </a:t>
            </a:r>
            <a:r>
              <a:rPr lang="en-US" baseline="0" noProof="0" dirty="0" err="1"/>
              <a:t>optimalt</a:t>
            </a:r>
            <a:r>
              <a:rPr lang="en-US" baseline="0" noProof="0" dirty="0"/>
              <a:t> </a:t>
            </a:r>
            <a:r>
              <a:rPr lang="en-US" baseline="0" noProof="0" dirty="0" err="1"/>
              <a:t>scenarie</a:t>
            </a:r>
            <a:r>
              <a:rPr lang="en-US" baseline="0" noProof="0" dirty="0"/>
              <a:t> for </a:t>
            </a:r>
            <a:r>
              <a:rPr lang="en-US" baseline="0" noProof="0" dirty="0" err="1"/>
              <a:t>energiplanlægning</a:t>
            </a:r>
            <a:r>
              <a:rPr lang="en-US" baseline="0" noProof="0" dirty="0"/>
              <a:t> (</a:t>
            </a:r>
            <a:r>
              <a:rPr lang="en-US" baseline="0" noProof="0" dirty="0" err="1"/>
              <a:t>forhåndsbetingelser</a:t>
            </a:r>
            <a:r>
              <a:rPr lang="en-US" baseline="0" noProof="0" dirty="0"/>
              <a:t>) / at </a:t>
            </a:r>
            <a:r>
              <a:rPr lang="en-US" baseline="0" noProof="0" dirty="0" err="1"/>
              <a:t>udføre</a:t>
            </a:r>
            <a:r>
              <a:rPr lang="en-US" baseline="0" noProof="0" dirty="0"/>
              <a:t> </a:t>
            </a:r>
            <a:r>
              <a:rPr lang="en-US" baseline="0" noProof="0" dirty="0" err="1"/>
              <a:t>forundersøgelser</a:t>
            </a:r>
            <a:endParaRPr lang="en-US" baseline="0" noProof="0" dirty="0"/>
          </a:p>
          <a:p>
            <a:r>
              <a:rPr lang="en-US" dirty="0"/>
              <a:t>Web-</a:t>
            </a:r>
            <a:r>
              <a:rPr lang="en-US" dirty="0" err="1"/>
              <a:t>baseret</a:t>
            </a:r>
            <a:r>
              <a:rPr lang="en-US" dirty="0"/>
              <a:t> software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detaljerede</a:t>
            </a:r>
            <a:r>
              <a:rPr lang="en-US" baseline="0" dirty="0"/>
              <a:t> </a:t>
            </a:r>
            <a:r>
              <a:rPr lang="en-US" baseline="0" dirty="0" err="1"/>
              <a:t>forundersøgelser</a:t>
            </a:r>
            <a:r>
              <a:rPr lang="en-US" baseline="0" dirty="0"/>
              <a:t> </a:t>
            </a:r>
            <a:r>
              <a:rPr lang="en-US" baseline="0" dirty="0" err="1"/>
              <a:t>af</a:t>
            </a:r>
            <a:r>
              <a:rPr lang="en-US" baseline="0" dirty="0"/>
              <a:t> </a:t>
            </a:r>
            <a:r>
              <a:rPr lang="en-US" baseline="0" dirty="0" err="1"/>
              <a:t>muligheder</a:t>
            </a:r>
            <a:r>
              <a:rPr lang="en-US" baseline="0" dirty="0"/>
              <a:t> for </a:t>
            </a:r>
            <a:r>
              <a:rPr lang="en-US" baseline="0" dirty="0" err="1"/>
              <a:t>varme</a:t>
            </a:r>
            <a:r>
              <a:rPr lang="en-US" baseline="0" dirty="0"/>
              <a:t>-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kølenetværk</a:t>
            </a:r>
            <a:endParaRPr lang="en-US" dirty="0"/>
          </a:p>
          <a:p>
            <a:r>
              <a:rPr lang="en-US" dirty="0" err="1"/>
              <a:t>Designet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støtte</a:t>
            </a:r>
            <a:r>
              <a:rPr lang="en-US" dirty="0"/>
              <a:t> </a:t>
            </a:r>
            <a:r>
              <a:rPr lang="en-US" dirty="0" err="1"/>
              <a:t>projektudvikling</a:t>
            </a:r>
            <a:r>
              <a:rPr lang="en-US" baseline="0" dirty="0"/>
              <a:t> </a:t>
            </a:r>
            <a:r>
              <a:rPr lang="en-US" baseline="0" dirty="0" err="1"/>
              <a:t>fra</a:t>
            </a:r>
            <a:r>
              <a:rPr lang="en-US" baseline="0" dirty="0"/>
              <a:t> </a:t>
            </a:r>
            <a:r>
              <a:rPr lang="en-US" baseline="0" dirty="0" err="1"/>
              <a:t>kortlægning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helhedsplanlægning</a:t>
            </a:r>
            <a:r>
              <a:rPr lang="en-US" baseline="0" dirty="0"/>
              <a:t> </a:t>
            </a:r>
            <a:r>
              <a:rPr lang="en-US" baseline="0" dirty="0" err="1"/>
              <a:t>af</a:t>
            </a:r>
            <a:r>
              <a:rPr lang="en-US" baseline="0" dirty="0"/>
              <a:t> hele </a:t>
            </a:r>
            <a:r>
              <a:rPr lang="en-US" baseline="0" dirty="0" err="1"/>
              <a:t>områder</a:t>
            </a:r>
            <a:r>
              <a:rPr lang="en-US" baseline="0" dirty="0"/>
              <a:t>, </a:t>
            </a:r>
            <a:r>
              <a:rPr lang="en-US" baseline="0" dirty="0" err="1"/>
              <a:t>ned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detaljerede</a:t>
            </a:r>
            <a:r>
              <a:rPr lang="en-US" baseline="0" dirty="0"/>
              <a:t> </a:t>
            </a:r>
            <a:r>
              <a:rPr lang="en-US" baseline="0" dirty="0" err="1"/>
              <a:t>overvejelser</a:t>
            </a:r>
            <a:r>
              <a:rPr lang="en-US" baseline="0" dirty="0"/>
              <a:t> om optimal </a:t>
            </a:r>
            <a:r>
              <a:rPr lang="en-US" baseline="0" dirty="0" err="1"/>
              <a:t>netværkslayout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software,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som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tillader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lokale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beslutningstagere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hurtigt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og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præcist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identificere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rette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områder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og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ruter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til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forskellige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typer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termiske</a:t>
            </a:r>
            <a:r>
              <a:rPr lang="en-GB" sz="1200" baseline="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aseline="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systemer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ved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automatisere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spørgsmål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om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mulige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systemkonfigurationer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og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økonomi</a:t>
            </a:r>
            <a:r>
              <a:rPr lang="en-GB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43F52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1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Bedre</a:t>
            </a:r>
            <a:r>
              <a:rPr lang="en-GB" dirty="0"/>
              <a:t> </a:t>
            </a:r>
            <a:r>
              <a:rPr lang="en-GB" dirty="0" err="1"/>
              <a:t>netværksdesign</a:t>
            </a:r>
            <a:r>
              <a:rPr lang="en-GB" dirty="0"/>
              <a:t> under </a:t>
            </a:r>
            <a:r>
              <a:rPr lang="en-GB" dirty="0" err="1"/>
              <a:t>forundersøgelser</a:t>
            </a:r>
            <a:r>
              <a:rPr lang="en-GB" dirty="0"/>
              <a:t> – </a:t>
            </a:r>
            <a:r>
              <a:rPr lang="en-GB" dirty="0" err="1"/>
              <a:t>nuværende</a:t>
            </a:r>
            <a:r>
              <a:rPr lang="en-GB" dirty="0"/>
              <a:t> </a:t>
            </a:r>
            <a:r>
              <a:rPr lang="en-GB" dirty="0" err="1"/>
              <a:t>praksis</a:t>
            </a:r>
            <a:r>
              <a:rPr lang="en-GB" dirty="0"/>
              <a:t> finder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optimale</a:t>
            </a:r>
            <a:r>
              <a:rPr lang="en-GB" dirty="0"/>
              <a:t> </a:t>
            </a:r>
            <a:r>
              <a:rPr lang="en-GB" dirty="0" err="1"/>
              <a:t>løsninger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>
                <a:latin typeface="Segoe UI"/>
                <a:cs typeface="Segoe UI"/>
              </a:rPr>
              <a:t>Betydeligt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hurtigere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og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billigere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vurdering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af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muligheder</a:t>
            </a:r>
            <a:r>
              <a:rPr lang="en-GB" dirty="0">
                <a:latin typeface="Segoe UI"/>
                <a:cs typeface="Segoe UI"/>
              </a:rPr>
              <a:t>, </a:t>
            </a:r>
            <a:r>
              <a:rPr lang="en-GB" dirty="0" err="1">
                <a:latin typeface="Segoe UI"/>
                <a:cs typeface="Segoe UI"/>
              </a:rPr>
              <a:t>så</a:t>
            </a:r>
            <a:r>
              <a:rPr lang="en-GB" dirty="0">
                <a:latin typeface="Segoe UI"/>
                <a:cs typeface="Segoe UI"/>
              </a:rPr>
              <a:t> mange </a:t>
            </a:r>
            <a:r>
              <a:rPr lang="en-GB" dirty="0" err="1">
                <a:latin typeface="Segoe UI"/>
                <a:cs typeface="Segoe UI"/>
              </a:rPr>
              <a:t>flere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muligheder</a:t>
            </a:r>
            <a:r>
              <a:rPr lang="en-GB" dirty="0">
                <a:latin typeface="Segoe UI"/>
                <a:cs typeface="Segoe UI"/>
              </a:rPr>
              <a:t> </a:t>
            </a:r>
            <a:r>
              <a:rPr lang="en-GB" dirty="0" err="1">
                <a:latin typeface="Segoe UI"/>
                <a:cs typeface="Segoe UI"/>
              </a:rPr>
              <a:t>tages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i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betragtning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til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betydeligt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reducerede</a:t>
            </a:r>
            <a:r>
              <a:rPr lang="en-GB" baseline="0" dirty="0">
                <a:latin typeface="Segoe UI"/>
                <a:cs typeface="Segoe UI"/>
              </a:rPr>
              <a:t> </a:t>
            </a:r>
            <a:r>
              <a:rPr lang="en-GB" baseline="0" dirty="0" err="1">
                <a:latin typeface="Segoe UI"/>
                <a:cs typeface="Segoe UI"/>
              </a:rPr>
              <a:t>omkostninger</a:t>
            </a:r>
            <a:r>
              <a:rPr lang="en-GB" baseline="0" dirty="0">
                <a:latin typeface="Segoe UI"/>
                <a:cs typeface="Segoe UI"/>
              </a:rPr>
              <a:t>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Muliggør</a:t>
            </a:r>
            <a:r>
              <a:rPr lang="en-GB" dirty="0"/>
              <a:t> analyse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optimale</a:t>
            </a:r>
            <a:r>
              <a:rPr lang="en-GB" dirty="0"/>
              <a:t> </a:t>
            </a:r>
            <a:r>
              <a:rPr lang="en-GB" dirty="0" err="1"/>
              <a:t>netværksdesigns</a:t>
            </a:r>
            <a:r>
              <a:rPr lang="en-GB" dirty="0"/>
              <a:t> </a:t>
            </a:r>
            <a:r>
              <a:rPr lang="en-GB" dirty="0" err="1"/>
              <a:t>følsomhed</a:t>
            </a:r>
            <a:r>
              <a:rPr lang="en-GB" dirty="0"/>
              <a:t> over for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række</a:t>
            </a:r>
            <a:r>
              <a:rPr lang="en-GB" dirty="0"/>
              <a:t> </a:t>
            </a:r>
            <a:r>
              <a:rPr lang="en-GB" dirty="0" err="1"/>
              <a:t>præmisser</a:t>
            </a:r>
            <a:r>
              <a:rPr lang="en-GB" dirty="0"/>
              <a:t> (</a:t>
            </a:r>
            <a:r>
              <a:rPr lang="en-GB" dirty="0" err="1"/>
              <a:t>forsyningsomkostninger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varmesalgspris</a:t>
            </a:r>
            <a:r>
              <a:rPr lang="en-GB" baseline="0" dirty="0"/>
              <a:t>, </a:t>
            </a:r>
            <a:r>
              <a:rPr lang="en-GB" baseline="0" dirty="0" err="1"/>
              <a:t>finansieringsomkostninger</a:t>
            </a:r>
            <a:r>
              <a:rPr lang="en-GB" baseline="0" dirty="0"/>
              <a:t>, </a:t>
            </a:r>
            <a:r>
              <a:rPr lang="en-GB" baseline="0" dirty="0" err="1"/>
              <a:t>osv</a:t>
            </a:r>
            <a:r>
              <a:rPr lang="en-GB" baseline="0" dirty="0"/>
              <a:t>.)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/>
              <a:t>Alt</a:t>
            </a:r>
            <a:r>
              <a:rPr lang="en-GB" baseline="0" dirty="0"/>
              <a:t> </a:t>
            </a:r>
            <a:r>
              <a:rPr lang="en-GB" baseline="0" dirty="0" err="1"/>
              <a:t>dette</a:t>
            </a:r>
            <a:r>
              <a:rPr lang="en-GB" baseline="0" dirty="0"/>
              <a:t> </a:t>
            </a:r>
            <a:r>
              <a:rPr lang="en-GB" baseline="0" dirty="0" err="1"/>
              <a:t>betyder</a:t>
            </a:r>
            <a:r>
              <a:rPr lang="en-GB" baseline="0" dirty="0"/>
              <a:t> </a:t>
            </a:r>
            <a:r>
              <a:rPr lang="en-GB" baseline="0" dirty="0" err="1"/>
              <a:t>reduceret</a:t>
            </a:r>
            <a:r>
              <a:rPr lang="en-GB" baseline="0" dirty="0"/>
              <a:t> </a:t>
            </a:r>
            <a:r>
              <a:rPr lang="en-GB" baseline="0" dirty="0" err="1"/>
              <a:t>risiko</a:t>
            </a:r>
            <a:r>
              <a:rPr lang="en-GB" baseline="0" dirty="0"/>
              <a:t> for at </a:t>
            </a:r>
            <a:r>
              <a:rPr lang="en-GB" baseline="0" dirty="0" err="1"/>
              <a:t>spilde</a:t>
            </a:r>
            <a:r>
              <a:rPr lang="en-GB" baseline="0" dirty="0"/>
              <a:t> </a:t>
            </a:r>
            <a:r>
              <a:rPr lang="en-GB" baseline="0" dirty="0" err="1"/>
              <a:t>tid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 </a:t>
            </a:r>
            <a:r>
              <a:rPr lang="en-GB" baseline="0" dirty="0" err="1"/>
              <a:t>detaljerede</a:t>
            </a:r>
            <a:r>
              <a:rPr lang="en-GB" baseline="0" dirty="0"/>
              <a:t> </a:t>
            </a:r>
            <a:r>
              <a:rPr lang="en-GB" baseline="0" dirty="0" err="1"/>
              <a:t>designfaser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Automatisering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kortlægningsprocesser</a:t>
            </a:r>
            <a:r>
              <a:rPr lang="en-GB" baseline="0" dirty="0"/>
              <a:t> </a:t>
            </a:r>
            <a:r>
              <a:rPr lang="en-GB" baseline="0" dirty="0" err="1"/>
              <a:t>fjerner</a:t>
            </a:r>
            <a:r>
              <a:rPr lang="en-GB" baseline="0" dirty="0"/>
              <a:t> </a:t>
            </a:r>
            <a:r>
              <a:rPr lang="en-GB" baseline="0" dirty="0" err="1"/>
              <a:t>tidsforbrug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omkostninger</a:t>
            </a:r>
            <a:r>
              <a:rPr lang="en-GB" baseline="0" dirty="0"/>
              <a:t> </a:t>
            </a:r>
            <a:r>
              <a:rPr lang="en-GB" baseline="0" dirty="0" err="1"/>
              <a:t>ved</a:t>
            </a:r>
            <a:r>
              <a:rPr lang="en-GB" baseline="0" dirty="0"/>
              <a:t> at </a:t>
            </a:r>
            <a:r>
              <a:rPr lang="en-GB" baseline="0" dirty="0" err="1"/>
              <a:t>komme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gang – </a:t>
            </a:r>
            <a:r>
              <a:rPr lang="en-GB" baseline="0" dirty="0" err="1"/>
              <a:t>hvor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helst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verden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/>
              <a:t>Browser-</a:t>
            </a:r>
            <a:r>
              <a:rPr lang="en-GB" dirty="0" err="1"/>
              <a:t>baseret</a:t>
            </a:r>
            <a:r>
              <a:rPr lang="en-GB" dirty="0"/>
              <a:t> </a:t>
            </a:r>
            <a:r>
              <a:rPr lang="en-GB" dirty="0" err="1"/>
              <a:t>applikation</a:t>
            </a:r>
            <a:r>
              <a:rPr lang="en-GB" dirty="0"/>
              <a:t> – </a:t>
            </a:r>
            <a:r>
              <a:rPr lang="en-GB" dirty="0" err="1"/>
              <a:t>ingen</a:t>
            </a:r>
            <a:r>
              <a:rPr lang="en-GB" dirty="0"/>
              <a:t> </a:t>
            </a:r>
            <a:r>
              <a:rPr lang="en-GB" dirty="0" err="1"/>
              <a:t>lokal</a:t>
            </a:r>
            <a:r>
              <a:rPr lang="en-GB" dirty="0"/>
              <a:t> </a:t>
            </a:r>
            <a:r>
              <a:rPr lang="en-GB" dirty="0" err="1"/>
              <a:t>udrulning</a:t>
            </a:r>
            <a:r>
              <a:rPr lang="en-GB" dirty="0"/>
              <a:t>, </a:t>
            </a:r>
            <a:r>
              <a:rPr lang="en-GB" dirty="0" err="1"/>
              <a:t>nemt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en-GB" dirty="0" err="1"/>
              <a:t>Vores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: </a:t>
            </a:r>
            <a:r>
              <a:rPr lang="en-GB" dirty="0" err="1"/>
              <a:t>fremskyndet</a:t>
            </a:r>
            <a:r>
              <a:rPr lang="en-GB" dirty="0"/>
              <a:t> </a:t>
            </a:r>
            <a:r>
              <a:rPr lang="en-GB" dirty="0" err="1"/>
              <a:t>udrulning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de</a:t>
            </a:r>
            <a:r>
              <a:rPr lang="en-GB" baseline="0" dirty="0"/>
              <a:t>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termiske</a:t>
            </a:r>
            <a:r>
              <a:rPr lang="en-GB" baseline="0" dirty="0"/>
              <a:t> </a:t>
            </a:r>
            <a:r>
              <a:rPr lang="en-GB" baseline="0" dirty="0" err="1"/>
              <a:t>netværk</a:t>
            </a:r>
            <a:r>
              <a:rPr lang="en-GB" baseline="0" dirty="0"/>
              <a:t> de </a:t>
            </a:r>
            <a:r>
              <a:rPr lang="en-GB" baseline="0" dirty="0" err="1"/>
              <a:t>rette</a:t>
            </a:r>
            <a:r>
              <a:rPr lang="en-GB" baseline="0" dirty="0"/>
              <a:t> </a:t>
            </a:r>
            <a:r>
              <a:rPr lang="en-GB" baseline="0" dirty="0" err="1"/>
              <a:t>steder</a:t>
            </a:r>
            <a:r>
              <a:rPr lang="en-GB" baseline="0" dirty="0"/>
              <a:t>, </a:t>
            </a:r>
            <a:r>
              <a:rPr lang="en-GB" baseline="0" dirty="0" err="1"/>
              <a:t>hvilket</a:t>
            </a:r>
            <a:r>
              <a:rPr lang="en-GB" baseline="0" dirty="0"/>
              <a:t> </a:t>
            </a:r>
            <a:r>
              <a:rPr lang="en-GB" baseline="0" dirty="0" err="1"/>
              <a:t>leder</a:t>
            </a:r>
            <a:r>
              <a:rPr lang="en-GB" baseline="0" dirty="0"/>
              <a:t> </a:t>
            </a:r>
            <a:r>
              <a:rPr lang="en-GB" baseline="0" dirty="0" err="1"/>
              <a:t>til</a:t>
            </a:r>
            <a:r>
              <a:rPr lang="en-GB" baseline="0" dirty="0"/>
              <a:t> </a:t>
            </a:r>
            <a:r>
              <a:rPr lang="en-GB" baseline="0" dirty="0" err="1"/>
              <a:t>reduktion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kulstofudledningen</a:t>
            </a:r>
            <a:endParaRPr lang="en-GB" dirty="0"/>
          </a:p>
          <a:p>
            <a:pPr marL="514350" indent="-514350">
              <a:buFont typeface="+mj-lt"/>
              <a:buAutoNum type="arabicPeriod"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Hvad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THERMOS?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6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8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2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THERMOS:</a:t>
            </a:r>
            <a:r>
              <a:rPr lang="en-US" baseline="0" noProof="0" dirty="0"/>
              <a:t> </a:t>
            </a:r>
            <a:r>
              <a:rPr lang="en-US" baseline="0" noProof="0" dirty="0" err="1"/>
              <a:t>skaber</a:t>
            </a:r>
            <a:r>
              <a:rPr lang="en-US" baseline="0" noProof="0" dirty="0"/>
              <a:t> et </a:t>
            </a:r>
            <a:r>
              <a:rPr lang="en-US" baseline="0" noProof="0" dirty="0" err="1"/>
              <a:t>optimalt</a:t>
            </a:r>
            <a:r>
              <a:rPr lang="en-US" baseline="0" noProof="0" dirty="0"/>
              <a:t> </a:t>
            </a:r>
            <a:r>
              <a:rPr lang="en-US" baseline="0" noProof="0" dirty="0" err="1"/>
              <a:t>scenarie</a:t>
            </a:r>
            <a:r>
              <a:rPr lang="en-US" baseline="0" noProof="0" dirty="0"/>
              <a:t> for </a:t>
            </a:r>
            <a:r>
              <a:rPr lang="en-US" baseline="0" noProof="0" dirty="0" err="1"/>
              <a:t>energiplanlægning</a:t>
            </a:r>
            <a:r>
              <a:rPr lang="en-US" baseline="0" noProof="0" dirty="0"/>
              <a:t> (</a:t>
            </a:r>
            <a:r>
              <a:rPr lang="en-US" baseline="0" noProof="0" dirty="0" err="1"/>
              <a:t>forudsætninger</a:t>
            </a:r>
            <a:r>
              <a:rPr lang="en-US" baseline="0" noProof="0" dirty="0"/>
              <a:t>) / </a:t>
            </a:r>
            <a:r>
              <a:rPr lang="en-US" baseline="0" noProof="0" dirty="0" err="1"/>
              <a:t>udførelse</a:t>
            </a:r>
            <a:r>
              <a:rPr lang="en-US" baseline="0" noProof="0" dirty="0"/>
              <a:t> </a:t>
            </a:r>
            <a:r>
              <a:rPr lang="en-US" baseline="0" noProof="0" dirty="0" err="1"/>
              <a:t>af</a:t>
            </a:r>
            <a:r>
              <a:rPr lang="en-US" baseline="0" noProof="0" dirty="0"/>
              <a:t> </a:t>
            </a:r>
            <a:r>
              <a:rPr lang="en-US" baseline="0" noProof="0" dirty="0" err="1"/>
              <a:t>forundersøgelser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1200"/>
              </a:spcAft>
              <a:buClr>
                <a:srgbClr val="FF0000"/>
              </a:buClr>
            </a:pP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designet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…: </a:t>
            </a: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regionale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myndigheder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Forsyningsværker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Energiplanlæggere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konsulenter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energiagenturer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Investorer</a:t>
            </a:r>
            <a:r>
              <a:rPr lang="en-GB" sz="1200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ejendomsudviklere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Privat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-,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forretnings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industrikunder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6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Bidrager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klima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energimål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94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Bidrager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klima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energimål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4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Regelmæssige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møder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mellem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pilot-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replikeringsbyer</a:t>
            </a:r>
            <a:endParaRPr lang="en-US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tilpasningskøreplan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bygget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erfaringer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bymøderne</a:t>
            </a:r>
            <a:endParaRPr lang="en-US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 THERMOS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Træningsprogrammer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træner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interne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eksterne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interessenter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energiplanlægning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softwaren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US" baseline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samler</a:t>
            </a:r>
            <a:r>
              <a:rPr lang="en-US" baseline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feedback</a:t>
            </a:r>
          </a:p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Bidrager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klima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energimål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63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Hvem</a:t>
            </a:r>
            <a:r>
              <a:rPr lang="en-GB" baseline="0" dirty="0"/>
              <a:t> </a:t>
            </a:r>
            <a:r>
              <a:rPr lang="en-GB" baseline="0" dirty="0" err="1"/>
              <a:t>er</a:t>
            </a:r>
            <a:r>
              <a:rPr lang="en-GB" dirty="0"/>
              <a:t> THERMOS?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21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Bidrager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klima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energimål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+mj-lt"/>
              <a:buAutoNum type="arabicPeriod"/>
            </a:pPr>
            <a:r>
              <a:rPr lang="en-GB" noProof="0" dirty="0" err="1"/>
              <a:t>Parisaftalen</a:t>
            </a:r>
            <a:r>
              <a:rPr lang="en-GB" noProof="0" dirty="0"/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noProof="0" dirty="0" err="1"/>
              <a:t>Verdensmålene</a:t>
            </a:r>
            <a:r>
              <a:rPr lang="en-GB" noProof="0" dirty="0"/>
              <a:t> for </a:t>
            </a:r>
            <a:r>
              <a:rPr lang="en-GB" noProof="0" dirty="0" err="1"/>
              <a:t>bæredygtig</a:t>
            </a:r>
            <a:r>
              <a:rPr lang="en-GB" noProof="0" dirty="0"/>
              <a:t> </a:t>
            </a:r>
            <a:r>
              <a:rPr lang="en-GB" noProof="0" dirty="0" err="1"/>
              <a:t>udvikling</a:t>
            </a:r>
            <a:r>
              <a:rPr lang="en-GB" noProof="0" dirty="0"/>
              <a:t>, </a:t>
            </a:r>
            <a:r>
              <a:rPr lang="en-GB" noProof="0" dirty="0" err="1"/>
              <a:t>særligt</a:t>
            </a:r>
            <a:r>
              <a:rPr lang="en-GB" noProof="0" dirty="0"/>
              <a:t> </a:t>
            </a:r>
            <a:r>
              <a:rPr lang="en-GB" noProof="0" dirty="0" err="1"/>
              <a:t>mål</a:t>
            </a:r>
            <a:r>
              <a:rPr lang="en-GB" noProof="0" dirty="0"/>
              <a:t> </a:t>
            </a:r>
            <a:r>
              <a:rPr lang="en-GB" noProof="0" dirty="0" err="1"/>
              <a:t>nr</a:t>
            </a:r>
            <a:r>
              <a:rPr lang="en-GB" noProof="0" dirty="0"/>
              <a:t>. 7 </a:t>
            </a:r>
            <a:r>
              <a:rPr lang="en-GB" noProof="0" dirty="0" err="1"/>
              <a:t>d</a:t>
            </a:r>
            <a:r>
              <a:rPr lang="en-GB" baseline="0" noProof="0" dirty="0" err="1"/>
              <a:t>efinerer</a:t>
            </a:r>
            <a:r>
              <a:rPr lang="en-GB" baseline="0" noProof="0" dirty="0"/>
              <a:t> </a:t>
            </a:r>
            <a:r>
              <a:rPr lang="en-GB" baseline="0" noProof="0" dirty="0" err="1"/>
              <a:t>vigtigheden</a:t>
            </a:r>
            <a:r>
              <a:rPr lang="en-GB" baseline="0" noProof="0" dirty="0"/>
              <a:t> </a:t>
            </a:r>
            <a:r>
              <a:rPr lang="en-GB" baseline="0" noProof="0" dirty="0" err="1"/>
              <a:t>af</a:t>
            </a:r>
            <a:r>
              <a:rPr lang="en-GB" baseline="0" noProof="0" dirty="0"/>
              <a:t> </a:t>
            </a:r>
            <a:r>
              <a:rPr lang="en-GB" baseline="0" noProof="0" dirty="0" err="1"/>
              <a:t>bæredygtig</a:t>
            </a:r>
            <a:r>
              <a:rPr lang="en-GB" baseline="0" noProof="0" dirty="0"/>
              <a:t> </a:t>
            </a:r>
            <a:r>
              <a:rPr lang="en-GB" baseline="0" noProof="0" dirty="0" err="1"/>
              <a:t>energi</a:t>
            </a:r>
            <a:r>
              <a:rPr lang="en-GB" baseline="0" noProof="0" dirty="0"/>
              <a:t> for </a:t>
            </a:r>
            <a:r>
              <a:rPr lang="en-GB" baseline="0" noProof="0" dirty="0" err="1"/>
              <a:t>alle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fremhæver</a:t>
            </a:r>
            <a:r>
              <a:rPr lang="en-GB" baseline="0" noProof="0" dirty="0"/>
              <a:t> </a:t>
            </a:r>
            <a:r>
              <a:rPr lang="en-GB" baseline="0" noProof="0" dirty="0" err="1"/>
              <a:t>vigtigheden</a:t>
            </a:r>
            <a:r>
              <a:rPr lang="en-GB" baseline="0" noProof="0" dirty="0"/>
              <a:t> </a:t>
            </a:r>
            <a:r>
              <a:rPr lang="en-GB" baseline="0" noProof="0" dirty="0" err="1"/>
              <a:t>af</a:t>
            </a:r>
            <a:r>
              <a:rPr lang="en-GB" baseline="0" noProof="0" dirty="0"/>
              <a:t> at have </a:t>
            </a:r>
            <a:r>
              <a:rPr lang="en-GB" baseline="0" noProof="0" dirty="0" err="1"/>
              <a:t>bæredytig</a:t>
            </a:r>
            <a:r>
              <a:rPr lang="en-GB" baseline="0" noProof="0" dirty="0"/>
              <a:t> </a:t>
            </a:r>
            <a:r>
              <a:rPr lang="en-GB" baseline="0" noProof="0" dirty="0" err="1"/>
              <a:t>energi</a:t>
            </a:r>
            <a:r>
              <a:rPr lang="en-GB" baseline="0" noProof="0" dirty="0"/>
              <a:t> for </a:t>
            </a:r>
            <a:r>
              <a:rPr lang="en-GB" baseline="0" noProof="0" dirty="0" err="1"/>
              <a:t>alle</a:t>
            </a:r>
            <a:r>
              <a:rPr lang="en-GB" baseline="0" noProof="0" dirty="0"/>
              <a:t>.</a:t>
            </a:r>
            <a:endParaRPr lang="en-GB" noProof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noProof="0" dirty="0"/>
              <a:t>EUs </a:t>
            </a:r>
            <a:r>
              <a:rPr lang="en-GB" noProof="0" dirty="0" err="1"/>
              <a:t>forpligtelse</a:t>
            </a:r>
            <a:r>
              <a:rPr lang="en-GB" noProof="0" dirty="0"/>
              <a:t> over for </a:t>
            </a:r>
            <a:r>
              <a:rPr lang="en-GB" noProof="0" dirty="0" err="1"/>
              <a:t>Parisaftalen</a:t>
            </a:r>
            <a:r>
              <a:rPr lang="en-GB" baseline="0" noProof="0" dirty="0"/>
              <a:t> </a:t>
            </a:r>
            <a:r>
              <a:rPr lang="en-GB" baseline="0" noProof="0" dirty="0" err="1"/>
              <a:t>kræver</a:t>
            </a:r>
            <a:r>
              <a:rPr lang="en-GB" baseline="0" noProof="0" dirty="0"/>
              <a:t>, at </a:t>
            </a:r>
            <a:r>
              <a:rPr lang="en-GB" baseline="0" noProof="0" dirty="0" err="1"/>
              <a:t>regioner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byer </a:t>
            </a:r>
            <a:r>
              <a:rPr lang="en-GB" baseline="0" noProof="0" dirty="0" err="1"/>
              <a:t>reducerer</a:t>
            </a:r>
            <a:r>
              <a:rPr lang="en-GB" baseline="0" noProof="0" dirty="0"/>
              <a:t> </a:t>
            </a:r>
            <a:r>
              <a:rPr lang="en-GB" baseline="0" noProof="0" dirty="0" err="1"/>
              <a:t>deres</a:t>
            </a:r>
            <a:r>
              <a:rPr lang="en-GB" baseline="0" noProof="0" dirty="0"/>
              <a:t> </a:t>
            </a:r>
            <a:r>
              <a:rPr lang="en-GB" baseline="0" noProof="0" dirty="0" err="1"/>
              <a:t>årlige</a:t>
            </a:r>
            <a:r>
              <a:rPr lang="en-GB" baseline="0" noProof="0" dirty="0"/>
              <a:t> </a:t>
            </a:r>
            <a:r>
              <a:rPr lang="en-GB" baseline="0" noProof="0" dirty="0" err="1"/>
              <a:t>drivhusgasudledning</a:t>
            </a:r>
            <a:r>
              <a:rPr lang="en-GB" baseline="0" noProof="0" dirty="0"/>
              <a:t> med 40% </a:t>
            </a:r>
            <a:r>
              <a:rPr lang="en-GB" baseline="0" noProof="0" dirty="0" err="1"/>
              <a:t>i</a:t>
            </a:r>
            <a:r>
              <a:rPr lang="en-GB" baseline="0" noProof="0" dirty="0"/>
              <a:t> 2030 (</a:t>
            </a:r>
            <a:r>
              <a:rPr lang="en-GB" baseline="0" noProof="0" dirty="0" err="1"/>
              <a:t>sammenlignet</a:t>
            </a:r>
            <a:r>
              <a:rPr lang="en-GB" baseline="0" noProof="0" dirty="0"/>
              <a:t> med 1990-niveau)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med </a:t>
            </a:r>
            <a:r>
              <a:rPr lang="en-GB" baseline="0" noProof="0" dirty="0" err="1"/>
              <a:t>mindst</a:t>
            </a:r>
            <a:r>
              <a:rPr lang="en-GB" baseline="0" noProof="0" dirty="0"/>
              <a:t> 80% </a:t>
            </a:r>
            <a:r>
              <a:rPr lang="en-GB" baseline="0" noProof="0" dirty="0" err="1"/>
              <a:t>i</a:t>
            </a:r>
            <a:r>
              <a:rPr lang="en-GB" baseline="0" noProof="0" dirty="0"/>
              <a:t> 2050. </a:t>
            </a:r>
            <a:r>
              <a:rPr lang="en-GB" baseline="0" noProof="0" dirty="0" err="1"/>
              <a:t>Effektiv</a:t>
            </a:r>
            <a:r>
              <a:rPr lang="en-GB" baseline="0" noProof="0" dirty="0"/>
              <a:t> </a:t>
            </a:r>
            <a:r>
              <a:rPr lang="en-GB" baseline="0" noProof="0" dirty="0" err="1"/>
              <a:t>planlægning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opgradering</a:t>
            </a:r>
            <a:r>
              <a:rPr lang="en-GB" baseline="0" noProof="0" dirty="0"/>
              <a:t> </a:t>
            </a:r>
            <a:r>
              <a:rPr lang="en-GB" baseline="0" noProof="0" dirty="0" err="1"/>
              <a:t>af</a:t>
            </a:r>
            <a:r>
              <a:rPr lang="en-GB" baseline="0" noProof="0" dirty="0"/>
              <a:t> </a:t>
            </a:r>
            <a:r>
              <a:rPr lang="en-GB" baseline="0" noProof="0" dirty="0" err="1"/>
              <a:t>fjernvarme</a:t>
            </a:r>
            <a:r>
              <a:rPr lang="en-GB" baseline="0" noProof="0" dirty="0"/>
              <a:t>-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fjernkølingssystemer</a:t>
            </a:r>
            <a:r>
              <a:rPr lang="en-GB" baseline="0" noProof="0" dirty="0"/>
              <a:t> </a:t>
            </a:r>
            <a:r>
              <a:rPr lang="en-GB" baseline="0" noProof="0" dirty="0" err="1"/>
              <a:t>er</a:t>
            </a:r>
            <a:r>
              <a:rPr lang="en-GB" baseline="0" noProof="0" dirty="0"/>
              <a:t> </a:t>
            </a:r>
            <a:r>
              <a:rPr lang="en-GB" baseline="0" noProof="0" dirty="0" err="1"/>
              <a:t>nøglen</a:t>
            </a:r>
            <a:r>
              <a:rPr lang="en-GB" baseline="0" noProof="0" dirty="0"/>
              <a:t> </a:t>
            </a:r>
            <a:r>
              <a:rPr lang="en-GB" baseline="0" noProof="0" dirty="0" err="1"/>
              <a:t>til</a:t>
            </a:r>
            <a:r>
              <a:rPr lang="en-GB" baseline="0" noProof="0" dirty="0"/>
              <a:t> at </a:t>
            </a:r>
            <a:r>
              <a:rPr lang="en-GB" baseline="0" noProof="0" dirty="0" err="1"/>
              <a:t>opnå</a:t>
            </a:r>
            <a:r>
              <a:rPr lang="en-GB" baseline="0" noProof="0" dirty="0"/>
              <a:t> </a:t>
            </a:r>
            <a:r>
              <a:rPr lang="en-GB" baseline="0" noProof="0" dirty="0" err="1"/>
              <a:t>lokale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nationale</a:t>
            </a:r>
            <a:r>
              <a:rPr lang="en-GB" baseline="0" noProof="0" dirty="0"/>
              <a:t> </a:t>
            </a:r>
            <a:r>
              <a:rPr lang="en-GB" baseline="0" noProof="0" dirty="0" err="1"/>
              <a:t>klimamål</a:t>
            </a:r>
            <a:r>
              <a:rPr lang="en-GB" baseline="0" noProof="0" dirty="0"/>
              <a:t>.</a:t>
            </a:r>
            <a:r>
              <a:rPr lang="en-GB" noProof="0" dirty="0"/>
              <a:t> </a:t>
            </a:r>
          </a:p>
          <a:p>
            <a:pPr marL="285750" indent="-285750">
              <a:buFont typeface="+mj-lt"/>
              <a:buAutoNum type="arabicPeriod"/>
            </a:pPr>
            <a:r>
              <a:rPr lang="en-GB" baseline="0" noProof="0" dirty="0"/>
              <a:t>Kigali Amendment: </a:t>
            </a:r>
            <a:r>
              <a:rPr lang="en-GB" baseline="0" noProof="0" dirty="0" err="1"/>
              <a:t>Fjernkølingsnetværk</a:t>
            </a:r>
            <a:r>
              <a:rPr lang="en-GB" baseline="0" noProof="0" dirty="0"/>
              <a:t> </a:t>
            </a:r>
            <a:r>
              <a:rPr lang="en-GB" baseline="0" noProof="0" dirty="0" err="1"/>
              <a:t>vil</a:t>
            </a:r>
            <a:r>
              <a:rPr lang="en-GB" baseline="0" noProof="0" dirty="0"/>
              <a:t> </a:t>
            </a:r>
            <a:r>
              <a:rPr lang="en-GB" baseline="0" noProof="0" dirty="0" err="1"/>
              <a:t>fremme</a:t>
            </a:r>
            <a:r>
              <a:rPr lang="en-GB" baseline="0" noProof="0" dirty="0"/>
              <a:t> </a:t>
            </a:r>
            <a:r>
              <a:rPr lang="en-GB" baseline="0" noProof="0" dirty="0" err="1"/>
              <a:t>en</a:t>
            </a:r>
            <a:r>
              <a:rPr lang="en-GB" baseline="0" noProof="0" dirty="0"/>
              <a:t> </a:t>
            </a:r>
            <a:r>
              <a:rPr lang="en-GB" baseline="0" noProof="0" dirty="0" err="1"/>
              <a:t>hurtig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omkostningseffektiv</a:t>
            </a:r>
            <a:r>
              <a:rPr lang="en-GB" baseline="0" noProof="0" dirty="0"/>
              <a:t> </a:t>
            </a:r>
            <a:r>
              <a:rPr lang="en-GB" baseline="0" noProof="0" dirty="0" err="1"/>
              <a:t>overgang</a:t>
            </a:r>
            <a:r>
              <a:rPr lang="en-GB" baseline="0" noProof="0" dirty="0"/>
              <a:t> </a:t>
            </a:r>
            <a:r>
              <a:rPr lang="en-GB" baseline="0" noProof="0" dirty="0" err="1"/>
              <a:t>til</a:t>
            </a:r>
            <a:r>
              <a:rPr lang="en-GB" baseline="0" noProof="0" dirty="0"/>
              <a:t> </a:t>
            </a:r>
            <a:r>
              <a:rPr lang="en-GB" baseline="0" noProof="0" dirty="0" err="1"/>
              <a:t>bæredygtige</a:t>
            </a:r>
            <a:r>
              <a:rPr lang="en-GB" baseline="0" noProof="0" dirty="0"/>
              <a:t> </a:t>
            </a:r>
            <a:r>
              <a:rPr lang="en-GB" baseline="0" noProof="0" dirty="0" err="1"/>
              <a:t>kølemidler</a:t>
            </a:r>
            <a:r>
              <a:rPr lang="en-GB" baseline="0" noProof="0" dirty="0"/>
              <a:t>, </a:t>
            </a:r>
            <a:r>
              <a:rPr lang="en-GB" baseline="0" noProof="0" dirty="0" err="1"/>
              <a:t>som</a:t>
            </a:r>
            <a:r>
              <a:rPr lang="en-GB" baseline="0" noProof="0" dirty="0"/>
              <a:t> </a:t>
            </a:r>
            <a:r>
              <a:rPr lang="en-GB" baseline="0" noProof="0" dirty="0" err="1"/>
              <a:t>er</a:t>
            </a:r>
            <a:r>
              <a:rPr lang="en-GB" baseline="0" noProof="0" dirty="0"/>
              <a:t> </a:t>
            </a:r>
            <a:r>
              <a:rPr lang="en-GB" baseline="0" noProof="0" dirty="0" err="1"/>
              <a:t>i</a:t>
            </a:r>
            <a:r>
              <a:rPr lang="en-GB" baseline="0" noProof="0" dirty="0"/>
              <a:t> </a:t>
            </a:r>
            <a:r>
              <a:rPr lang="en-GB" baseline="0" noProof="0" dirty="0" err="1"/>
              <a:t>overensstemmelse</a:t>
            </a:r>
            <a:r>
              <a:rPr lang="en-GB" baseline="0" noProof="0" dirty="0"/>
              <a:t> med </a:t>
            </a:r>
            <a:r>
              <a:rPr lang="en-US" sz="1200" dirty="0">
                <a:hlinkClick r:id="rId3"/>
              </a:rPr>
              <a:t>Kigali Amendment to the Montreal Protocol</a:t>
            </a:r>
            <a:r>
              <a:rPr lang="en-US" sz="1200" baseline="0" dirty="0"/>
              <a:t> </a:t>
            </a:r>
            <a:r>
              <a:rPr lang="en-US" sz="1200" baseline="0" dirty="0" err="1"/>
              <a:t>inden</a:t>
            </a:r>
            <a:r>
              <a:rPr lang="en-US" sz="1200" baseline="0" dirty="0"/>
              <a:t> for </a:t>
            </a:r>
            <a:r>
              <a:rPr lang="en-US" sz="1200" baseline="0" dirty="0" err="1"/>
              <a:t>kølesystemer</a:t>
            </a:r>
            <a:r>
              <a:rPr lang="en-US" sz="1200" baseline="0" dirty="0"/>
              <a:t> </a:t>
            </a:r>
            <a:r>
              <a:rPr lang="en-US" sz="1200" baseline="0" dirty="0" err="1"/>
              <a:t>på</a:t>
            </a:r>
            <a:r>
              <a:rPr lang="en-US" sz="1200" baseline="0" dirty="0"/>
              <a:t> </a:t>
            </a:r>
            <a:r>
              <a:rPr lang="en-US" sz="1200" baseline="0" dirty="0" err="1"/>
              <a:t>bolig</a:t>
            </a:r>
            <a:r>
              <a:rPr lang="en-US" sz="1200" baseline="0" dirty="0"/>
              <a:t>- </a:t>
            </a:r>
            <a:r>
              <a:rPr lang="en-US" sz="1200" baseline="0" dirty="0" err="1"/>
              <a:t>og</a:t>
            </a:r>
            <a:r>
              <a:rPr lang="en-US" sz="1200" baseline="0" dirty="0"/>
              <a:t> </a:t>
            </a:r>
            <a:r>
              <a:rPr lang="en-US" sz="1200" baseline="0" dirty="0" err="1"/>
              <a:t>industriniveau</a:t>
            </a:r>
            <a:r>
              <a:rPr lang="en-US" sz="1200" baseline="0" dirty="0"/>
              <a:t>. </a:t>
            </a:r>
            <a:r>
              <a:rPr lang="en-US" sz="1200" baseline="0" dirty="0" err="1"/>
              <a:t>Ændringen</a:t>
            </a:r>
            <a:r>
              <a:rPr lang="en-US" sz="1200" baseline="0" dirty="0"/>
              <a:t> </a:t>
            </a:r>
            <a:r>
              <a:rPr lang="en-US" sz="1200" baseline="0" dirty="0" err="1"/>
              <a:t>vil</a:t>
            </a:r>
            <a:r>
              <a:rPr lang="en-US" sz="1200" baseline="0" dirty="0"/>
              <a:t> </a:t>
            </a:r>
            <a:r>
              <a:rPr lang="en-US" sz="1200" baseline="0" dirty="0" err="1"/>
              <a:t>nedfase</a:t>
            </a:r>
            <a:r>
              <a:rPr lang="en-US" sz="1200" baseline="0" dirty="0"/>
              <a:t> HFC-gasser under </a:t>
            </a:r>
            <a:r>
              <a:rPr lang="en-US" sz="1200" baseline="0" dirty="0" err="1"/>
              <a:t>Montrealprotokollen</a:t>
            </a:r>
            <a:r>
              <a:rPr lang="en-US" sz="1200" baseline="0" dirty="0"/>
              <a:t>. </a:t>
            </a:r>
            <a:r>
              <a:rPr lang="en-US" sz="1200" baseline="0" dirty="0" err="1"/>
              <a:t>Brugen</a:t>
            </a:r>
            <a:r>
              <a:rPr lang="en-US" sz="1200" baseline="0" dirty="0"/>
              <a:t> </a:t>
            </a:r>
            <a:r>
              <a:rPr lang="en-US" sz="1200" baseline="0" dirty="0" err="1"/>
              <a:t>af</a:t>
            </a:r>
            <a:r>
              <a:rPr lang="en-US" sz="1200" baseline="0" dirty="0"/>
              <a:t> </a:t>
            </a:r>
            <a:r>
              <a:rPr lang="en-US" sz="1200" baseline="0" dirty="0" err="1"/>
              <a:t>HFC’er</a:t>
            </a:r>
            <a:r>
              <a:rPr lang="en-US" sz="1200" baseline="0" dirty="0"/>
              <a:t> </a:t>
            </a:r>
            <a:r>
              <a:rPr lang="en-US" sz="1200" baseline="0" dirty="0" err="1"/>
              <a:t>stiger</a:t>
            </a:r>
            <a:r>
              <a:rPr lang="en-US" sz="1200" baseline="0" dirty="0"/>
              <a:t> </a:t>
            </a:r>
            <a:r>
              <a:rPr lang="en-US" sz="1200" baseline="0" dirty="0" err="1"/>
              <a:t>kraftigt</a:t>
            </a:r>
            <a:r>
              <a:rPr lang="en-US" sz="1200" baseline="0" dirty="0"/>
              <a:t> </a:t>
            </a:r>
            <a:r>
              <a:rPr lang="en-US" sz="1200" baseline="0" dirty="0" err="1"/>
              <a:t>som</a:t>
            </a:r>
            <a:r>
              <a:rPr lang="en-US" sz="1200" baseline="0" dirty="0"/>
              <a:t> </a:t>
            </a:r>
            <a:r>
              <a:rPr lang="en-US" sz="1200" baseline="0" dirty="0" err="1"/>
              <a:t>erstatning</a:t>
            </a:r>
            <a:r>
              <a:rPr lang="en-US" sz="1200" baseline="0" dirty="0"/>
              <a:t> for </a:t>
            </a:r>
            <a:r>
              <a:rPr lang="en-US" sz="1200" baseline="0" dirty="0" err="1"/>
              <a:t>ozon-udtyndende</a:t>
            </a:r>
            <a:r>
              <a:rPr lang="en-US" sz="1200" baseline="0" dirty="0"/>
              <a:t> </a:t>
            </a:r>
            <a:r>
              <a:rPr lang="en-US" sz="1200" baseline="0" dirty="0" err="1"/>
              <a:t>stoffer</a:t>
            </a:r>
            <a:r>
              <a:rPr lang="en-US" sz="1200" baseline="0" dirty="0"/>
              <a:t>. HFC-</a:t>
            </a:r>
            <a:r>
              <a:rPr lang="en-US" sz="1200" baseline="0" dirty="0" err="1"/>
              <a:t>nedfasningen</a:t>
            </a:r>
            <a:r>
              <a:rPr lang="en-US" sz="1200" baseline="0" dirty="0"/>
              <a:t> </a:t>
            </a:r>
            <a:r>
              <a:rPr lang="en-US" sz="1200" baseline="0" dirty="0" err="1"/>
              <a:t>forventes</a:t>
            </a:r>
            <a:r>
              <a:rPr lang="en-US" sz="1200" baseline="0" dirty="0"/>
              <a:t> at </a:t>
            </a:r>
            <a:r>
              <a:rPr lang="en-US" sz="1200" baseline="0" dirty="0" err="1"/>
              <a:t>forhindre</a:t>
            </a:r>
            <a:r>
              <a:rPr lang="en-US" sz="1200" baseline="0" dirty="0"/>
              <a:t> </a:t>
            </a:r>
            <a:r>
              <a:rPr lang="en-US" sz="1200" baseline="0" dirty="0" err="1"/>
              <a:t>udledning</a:t>
            </a:r>
            <a:r>
              <a:rPr lang="en-US" sz="1200" baseline="0" dirty="0"/>
              <a:t> </a:t>
            </a:r>
            <a:r>
              <a:rPr lang="en-US" sz="1200" baseline="0" dirty="0" err="1"/>
              <a:t>af</a:t>
            </a:r>
            <a:r>
              <a:rPr lang="en-US" sz="1200" baseline="0" dirty="0"/>
              <a:t> op mod 105 </a:t>
            </a:r>
            <a:r>
              <a:rPr lang="en-US" sz="1200" baseline="0" dirty="0" err="1"/>
              <a:t>mio</a:t>
            </a:r>
            <a:r>
              <a:rPr lang="en-US" sz="1200" baseline="0" dirty="0"/>
              <a:t>. ton CO2-ækvivalenter </a:t>
            </a:r>
            <a:r>
              <a:rPr lang="en-US" sz="1200" baseline="0" dirty="0" err="1"/>
              <a:t>af</a:t>
            </a:r>
            <a:r>
              <a:rPr lang="en-US" sz="1200" baseline="0" dirty="0"/>
              <a:t> </a:t>
            </a:r>
            <a:r>
              <a:rPr lang="en-US" sz="1200" baseline="0" dirty="0" err="1"/>
              <a:t>drivhusgasser</a:t>
            </a:r>
            <a:r>
              <a:rPr lang="en-US" sz="1200" baseline="0" dirty="0"/>
              <a:t>, </a:t>
            </a:r>
            <a:r>
              <a:rPr lang="en-US" sz="1200" baseline="0" dirty="0" err="1"/>
              <a:t>hvilket</a:t>
            </a:r>
            <a:r>
              <a:rPr lang="en-US" sz="1200" baseline="0" dirty="0"/>
              <a:t> </a:t>
            </a:r>
            <a:r>
              <a:rPr lang="en-US" sz="1200" baseline="0" dirty="0" err="1"/>
              <a:t>hjælper</a:t>
            </a:r>
            <a:r>
              <a:rPr lang="en-US" sz="1200" baseline="0" dirty="0"/>
              <a:t> med </a:t>
            </a:r>
            <a:r>
              <a:rPr lang="en-US" sz="1200" baseline="0" dirty="0" err="1"/>
              <a:t>til</a:t>
            </a:r>
            <a:r>
              <a:rPr lang="en-US" sz="1200" baseline="0" dirty="0"/>
              <a:t> at </a:t>
            </a:r>
            <a:r>
              <a:rPr lang="en-US" sz="1200" baseline="0" dirty="0" err="1"/>
              <a:t>undgå</a:t>
            </a:r>
            <a:r>
              <a:rPr lang="en-US" sz="1200" baseline="0" dirty="0"/>
              <a:t> </a:t>
            </a:r>
            <a:r>
              <a:rPr lang="en-US" sz="1200" baseline="0" dirty="0" err="1"/>
              <a:t>en</a:t>
            </a:r>
            <a:r>
              <a:rPr lang="en-US" sz="1200" baseline="0" dirty="0"/>
              <a:t> global </a:t>
            </a:r>
            <a:r>
              <a:rPr lang="en-US" sz="1200" baseline="0" dirty="0" err="1"/>
              <a:t>temperaturstigning</a:t>
            </a:r>
            <a:r>
              <a:rPr lang="en-US" sz="1200" baseline="0" dirty="0"/>
              <a:t> </a:t>
            </a:r>
            <a:r>
              <a:rPr lang="en-US" sz="1200" baseline="0" dirty="0" err="1"/>
              <a:t>i</a:t>
            </a:r>
            <a:r>
              <a:rPr lang="en-US" sz="1200" baseline="0" dirty="0"/>
              <a:t> </a:t>
            </a:r>
            <a:r>
              <a:rPr lang="en-US" sz="1200" baseline="0" dirty="0" err="1"/>
              <a:t>år</a:t>
            </a:r>
            <a:r>
              <a:rPr lang="en-US" sz="1200" baseline="0" dirty="0"/>
              <a:t> 2100 </a:t>
            </a:r>
            <a:r>
              <a:rPr lang="en-US" sz="1200" baseline="0" dirty="0" err="1"/>
              <a:t>på</a:t>
            </a:r>
            <a:r>
              <a:rPr lang="en-US" sz="1200" baseline="0" dirty="0"/>
              <a:t> op mod 0,5</a:t>
            </a:r>
            <a:r>
              <a:rPr lang="en-US" dirty="0"/>
              <a:t>°C</a:t>
            </a:r>
            <a:r>
              <a:rPr lang="en-US" sz="1200" baseline="0" dirty="0"/>
              <a:t>, </a:t>
            </a:r>
            <a:r>
              <a:rPr lang="en-US" sz="1200" baseline="0" dirty="0" err="1"/>
              <a:t>mens</a:t>
            </a:r>
            <a:r>
              <a:rPr lang="en-US" sz="1200" baseline="0" dirty="0"/>
              <a:t> </a:t>
            </a:r>
            <a:r>
              <a:rPr lang="en-US" sz="1200" baseline="0" dirty="0" err="1"/>
              <a:t>ozonlaget</a:t>
            </a:r>
            <a:r>
              <a:rPr lang="en-US" sz="1200" baseline="0" dirty="0"/>
              <a:t> </a:t>
            </a:r>
            <a:r>
              <a:rPr lang="en-US" sz="1200" baseline="0" dirty="0" err="1"/>
              <a:t>stadig</a:t>
            </a:r>
            <a:r>
              <a:rPr lang="en-US" sz="1200" baseline="0" dirty="0"/>
              <a:t> </a:t>
            </a:r>
            <a:r>
              <a:rPr lang="en-US" sz="1200" baseline="0" dirty="0" err="1"/>
              <a:t>bliver</a:t>
            </a:r>
            <a:r>
              <a:rPr lang="en-US" sz="1200" baseline="0" dirty="0"/>
              <a:t> </a:t>
            </a:r>
            <a:r>
              <a:rPr lang="en-US" sz="1200" baseline="0" dirty="0" err="1"/>
              <a:t>beskyttet</a:t>
            </a:r>
            <a:r>
              <a:rPr lang="en-US" sz="1200" baseline="0" dirty="0"/>
              <a:t>. </a:t>
            </a:r>
          </a:p>
          <a:p>
            <a:pPr marL="285750" indent="-285750">
              <a:buFont typeface="+mj-lt"/>
              <a:buAutoNum type="arabicPeriod"/>
            </a:pPr>
            <a:r>
              <a:rPr lang="en-GB" noProof="0" dirty="0"/>
              <a:t>Byer, </a:t>
            </a:r>
            <a:r>
              <a:rPr lang="en-GB" noProof="0" dirty="0" err="1"/>
              <a:t>underskrivere</a:t>
            </a:r>
            <a:r>
              <a:rPr lang="en-GB" noProof="0" dirty="0"/>
              <a:t> </a:t>
            </a:r>
            <a:r>
              <a:rPr lang="en-GB" noProof="0" dirty="0" err="1"/>
              <a:t>af</a:t>
            </a:r>
            <a:r>
              <a:rPr lang="en-GB" noProof="0" dirty="0"/>
              <a:t> </a:t>
            </a:r>
            <a:r>
              <a:rPr lang="en-GB" noProof="0" dirty="0" err="1"/>
              <a:t>Borgmesterpagten</a:t>
            </a:r>
            <a:r>
              <a:rPr lang="en-GB" baseline="0" noProof="0" dirty="0"/>
              <a:t> for </a:t>
            </a:r>
            <a:r>
              <a:rPr lang="en-GB" baseline="0" noProof="0" dirty="0" err="1"/>
              <a:t>Klima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</a:t>
            </a:r>
            <a:r>
              <a:rPr lang="en-GB" baseline="0" noProof="0" dirty="0" err="1"/>
              <a:t>Energi</a:t>
            </a:r>
            <a:r>
              <a:rPr lang="en-GB" baseline="0" noProof="0" dirty="0"/>
              <a:t> </a:t>
            </a:r>
            <a:r>
              <a:rPr lang="en-GB" noProof="0" dirty="0" err="1"/>
              <a:t>bør</a:t>
            </a:r>
            <a:r>
              <a:rPr lang="en-GB" noProof="0" dirty="0"/>
              <a:t> </a:t>
            </a:r>
            <a:r>
              <a:rPr lang="en-GB" noProof="0" dirty="0" err="1"/>
              <a:t>udvikle</a:t>
            </a:r>
            <a:r>
              <a:rPr lang="en-GB" noProof="0" dirty="0"/>
              <a:t> </a:t>
            </a:r>
            <a:r>
              <a:rPr lang="en-GB" noProof="0" dirty="0" err="1"/>
              <a:t>og</a:t>
            </a:r>
            <a:r>
              <a:rPr lang="en-GB" noProof="0" dirty="0"/>
              <a:t> </a:t>
            </a:r>
            <a:r>
              <a:rPr lang="en-GB" noProof="0" dirty="0" err="1"/>
              <a:t>implementere</a:t>
            </a:r>
            <a:r>
              <a:rPr lang="en-GB" noProof="0" dirty="0"/>
              <a:t> </a:t>
            </a:r>
            <a:r>
              <a:rPr lang="en-GB" noProof="0" dirty="0" err="1"/>
              <a:t>bæredygtige</a:t>
            </a:r>
            <a:r>
              <a:rPr lang="en-GB" noProof="0" dirty="0"/>
              <a:t> </a:t>
            </a:r>
            <a:r>
              <a:rPr lang="en-GB" noProof="0" dirty="0" err="1"/>
              <a:t>energi</a:t>
            </a:r>
            <a:r>
              <a:rPr lang="en-GB" noProof="0" dirty="0"/>
              <a:t>- </a:t>
            </a:r>
            <a:r>
              <a:rPr lang="en-GB" noProof="0" dirty="0" err="1"/>
              <a:t>og</a:t>
            </a:r>
            <a:r>
              <a:rPr lang="en-GB" noProof="0" dirty="0"/>
              <a:t> </a:t>
            </a:r>
            <a:r>
              <a:rPr lang="en-GB" noProof="0" dirty="0" err="1"/>
              <a:t>klimahandlingsplaner</a:t>
            </a:r>
            <a:r>
              <a:rPr lang="en-GB" noProof="0" dirty="0"/>
              <a:t>,</a:t>
            </a:r>
            <a:r>
              <a:rPr lang="en-GB" baseline="0" noProof="0" dirty="0"/>
              <a:t> </a:t>
            </a:r>
            <a:r>
              <a:rPr lang="en-GB" baseline="0" noProof="0" dirty="0" err="1"/>
              <a:t>hvor</a:t>
            </a:r>
            <a:r>
              <a:rPr lang="en-GB" baseline="0" noProof="0" dirty="0"/>
              <a:t> </a:t>
            </a:r>
            <a:r>
              <a:rPr lang="en-GB" baseline="0" noProof="0" dirty="0" err="1"/>
              <a:t>fjernvarme</a:t>
            </a:r>
            <a:r>
              <a:rPr lang="en-GB" baseline="0" noProof="0" dirty="0"/>
              <a:t> </a:t>
            </a:r>
            <a:r>
              <a:rPr lang="en-GB" baseline="0" noProof="0" dirty="0" err="1"/>
              <a:t>og</a:t>
            </a:r>
            <a:r>
              <a:rPr lang="en-GB" baseline="0" noProof="0" dirty="0"/>
              <a:t> –</a:t>
            </a:r>
            <a:r>
              <a:rPr lang="en-GB" baseline="0" noProof="0" dirty="0" err="1"/>
              <a:t>køling</a:t>
            </a:r>
            <a:r>
              <a:rPr lang="en-GB" baseline="0" noProof="0" dirty="0"/>
              <a:t> spiller </a:t>
            </a:r>
            <a:r>
              <a:rPr lang="en-GB" baseline="0" noProof="0" dirty="0" err="1"/>
              <a:t>en</a:t>
            </a:r>
            <a:r>
              <a:rPr lang="en-GB" baseline="0" noProof="0" dirty="0"/>
              <a:t> </a:t>
            </a:r>
            <a:r>
              <a:rPr lang="en-GB" baseline="0" noProof="0" dirty="0" err="1"/>
              <a:t>vigtig</a:t>
            </a:r>
            <a:r>
              <a:rPr lang="en-GB" baseline="0" noProof="0" dirty="0"/>
              <a:t> </a:t>
            </a:r>
            <a:r>
              <a:rPr lang="en-GB" baseline="0" noProof="0" dirty="0" err="1"/>
              <a:t>rolle</a:t>
            </a:r>
            <a:r>
              <a:rPr lang="en-GB" baseline="0" noProof="0" dirty="0"/>
              <a:t> </a:t>
            </a:r>
            <a:r>
              <a:rPr lang="en-GB" baseline="0" noProof="0" dirty="0" err="1"/>
              <a:t>i</a:t>
            </a:r>
            <a:r>
              <a:rPr lang="en-GB" baseline="0" noProof="0" dirty="0"/>
              <a:t> </a:t>
            </a:r>
            <a:r>
              <a:rPr lang="en-GB" baseline="0" noProof="0" dirty="0" err="1"/>
              <a:t>forhold</a:t>
            </a:r>
            <a:r>
              <a:rPr lang="en-GB" baseline="0" noProof="0" dirty="0"/>
              <a:t> </a:t>
            </a:r>
            <a:r>
              <a:rPr lang="en-GB" baseline="0" noProof="0" dirty="0" err="1"/>
              <a:t>til</a:t>
            </a:r>
            <a:r>
              <a:rPr lang="en-GB" baseline="0" noProof="0" dirty="0"/>
              <a:t> byers </a:t>
            </a:r>
            <a:r>
              <a:rPr lang="en-GB" baseline="0" noProof="0" dirty="0" err="1"/>
              <a:t>bestræbelser</a:t>
            </a:r>
            <a:r>
              <a:rPr lang="en-GB" baseline="0" noProof="0" dirty="0"/>
              <a:t> </a:t>
            </a:r>
            <a:r>
              <a:rPr lang="en-GB" baseline="0" noProof="0" dirty="0" err="1"/>
              <a:t>på</a:t>
            </a:r>
            <a:r>
              <a:rPr lang="en-GB" baseline="0" noProof="0" dirty="0"/>
              <a:t> at </a:t>
            </a:r>
            <a:r>
              <a:rPr lang="en-GB" baseline="0" noProof="0" dirty="0" err="1"/>
              <a:t>nedsætte</a:t>
            </a:r>
            <a:r>
              <a:rPr lang="en-GB" baseline="0" noProof="0" dirty="0"/>
              <a:t> </a:t>
            </a:r>
            <a:r>
              <a:rPr lang="en-GB" baseline="0" noProof="0" dirty="0" err="1"/>
              <a:t>deres</a:t>
            </a:r>
            <a:r>
              <a:rPr lang="en-GB" baseline="0" noProof="0" dirty="0"/>
              <a:t> </a:t>
            </a:r>
            <a:r>
              <a:rPr lang="en-GB" baseline="0" noProof="0" dirty="0" err="1"/>
              <a:t>udledning</a:t>
            </a:r>
            <a:r>
              <a:rPr lang="en-GB" baseline="0" noProof="0" dirty="0"/>
              <a:t> </a:t>
            </a:r>
            <a:r>
              <a:rPr lang="en-GB" baseline="0" noProof="0" dirty="0" err="1"/>
              <a:t>af</a:t>
            </a:r>
            <a:r>
              <a:rPr lang="en-GB" baseline="0" noProof="0" dirty="0"/>
              <a:t> </a:t>
            </a:r>
            <a:r>
              <a:rPr lang="en-GB" baseline="0" noProof="0" dirty="0" err="1"/>
              <a:t>drivhusgasser</a:t>
            </a:r>
            <a:r>
              <a:rPr lang="en-GB" baseline="0" noProof="0" dirty="0"/>
              <a:t>.</a:t>
            </a:r>
            <a:endParaRPr lang="en-GB" noProof="0" dirty="0"/>
          </a:p>
          <a:p>
            <a:pPr marL="0" indent="0">
              <a:buFont typeface="+mj-lt"/>
              <a:buNone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14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Kombineret</a:t>
            </a:r>
            <a:r>
              <a:rPr lang="en-US" dirty="0"/>
              <a:t> </a:t>
            </a:r>
            <a:r>
              <a:rPr lang="en-US" dirty="0" err="1"/>
              <a:t>varme</a:t>
            </a:r>
            <a:r>
              <a:rPr lang="en-US" dirty="0"/>
              <a:t>/</a:t>
            </a:r>
            <a:r>
              <a:rPr lang="en-US" dirty="0" err="1"/>
              <a:t>køling</a:t>
            </a:r>
            <a:r>
              <a:rPr lang="en-US" dirty="0"/>
              <a:t> </a:t>
            </a:r>
            <a:r>
              <a:rPr lang="en-US" dirty="0" err="1"/>
              <a:t>repræsenterer</a:t>
            </a:r>
            <a:r>
              <a:rPr lang="en-US" dirty="0"/>
              <a:t> den </a:t>
            </a:r>
            <a:r>
              <a:rPr lang="en-US" dirty="0" err="1"/>
              <a:t>største</a:t>
            </a:r>
            <a:r>
              <a:rPr lang="en-US" baseline="0" dirty="0"/>
              <a:t> </a:t>
            </a:r>
            <a:r>
              <a:rPr lang="en-US" baseline="0" dirty="0" err="1"/>
              <a:t>energisektor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dag. </a:t>
            </a:r>
            <a:r>
              <a:rPr lang="en-US" baseline="0" dirty="0" err="1"/>
              <a:t>Ved</a:t>
            </a:r>
            <a:r>
              <a:rPr lang="en-US" baseline="0" dirty="0"/>
              <a:t> at </a:t>
            </a:r>
            <a:r>
              <a:rPr lang="en-US" baseline="0" dirty="0" err="1"/>
              <a:t>redesigne</a:t>
            </a:r>
            <a:r>
              <a:rPr lang="en-US" baseline="0" dirty="0"/>
              <a:t> </a:t>
            </a:r>
            <a:r>
              <a:rPr lang="en-US" baseline="0" dirty="0" err="1"/>
              <a:t>energisystemer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Europa </a:t>
            </a:r>
            <a:r>
              <a:rPr lang="en-US" baseline="0" dirty="0" err="1"/>
              <a:t>selv</a:t>
            </a:r>
            <a:r>
              <a:rPr lang="en-US" baseline="0" dirty="0"/>
              <a:t> kun med </a:t>
            </a:r>
            <a:r>
              <a:rPr lang="en-US" baseline="0" dirty="0" err="1"/>
              <a:t>teknologier</a:t>
            </a:r>
            <a:r>
              <a:rPr lang="en-US" baseline="0" dirty="0"/>
              <a:t>, </a:t>
            </a:r>
            <a:r>
              <a:rPr lang="en-US" baseline="0" dirty="0" err="1"/>
              <a:t>som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dokumenterede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tilgængelige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markedet</a:t>
            </a:r>
            <a:r>
              <a:rPr lang="en-US" baseline="0" dirty="0"/>
              <a:t>, </a:t>
            </a:r>
            <a:r>
              <a:rPr lang="en-US" baseline="0" dirty="0" err="1"/>
              <a:t>er</a:t>
            </a:r>
            <a:r>
              <a:rPr lang="en-US" baseline="0" dirty="0"/>
              <a:t> </a:t>
            </a:r>
            <a:r>
              <a:rPr lang="en-US" baseline="0" dirty="0" err="1"/>
              <a:t>det</a:t>
            </a:r>
            <a:r>
              <a:rPr lang="en-US" baseline="0" dirty="0"/>
              <a:t> </a:t>
            </a:r>
            <a:r>
              <a:rPr lang="en-US" baseline="0" dirty="0" err="1"/>
              <a:t>muligt</a:t>
            </a:r>
            <a:r>
              <a:rPr lang="en-US" baseline="0" dirty="0"/>
              <a:t> at </a:t>
            </a:r>
            <a:r>
              <a:rPr lang="en-US" baseline="0" dirty="0" err="1"/>
              <a:t>kombinere</a:t>
            </a:r>
            <a:r>
              <a:rPr lang="en-US" baseline="0" dirty="0"/>
              <a:t> </a:t>
            </a:r>
            <a:r>
              <a:rPr lang="en-US" baseline="0" dirty="0" err="1"/>
              <a:t>besparelser</a:t>
            </a:r>
            <a:r>
              <a:rPr lang="en-US" baseline="0" dirty="0"/>
              <a:t> hos </a:t>
            </a:r>
            <a:r>
              <a:rPr lang="en-US" baseline="0" dirty="0" err="1"/>
              <a:t>slutbrugeren</a:t>
            </a:r>
            <a:r>
              <a:rPr lang="en-US" baseline="0" dirty="0"/>
              <a:t> med </a:t>
            </a:r>
            <a:r>
              <a:rPr lang="en-US" baseline="0" dirty="0" err="1"/>
              <a:t>varmepumper</a:t>
            </a:r>
            <a:r>
              <a:rPr lang="en-US" baseline="0" dirty="0"/>
              <a:t> </a:t>
            </a:r>
            <a:r>
              <a:rPr lang="en-US" baseline="0" dirty="0" err="1"/>
              <a:t>samt</a:t>
            </a:r>
            <a:r>
              <a:rPr lang="en-US" baseline="0" dirty="0"/>
              <a:t> </a:t>
            </a:r>
            <a:r>
              <a:rPr lang="en-US" baseline="0" dirty="0" err="1"/>
              <a:t>fjernvarme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–</a:t>
            </a:r>
            <a:r>
              <a:rPr lang="en-US" baseline="0" dirty="0" err="1"/>
              <a:t>køling</a:t>
            </a:r>
            <a:r>
              <a:rPr lang="en-US" baseline="0" dirty="0"/>
              <a:t> </a:t>
            </a:r>
            <a:r>
              <a:rPr lang="en-US" baseline="0" dirty="0" err="1"/>
              <a:t>ved</a:t>
            </a:r>
            <a:r>
              <a:rPr lang="en-US" baseline="0" dirty="0"/>
              <a:t> </a:t>
            </a:r>
            <a:r>
              <a:rPr lang="en-US" baseline="0" dirty="0" err="1"/>
              <a:t>brug</a:t>
            </a:r>
            <a:r>
              <a:rPr lang="en-US" baseline="0" dirty="0"/>
              <a:t> </a:t>
            </a:r>
            <a:r>
              <a:rPr lang="en-US" baseline="0" dirty="0" err="1"/>
              <a:t>af</a:t>
            </a:r>
            <a:r>
              <a:rPr lang="en-US" baseline="0" dirty="0"/>
              <a:t> </a:t>
            </a:r>
            <a:r>
              <a:rPr lang="en-US" baseline="0" dirty="0" err="1"/>
              <a:t>overskudsvarme</a:t>
            </a:r>
            <a:r>
              <a:rPr lang="en-US" baseline="0" dirty="0"/>
              <a:t>, </a:t>
            </a:r>
            <a:r>
              <a:rPr lang="en-US" baseline="0" dirty="0" err="1"/>
              <a:t>effektivitet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vedvarende</a:t>
            </a:r>
            <a:r>
              <a:rPr lang="en-US" baseline="0" dirty="0"/>
              <a:t> </a:t>
            </a:r>
            <a:r>
              <a:rPr lang="en-US" baseline="0" dirty="0" err="1"/>
              <a:t>energikilder</a:t>
            </a:r>
            <a:r>
              <a:rPr lang="en-US" baseline="0" dirty="0"/>
              <a:t> for at </a:t>
            </a:r>
            <a:r>
              <a:rPr lang="en-US" baseline="0" dirty="0" err="1"/>
              <a:t>nå</a:t>
            </a:r>
            <a:r>
              <a:rPr lang="en-US" baseline="0" dirty="0"/>
              <a:t> </a:t>
            </a:r>
            <a:r>
              <a:rPr lang="en-US" baseline="0" dirty="0" err="1"/>
              <a:t>målet</a:t>
            </a:r>
            <a:r>
              <a:rPr lang="en-US" baseline="0" dirty="0"/>
              <a:t> om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temperaturstigning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1,5-2</a:t>
            </a:r>
            <a:r>
              <a:rPr lang="en-US" dirty="0"/>
              <a:t>°C.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 </a:t>
            </a:r>
            <a:r>
              <a:rPr lang="en-US" baseline="0" dirty="0" err="1"/>
              <a:t>tal</a:t>
            </a:r>
            <a:r>
              <a:rPr lang="en-US" baseline="0" dirty="0"/>
              <a:t>: 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-udledninger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reduceres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4,340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86%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sammenlignet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1990 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eksisterende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teknologi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kølesektoren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*Tal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undersøgt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de 14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repræsenterer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90%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europæiske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varmemarked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Østrig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Tjekkiet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Tyskland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Spanien,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Frankrig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Ungarn, Italien, Holland, Polen,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Rumænien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Sverige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Storbritannien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 err="1"/>
              <a:t>Kilde</a:t>
            </a:r>
            <a:r>
              <a:rPr lang="en-US" baseline="0" dirty="0"/>
              <a:t>: Heat Roadmap Europe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2017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vedvarende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19,5 %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energiforbrug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opvarmning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køling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betydelig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stigning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10,4 %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2004.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Stigninger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industrielle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sektorer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services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husholdninger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bidrog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vækst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Aerotermisk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geotermisk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hydrotermisk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varmeenergi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indfanget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varmepumper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også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indrapporteret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98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err="1"/>
              <a:t>Fjernvarmesystemer</a:t>
            </a:r>
            <a:r>
              <a:rPr lang="en-US" sz="1200" baseline="0" dirty="0"/>
              <a:t> </a:t>
            </a:r>
            <a:r>
              <a:rPr lang="en-US" sz="1200" baseline="0" dirty="0" err="1"/>
              <a:t>bliver</a:t>
            </a:r>
            <a:r>
              <a:rPr lang="en-US" sz="1200" baseline="0" dirty="0"/>
              <a:t> mere </a:t>
            </a:r>
            <a:r>
              <a:rPr lang="en-US" sz="1200" baseline="0" dirty="0" err="1"/>
              <a:t>og</a:t>
            </a:r>
            <a:r>
              <a:rPr lang="en-US" sz="1200" baseline="0" dirty="0"/>
              <a:t> mere </a:t>
            </a:r>
            <a:r>
              <a:rPr lang="en-US" sz="1200" baseline="0" dirty="0" err="1"/>
              <a:t>modstandsdygtige</a:t>
            </a:r>
            <a:r>
              <a:rPr lang="en-US" sz="1200" baseline="0" dirty="0"/>
              <a:t> over for </a:t>
            </a:r>
            <a:r>
              <a:rPr lang="en-US" sz="1200" baseline="0" dirty="0" err="1"/>
              <a:t>klima</a:t>
            </a:r>
            <a:r>
              <a:rPr lang="en-US" sz="1200" baseline="0" dirty="0"/>
              <a:t> </a:t>
            </a:r>
            <a:r>
              <a:rPr lang="en-US" sz="1200" baseline="0" dirty="0" err="1"/>
              <a:t>og</a:t>
            </a:r>
            <a:r>
              <a:rPr lang="en-US" sz="1200" baseline="0" dirty="0"/>
              <a:t> </a:t>
            </a:r>
            <a:r>
              <a:rPr lang="en-US" sz="1200" baseline="0" dirty="0" err="1"/>
              <a:t>har</a:t>
            </a:r>
            <a:r>
              <a:rPr lang="en-US" sz="1200" baseline="0" dirty="0"/>
              <a:t> </a:t>
            </a:r>
            <a:r>
              <a:rPr lang="en-US" sz="1200" baseline="0" dirty="0" err="1"/>
              <a:t>lavere</a:t>
            </a:r>
            <a:r>
              <a:rPr lang="en-US" sz="1200" baseline="0" dirty="0"/>
              <a:t> </a:t>
            </a:r>
            <a:r>
              <a:rPr lang="en-US" sz="1200" baseline="0" dirty="0" err="1"/>
              <a:t>udledning</a:t>
            </a:r>
            <a:r>
              <a:rPr lang="en-US" sz="1200" baseline="0" dirty="0"/>
              <a:t>, </a:t>
            </a:r>
            <a:r>
              <a:rPr lang="en-US" sz="1200" baseline="0" dirty="0" err="1"/>
              <a:t>hvilket</a:t>
            </a:r>
            <a:r>
              <a:rPr lang="en-US" sz="1200" baseline="0" dirty="0"/>
              <a:t> </a:t>
            </a:r>
            <a:r>
              <a:rPr lang="en-US" sz="1200" baseline="0" dirty="0" err="1"/>
              <a:t>muliggør</a:t>
            </a:r>
            <a:r>
              <a:rPr lang="en-US" sz="1200" baseline="0" dirty="0"/>
              <a:t>:</a:t>
            </a:r>
            <a:endParaRPr lang="en-US" sz="1200" dirty="0"/>
          </a:p>
          <a:p>
            <a:r>
              <a:rPr lang="en-US" sz="1200" dirty="0"/>
              <a:t>- op </a:t>
            </a:r>
            <a:r>
              <a:rPr lang="en-US" sz="1200" dirty="0" err="1"/>
              <a:t>til</a:t>
            </a:r>
            <a:r>
              <a:rPr lang="en-US" sz="1200" dirty="0"/>
              <a:t> 50 % </a:t>
            </a:r>
            <a:r>
              <a:rPr lang="en-US" sz="1200" dirty="0" err="1"/>
              <a:t>lavere</a:t>
            </a:r>
            <a:r>
              <a:rPr lang="en-US" sz="1200" dirty="0"/>
              <a:t> </a:t>
            </a:r>
            <a:r>
              <a:rPr lang="en-US" sz="1200" dirty="0" err="1"/>
              <a:t>primært</a:t>
            </a:r>
            <a:r>
              <a:rPr lang="en-US" sz="1200" dirty="0"/>
              <a:t> </a:t>
            </a:r>
            <a:r>
              <a:rPr lang="en-US" sz="1200" dirty="0" err="1"/>
              <a:t>energiforbrug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opvarmning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køling</a:t>
            </a:r>
            <a:r>
              <a:rPr lang="en-US" sz="1200" dirty="0"/>
              <a:t>; 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Indvinding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distribution </a:t>
            </a:r>
            <a:r>
              <a:rPr lang="en-US" sz="1200" dirty="0" err="1"/>
              <a:t>af</a:t>
            </a:r>
            <a:r>
              <a:rPr lang="en-US" sz="1200" dirty="0"/>
              <a:t> </a:t>
            </a:r>
            <a:r>
              <a:rPr lang="en-US" sz="1200" dirty="0" err="1"/>
              <a:t>overskuds</a:t>
            </a:r>
            <a:r>
              <a:rPr lang="en-US" sz="1200" dirty="0"/>
              <a:t>-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lavkvalitetsvarme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–</a:t>
            </a:r>
            <a:r>
              <a:rPr lang="en-US" sz="1200" dirty="0" err="1"/>
              <a:t>kulde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slutbrugere</a:t>
            </a:r>
            <a:r>
              <a:rPr lang="en-US" sz="1200" baseline="0" dirty="0"/>
              <a:t> (</a:t>
            </a:r>
            <a:r>
              <a:rPr lang="en-US" sz="1200" baseline="0" dirty="0" err="1"/>
              <a:t>fx</a:t>
            </a:r>
            <a:r>
              <a:rPr lang="en-US" sz="1200" baseline="0" dirty="0"/>
              <a:t> </a:t>
            </a:r>
            <a:r>
              <a:rPr lang="en-US" sz="1200" baseline="0" dirty="0" err="1"/>
              <a:t>spildvarme</a:t>
            </a:r>
            <a:r>
              <a:rPr lang="en-US" sz="1200" baseline="0" dirty="0"/>
              <a:t> </a:t>
            </a:r>
            <a:r>
              <a:rPr lang="en-US" sz="1200" baseline="0" dirty="0" err="1"/>
              <a:t>fra</a:t>
            </a:r>
            <a:r>
              <a:rPr lang="en-US" sz="1200" baseline="0" dirty="0"/>
              <a:t> </a:t>
            </a:r>
            <a:r>
              <a:rPr lang="en-US" sz="1200" baseline="0" dirty="0" err="1"/>
              <a:t>industrien</a:t>
            </a:r>
            <a:r>
              <a:rPr lang="en-US" sz="1200" baseline="0" dirty="0"/>
              <a:t>, </a:t>
            </a:r>
            <a:r>
              <a:rPr lang="en-US" sz="1200" baseline="0" dirty="0" err="1"/>
              <a:t>kraftværker</a:t>
            </a:r>
            <a:r>
              <a:rPr lang="en-US" sz="1200" baseline="0" dirty="0"/>
              <a:t>, </a:t>
            </a:r>
            <a:r>
              <a:rPr lang="en-US" sz="1200" baseline="0" dirty="0" err="1"/>
              <a:t>forbrændingsanlæg</a:t>
            </a:r>
            <a:r>
              <a:rPr lang="en-US" sz="1200" baseline="0" dirty="0"/>
              <a:t> </a:t>
            </a:r>
            <a:r>
              <a:rPr lang="en-US" sz="1200" baseline="0" dirty="0" err="1"/>
              <a:t>og</a:t>
            </a:r>
            <a:r>
              <a:rPr lang="en-US" sz="1200" baseline="0" dirty="0"/>
              <a:t> </a:t>
            </a:r>
            <a:r>
              <a:rPr lang="en-US" sz="1200" baseline="0" dirty="0" err="1"/>
              <a:t>spildevandsbehandling</a:t>
            </a:r>
            <a:r>
              <a:rPr lang="en-US" sz="1200" baseline="0" dirty="0"/>
              <a:t> </a:t>
            </a:r>
            <a:r>
              <a:rPr lang="en-US" sz="1200" baseline="0" dirty="0" err="1"/>
              <a:t>eller</a:t>
            </a:r>
            <a:r>
              <a:rPr lang="en-US" sz="1200" baseline="0" dirty="0"/>
              <a:t> </a:t>
            </a:r>
            <a:r>
              <a:rPr lang="en-US" sz="1200" baseline="0" dirty="0" err="1"/>
              <a:t>køling</a:t>
            </a:r>
            <a:r>
              <a:rPr lang="en-US" sz="1200" baseline="0" dirty="0"/>
              <a:t> </a:t>
            </a:r>
            <a:r>
              <a:rPr lang="en-US" sz="1200" baseline="0" dirty="0" err="1"/>
              <a:t>fra</a:t>
            </a:r>
            <a:r>
              <a:rPr lang="en-US" sz="1200" baseline="0" dirty="0"/>
              <a:t> </a:t>
            </a:r>
            <a:r>
              <a:rPr lang="en-US" sz="1200" baseline="0" dirty="0" err="1"/>
              <a:t>vand</a:t>
            </a:r>
            <a:r>
              <a:rPr lang="en-US" sz="1200" baseline="0" dirty="0"/>
              <a:t> </a:t>
            </a:r>
            <a:r>
              <a:rPr lang="en-US" sz="1200" baseline="0" dirty="0" err="1"/>
              <a:t>eller</a:t>
            </a:r>
            <a:r>
              <a:rPr lang="en-US" sz="1200" baseline="0" dirty="0"/>
              <a:t> </a:t>
            </a:r>
            <a:r>
              <a:rPr lang="en-US" sz="1200" baseline="0" dirty="0" err="1"/>
              <a:t>sågar</a:t>
            </a:r>
            <a:r>
              <a:rPr lang="en-US" sz="1200" baseline="0" dirty="0"/>
              <a:t> </a:t>
            </a:r>
            <a:r>
              <a:rPr lang="en-US" sz="1200" baseline="0" dirty="0" err="1"/>
              <a:t>terminaler</a:t>
            </a:r>
            <a:r>
              <a:rPr lang="en-US" sz="1200" baseline="0" dirty="0"/>
              <a:t> med </a:t>
            </a:r>
            <a:r>
              <a:rPr lang="en-US" sz="1200" baseline="0" dirty="0" err="1"/>
              <a:t>flydende</a:t>
            </a:r>
            <a:r>
              <a:rPr lang="en-US" sz="1200" baseline="0" dirty="0"/>
              <a:t> </a:t>
            </a:r>
            <a:r>
              <a:rPr lang="en-US" sz="1200" baseline="0" dirty="0" err="1"/>
              <a:t>naturgas</a:t>
            </a:r>
            <a:r>
              <a:rPr lang="en-US" sz="1200" dirty="0"/>
              <a:t>); 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Billig</a:t>
            </a:r>
            <a:r>
              <a:rPr lang="en-US" sz="1200" dirty="0"/>
              <a:t> </a:t>
            </a:r>
            <a:r>
              <a:rPr lang="en-US" sz="1200" dirty="0" err="1"/>
              <a:t>lagring</a:t>
            </a:r>
            <a:r>
              <a:rPr lang="en-US" sz="1200" dirty="0"/>
              <a:t> </a:t>
            </a:r>
            <a:r>
              <a:rPr lang="en-US" sz="1200" dirty="0" err="1"/>
              <a:t>af</a:t>
            </a:r>
            <a:r>
              <a:rPr lang="en-US" sz="1200" dirty="0"/>
              <a:t> store </a:t>
            </a:r>
            <a:r>
              <a:rPr lang="en-US" sz="1200" dirty="0" err="1"/>
              <a:t>mængder</a:t>
            </a:r>
            <a:r>
              <a:rPr lang="en-US" sz="1200" baseline="0" dirty="0"/>
              <a:t> </a:t>
            </a:r>
            <a:r>
              <a:rPr lang="en-US" sz="1200" baseline="0" dirty="0" err="1"/>
              <a:t>energi</a:t>
            </a:r>
            <a:r>
              <a:rPr lang="en-US" sz="1200" baseline="0" dirty="0"/>
              <a:t> </a:t>
            </a:r>
            <a:r>
              <a:rPr lang="en-US" sz="1200" dirty="0"/>
              <a:t>– for </a:t>
            </a:r>
            <a:r>
              <a:rPr lang="en-US" sz="1200" dirty="0" err="1"/>
              <a:t>eksempel</a:t>
            </a:r>
            <a:r>
              <a:rPr lang="en-US" sz="1200" dirty="0"/>
              <a:t> </a:t>
            </a:r>
            <a:r>
              <a:rPr lang="en-US" sz="1200" dirty="0" err="1"/>
              <a:t>solvarme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brug</a:t>
            </a:r>
            <a:r>
              <a:rPr lang="en-US" sz="1200" dirty="0"/>
              <a:t> om </a:t>
            </a:r>
            <a:r>
              <a:rPr lang="en-US" sz="1200" dirty="0" err="1"/>
              <a:t>vinteren</a:t>
            </a:r>
            <a:r>
              <a:rPr lang="en-US" sz="1200" dirty="0"/>
              <a:t> </a:t>
            </a:r>
            <a:r>
              <a:rPr lang="en-US" sz="1200" dirty="0" err="1"/>
              <a:t>eller</a:t>
            </a:r>
            <a:r>
              <a:rPr lang="en-US" sz="1200" dirty="0"/>
              <a:t> </a:t>
            </a:r>
            <a:r>
              <a:rPr lang="en-US" sz="1200" dirty="0" err="1"/>
              <a:t>konvertering</a:t>
            </a:r>
            <a:r>
              <a:rPr lang="en-US" sz="1200" baseline="0" dirty="0"/>
              <a:t> </a:t>
            </a:r>
            <a:r>
              <a:rPr lang="en-US" sz="1200" baseline="0" dirty="0" err="1"/>
              <a:t>af</a:t>
            </a:r>
            <a:r>
              <a:rPr lang="en-US" sz="1200" baseline="0" dirty="0"/>
              <a:t> </a:t>
            </a:r>
            <a:r>
              <a:rPr lang="en-US" sz="1200" baseline="0" dirty="0" err="1"/>
              <a:t>overskud</a:t>
            </a:r>
            <a:r>
              <a:rPr lang="en-US" sz="1200" baseline="0" dirty="0"/>
              <a:t> </a:t>
            </a:r>
            <a:r>
              <a:rPr lang="en-US" sz="1200" baseline="0" dirty="0" err="1"/>
              <a:t>af</a:t>
            </a:r>
            <a:r>
              <a:rPr lang="en-US" sz="1200" baseline="0" dirty="0"/>
              <a:t> </a:t>
            </a:r>
            <a:r>
              <a:rPr lang="en-US" sz="1200" baseline="0" dirty="0" err="1"/>
              <a:t>vedvarende</a:t>
            </a:r>
            <a:r>
              <a:rPr lang="en-US" sz="1200" baseline="0" dirty="0"/>
              <a:t> </a:t>
            </a:r>
            <a:r>
              <a:rPr lang="en-US" sz="1200" baseline="0" dirty="0" err="1"/>
              <a:t>energi</a:t>
            </a:r>
            <a:r>
              <a:rPr lang="en-US" sz="1200" baseline="0" dirty="0"/>
              <a:t> </a:t>
            </a:r>
            <a:r>
              <a:rPr lang="en-US" sz="1200" baseline="0" dirty="0" err="1"/>
              <a:t>til</a:t>
            </a:r>
            <a:r>
              <a:rPr lang="en-US" sz="1200" baseline="0" dirty="0"/>
              <a:t> </a:t>
            </a:r>
            <a:r>
              <a:rPr lang="en-US" sz="1200" baseline="0" dirty="0" err="1"/>
              <a:t>opvarmning</a:t>
            </a:r>
            <a:r>
              <a:rPr lang="en-US" sz="1200" baseline="0" dirty="0"/>
              <a:t> </a:t>
            </a:r>
            <a:r>
              <a:rPr lang="en-US" sz="1200" baseline="0" dirty="0" err="1"/>
              <a:t>eller</a:t>
            </a:r>
            <a:r>
              <a:rPr lang="en-US" sz="1200" baseline="0" dirty="0"/>
              <a:t> </a:t>
            </a:r>
            <a:r>
              <a:rPr lang="en-US" sz="1200" baseline="0" dirty="0" err="1"/>
              <a:t>køling</a:t>
            </a:r>
            <a:r>
              <a:rPr lang="en-US" sz="1200" baseline="0" dirty="0"/>
              <a:t> </a:t>
            </a:r>
            <a:r>
              <a:rPr lang="en-US" sz="1200" baseline="0" dirty="0" err="1"/>
              <a:t>til</a:t>
            </a:r>
            <a:r>
              <a:rPr lang="en-US" sz="1200" baseline="0" dirty="0"/>
              <a:t> </a:t>
            </a:r>
            <a:r>
              <a:rPr lang="en-US" sz="1200" baseline="0" dirty="0" err="1"/>
              <a:t>brug</a:t>
            </a:r>
            <a:r>
              <a:rPr lang="en-US" sz="1200" baseline="0" dirty="0"/>
              <a:t> </a:t>
            </a:r>
            <a:r>
              <a:rPr lang="en-US" sz="1200" baseline="0" dirty="0" err="1"/>
              <a:t>når</a:t>
            </a:r>
            <a:r>
              <a:rPr lang="en-US" sz="1200" baseline="0" dirty="0"/>
              <a:t> </a:t>
            </a:r>
            <a:r>
              <a:rPr lang="en-US" sz="1200" baseline="0" dirty="0" err="1"/>
              <a:t>behovet</a:t>
            </a:r>
            <a:r>
              <a:rPr lang="en-US" sz="1200" baseline="0" dirty="0"/>
              <a:t> </a:t>
            </a:r>
            <a:r>
              <a:rPr lang="en-US" sz="1200" baseline="0" dirty="0" err="1"/>
              <a:t>er</a:t>
            </a:r>
            <a:r>
              <a:rPr lang="en-US" sz="1200" baseline="0" dirty="0"/>
              <a:t> </a:t>
            </a:r>
            <a:r>
              <a:rPr lang="en-US" sz="1200" baseline="0" dirty="0" err="1"/>
              <a:t>størst</a:t>
            </a:r>
            <a:r>
              <a:rPr lang="en-US" sz="1200" dirty="0"/>
              <a:t>; </a:t>
            </a:r>
          </a:p>
          <a:p>
            <a:r>
              <a:rPr lang="en-US" sz="1200" dirty="0"/>
              <a:t>- integration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balancering</a:t>
            </a:r>
            <a:r>
              <a:rPr lang="en-US" sz="1200" dirty="0"/>
              <a:t> </a:t>
            </a:r>
            <a:r>
              <a:rPr lang="en-US" sz="1200" dirty="0" err="1"/>
              <a:t>af</a:t>
            </a:r>
            <a:r>
              <a:rPr lang="en-US" sz="1200" dirty="0"/>
              <a:t> store </a:t>
            </a:r>
            <a:r>
              <a:rPr lang="en-US" sz="1200" dirty="0" err="1"/>
              <a:t>andele</a:t>
            </a:r>
            <a:r>
              <a:rPr lang="en-US" sz="1200" dirty="0"/>
              <a:t> </a:t>
            </a:r>
            <a:r>
              <a:rPr lang="en-US" sz="1200" dirty="0" err="1"/>
              <a:t>af</a:t>
            </a:r>
            <a:r>
              <a:rPr lang="en-US" sz="1200" dirty="0"/>
              <a:t> </a:t>
            </a:r>
            <a:r>
              <a:rPr lang="en-US" sz="1200" dirty="0" err="1"/>
              <a:t>variabel</a:t>
            </a:r>
            <a:r>
              <a:rPr lang="en-US" sz="1200" baseline="0" dirty="0"/>
              <a:t> </a:t>
            </a:r>
            <a:r>
              <a:rPr lang="en-US" sz="1200" baseline="0" dirty="0" err="1"/>
              <a:t>vedvarende</a:t>
            </a:r>
            <a:r>
              <a:rPr lang="en-US" sz="1200" baseline="0" dirty="0"/>
              <a:t> </a:t>
            </a:r>
            <a:r>
              <a:rPr lang="en-US" sz="1200" baseline="0" dirty="0" err="1"/>
              <a:t>energi</a:t>
            </a:r>
            <a:r>
              <a:rPr lang="en-US" sz="1200" baseline="0" dirty="0"/>
              <a:t> </a:t>
            </a:r>
            <a:r>
              <a:rPr lang="en-US" sz="1200" baseline="0" dirty="0" err="1"/>
              <a:t>i</a:t>
            </a:r>
            <a:r>
              <a:rPr lang="en-US" sz="1200" baseline="0" dirty="0"/>
              <a:t> </a:t>
            </a:r>
            <a:r>
              <a:rPr lang="en-US" sz="1200" baseline="0" dirty="0" err="1"/>
              <a:t>elnet</a:t>
            </a:r>
            <a:r>
              <a:rPr lang="en-US" sz="1200" baseline="0" dirty="0"/>
              <a:t> via </a:t>
            </a:r>
            <a:r>
              <a:rPr lang="en-US" sz="1200" baseline="0" dirty="0" err="1"/>
              <a:t>termisk</a:t>
            </a:r>
            <a:r>
              <a:rPr lang="en-US" sz="1200" baseline="0" dirty="0"/>
              <a:t> </a:t>
            </a:r>
            <a:r>
              <a:rPr lang="en-US" sz="1200" baseline="0" dirty="0" err="1"/>
              <a:t>lagring</a:t>
            </a:r>
            <a:r>
              <a:rPr lang="en-US" sz="1200" baseline="0" dirty="0"/>
              <a:t>, </a:t>
            </a:r>
            <a:r>
              <a:rPr lang="en-US" sz="1200" baseline="0" dirty="0" err="1"/>
              <a:t>kraftvarmeproduktion</a:t>
            </a:r>
            <a:r>
              <a:rPr lang="en-US" sz="1200" baseline="0" dirty="0"/>
              <a:t> </a:t>
            </a:r>
            <a:r>
              <a:rPr lang="en-US" sz="1200" baseline="0" dirty="0" err="1"/>
              <a:t>og</a:t>
            </a:r>
            <a:r>
              <a:rPr lang="en-US" sz="1200" baseline="0" dirty="0"/>
              <a:t> </a:t>
            </a:r>
            <a:r>
              <a:rPr lang="en-US" sz="1200" baseline="0" dirty="0" err="1"/>
              <a:t>varmepumper</a:t>
            </a:r>
            <a:r>
              <a:rPr lang="en-US" sz="1200" dirty="0"/>
              <a:t>; 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hurtig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omkostningseffektiv</a:t>
            </a:r>
            <a:r>
              <a:rPr lang="en-US" sz="1200" dirty="0"/>
              <a:t> </a:t>
            </a:r>
            <a:r>
              <a:rPr lang="en-US" sz="1200" dirty="0" err="1"/>
              <a:t>omstilling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bæredygtige</a:t>
            </a:r>
            <a:r>
              <a:rPr lang="en-US" sz="1200" dirty="0"/>
              <a:t> </a:t>
            </a:r>
            <a:r>
              <a:rPr lang="en-GB" baseline="0" noProof="0" dirty="0" err="1"/>
              <a:t>kølemidler</a:t>
            </a:r>
            <a:r>
              <a:rPr lang="en-GB" baseline="0" noProof="0" dirty="0"/>
              <a:t>, </a:t>
            </a:r>
            <a:r>
              <a:rPr lang="en-GB" baseline="0" noProof="0" dirty="0" err="1"/>
              <a:t>som</a:t>
            </a:r>
            <a:r>
              <a:rPr lang="en-GB" baseline="0" noProof="0" dirty="0"/>
              <a:t> </a:t>
            </a:r>
            <a:r>
              <a:rPr lang="en-GB" baseline="0" noProof="0" dirty="0" err="1"/>
              <a:t>er</a:t>
            </a:r>
            <a:r>
              <a:rPr lang="en-GB" baseline="0" noProof="0" dirty="0"/>
              <a:t> </a:t>
            </a:r>
            <a:r>
              <a:rPr lang="en-GB" baseline="0" noProof="0" dirty="0" err="1"/>
              <a:t>i</a:t>
            </a:r>
            <a:r>
              <a:rPr lang="en-GB" baseline="0" noProof="0" dirty="0"/>
              <a:t> </a:t>
            </a:r>
            <a:r>
              <a:rPr lang="en-GB" baseline="0" noProof="0" dirty="0" err="1"/>
              <a:t>overensstemmelse</a:t>
            </a:r>
            <a:r>
              <a:rPr lang="en-GB" baseline="0" noProof="0" dirty="0"/>
              <a:t> med </a:t>
            </a:r>
            <a:r>
              <a:rPr lang="en-US" sz="1200" dirty="0">
                <a:hlinkClick r:id="rId3"/>
              </a:rPr>
              <a:t>Kigali Amendment to the Montreal Protocol</a:t>
            </a:r>
            <a:r>
              <a:rPr lang="en-US" sz="1200" dirty="0"/>
              <a:t>. </a:t>
            </a:r>
          </a:p>
          <a:p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41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4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65850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 userDrawn="1"/>
        </p:nvSpPr>
        <p:spPr>
          <a:xfrm>
            <a:off x="1476375" y="6308725"/>
            <a:ext cx="7199313" cy="2778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project has received funding from the European Union’s Horizon 2020 research and innovation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under grant agreement no 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723636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The sole responsibility for the content of this presentation lies with its author and in no way reflects the views of the European Union.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4"/>
          <p:cNvSpPr txBox="1"/>
          <p:nvPr userDrawn="1"/>
        </p:nvSpPr>
        <p:spPr>
          <a:xfrm>
            <a:off x="0" y="3141663"/>
            <a:ext cx="9144000" cy="1446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thermos-project.eu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THERMOS_eu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project</a:t>
            </a:r>
          </a:p>
        </p:txBody>
      </p:sp>
      <p:pic>
        <p:nvPicPr>
          <p:cNvPr id="5" name="Picture 5" descr="http://www.householdtroopsband.co.uk/images/twitter-logo-grey1_thum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usiness.colostate.edu/dslc/images/linkedin-logo-grey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33" r="8333" b="8333"/>
          <a:stretch>
            <a:fillRect/>
          </a:stretch>
        </p:blipFill>
        <p:spPr bwMode="auto">
          <a:xfrm>
            <a:off x="2627313" y="4221163"/>
            <a:ext cx="2889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www.tecnoseal-usa.com/images/website-icon-grey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12976"/>
            <a:ext cx="288032" cy="28803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37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  <a:ln w="12700">
            <a:solidFill>
              <a:schemeClr val="bg1">
                <a:lumMod val="75000"/>
              </a:schemeClr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63324530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62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3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777283"/>
          </a:xfrm>
        </p:spPr>
        <p:txBody>
          <a:bodyPr/>
          <a:lstStyle>
            <a:lvl1pPr>
              <a:buClr>
                <a:srgbClr val="FF2F2F"/>
              </a:buClr>
              <a:defRPr sz="2800"/>
            </a:lvl1pPr>
            <a:lvl2pPr>
              <a:buClr>
                <a:srgbClr val="FF2F2F"/>
              </a:buClr>
              <a:defRPr sz="2400"/>
            </a:lvl2pPr>
            <a:lvl3pPr>
              <a:buClr>
                <a:srgbClr val="FF2F2F"/>
              </a:buClr>
              <a:defRPr sz="2000"/>
            </a:lvl3pPr>
            <a:lvl4pPr>
              <a:buClr>
                <a:srgbClr val="FF2F2F"/>
              </a:buClr>
              <a:defRPr sz="1800"/>
            </a:lvl4pPr>
            <a:lvl5pPr>
              <a:buClr>
                <a:srgbClr val="FF2F2F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5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5" name="Chart Placeholder 24"/>
          <p:cNvSpPr>
            <a:spLocks noGrp="1"/>
          </p:cNvSpPr>
          <p:nvPr>
            <p:ph type="chart" sz="quarter" idx="13"/>
          </p:nvPr>
        </p:nvSpPr>
        <p:spPr>
          <a:xfrm>
            <a:off x="1908175" y="1772816"/>
            <a:ext cx="5184775" cy="3455987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21728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908175" y="1772816"/>
            <a:ext cx="5184775" cy="3457004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88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684213" y="1268413"/>
            <a:ext cx="2447627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3348087" y="1267966"/>
            <a:ext cx="2232025" cy="230505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347343" y="3717032"/>
            <a:ext cx="2232025" cy="2089026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3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724128" y="1268760"/>
            <a:ext cx="2664296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19672" y="594928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00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39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 userDrawn="1"/>
        </p:nvSpPr>
        <p:spPr>
          <a:xfrm>
            <a:off x="5508625" y="446088"/>
            <a:ext cx="2519363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cs typeface="+mn-cs"/>
              </a:rPr>
              <a:t>thermos-project.eu</a:t>
            </a:r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207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27384"/>
            <a:ext cx="9144000" cy="6885384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3981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5A57-CA5B-4B07-9F49-91D689CBAECB}" type="datetimeFigureOut">
              <a:rPr lang="de-DE" smtClean="0"/>
              <a:pPr/>
              <a:t>08.11.2019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2684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1030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206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mos-project.eu/get-involved/thermos-voice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hyperlink" Target="https://www.thermos-project.eu/about/advisory-board/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11" Type="http://schemas.openxmlformats.org/officeDocument/2006/relationships/image" Target="../media/image81.jpeg"/><Relationship Id="rId5" Type="http://schemas.openxmlformats.org/officeDocument/2006/relationships/hyperlink" Target="https://www.thermos-project.eu/get-involved/thermos-voices/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www.thermos-project.eu/cities/thermos-interest-and-ambassadors-group/" TargetMode="External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rmos-project.e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jp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mos-project.e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tool.thermos-project.eu/" TargetMode="External"/><Relationship Id="rId4" Type="http://schemas.openxmlformats.org/officeDocument/2006/relationships/hyperlink" Target="http://www.youtube.com/watch?v=r14L63Bf2t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355672"/>
            <a:ext cx="9144000" cy="440894"/>
          </a:xfrm>
        </p:spPr>
        <p:txBody>
          <a:bodyPr>
            <a:normAutofit fontScale="90000"/>
          </a:bodyPr>
          <a:lstStyle/>
          <a:p>
            <a:r>
              <a:rPr lang="en-GB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Bedre</a:t>
            </a:r>
            <a:r>
              <a:rPr lang="de-DE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planlægning</a:t>
            </a:r>
            <a:r>
              <a:rPr lang="de-DE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bedre</a:t>
            </a:r>
            <a:r>
              <a:rPr lang="de-DE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resultater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512" y="5863790"/>
            <a:ext cx="923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Hurtig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omkostningseffektiv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planlægning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lavemissions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fjernkøling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62"/>
            <a:ext cx="6047656" cy="12019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313540"/>
            <a:ext cx="8136904" cy="44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 </a:t>
            </a:r>
            <a:r>
              <a:rPr lang="en-CA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CA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termisk</a:t>
            </a:r>
            <a:r>
              <a:rPr lang="en-CA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energiplanlægning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DD11-A74C-4655-AB41-0D043763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980728"/>
            <a:ext cx="7200800" cy="1296144"/>
          </a:xfrm>
        </p:spPr>
        <p:txBody>
          <a:bodyPr/>
          <a:lstStyle/>
          <a:p>
            <a:r>
              <a:rPr lang="en-CA" sz="3200" b="1" dirty="0" err="1"/>
              <a:t>Fjernkøling</a:t>
            </a:r>
            <a:r>
              <a:rPr lang="en-CA" sz="3200" b="1" dirty="0"/>
              <a:t>: den </a:t>
            </a:r>
            <a:r>
              <a:rPr lang="en-CA" sz="3200" b="1" dirty="0" err="1"/>
              <a:t>nye</a:t>
            </a:r>
            <a:r>
              <a:rPr lang="en-CA" sz="3200" b="1" dirty="0"/>
              <a:t> </a:t>
            </a:r>
            <a:r>
              <a:rPr lang="en-CA" sz="3200" b="1" dirty="0" err="1"/>
              <a:t>energiudfordring</a:t>
            </a:r>
            <a:r>
              <a:rPr lang="en-CA" sz="3200" b="1" dirty="0"/>
              <a:t> for byer </a:t>
            </a:r>
            <a:r>
              <a:rPr lang="en-CA" sz="3200" b="1" dirty="0" err="1"/>
              <a:t>i</a:t>
            </a:r>
            <a:r>
              <a:rPr lang="en-CA" sz="3200" b="1" dirty="0"/>
              <a:t> et </a:t>
            </a:r>
            <a:r>
              <a:rPr lang="en-CA" sz="3200" b="1" dirty="0" err="1"/>
              <a:t>skiftende</a:t>
            </a:r>
            <a:r>
              <a:rPr lang="en-CA" sz="3200" b="1" dirty="0"/>
              <a:t> </a:t>
            </a:r>
            <a:r>
              <a:rPr lang="en-CA" sz="3200" b="1" dirty="0" err="1"/>
              <a:t>klima</a:t>
            </a:r>
            <a:endParaRPr lang="en-C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Kilde</a:t>
            </a:r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: International Energy Agency, 2019 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The Future of Cooling Opportunities for energy- efficient air conditioning</a:t>
            </a:r>
            <a:endParaRPr lang="x-non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918437"/>
              </p:ext>
            </p:extLst>
          </p:nvPr>
        </p:nvGraphicFramePr>
        <p:xfrm>
          <a:off x="1331640" y="2492896"/>
          <a:ext cx="6984776" cy="363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52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Fremtiden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fjernkølingssystemer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har lave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emissioner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modstandsdygtig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overfor</a:t>
            </a:r>
            <a:r>
              <a:rPr lang="en-CA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klimaforandringerne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41" y="1699901"/>
            <a:ext cx="5514701" cy="4834359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51010" y="6586697"/>
            <a:ext cx="8741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Kilde</a:t>
            </a:r>
            <a:r>
              <a:rPr lang="de-DE" sz="1000" dirty="0">
                <a:latin typeface="Segoe UI" panose="020B0502040204020203" pitchFamily="34" charset="0"/>
                <a:cs typeface="Segoe UI" panose="020B0502040204020203" pitchFamily="34" charset="0"/>
              </a:rPr>
              <a:t>:  Aalborg </a:t>
            </a:r>
            <a:r>
              <a:rPr lang="de-DE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Universitet</a:t>
            </a:r>
            <a:r>
              <a:rPr lang="de-DE" sz="1000" dirty="0">
                <a:latin typeface="Segoe UI" panose="020B0502040204020203" pitchFamily="34" charset="0"/>
                <a:cs typeface="Segoe UI" panose="020B0502040204020203" pitchFamily="34" charset="0"/>
              </a:rPr>
              <a:t>. District Energy Report UNEP &amp; ICLEI 2015.;  (2) Wener. 2017. International review of district heating and cooling.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2060848"/>
            <a:ext cx="35283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fjernkølingssystemer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levere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med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højere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sikkerhed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lavere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omkostninger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lavere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CO</a:t>
            </a:r>
            <a:r>
              <a:rPr lang="en-CA" sz="16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-udledning.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fjernkølingssystemer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skal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planlægges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effektivt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teknologiske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nøgleopfindelser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skal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introduceres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hvor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behovet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stede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Det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fulde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potentiale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moderne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fjernkølingssystemer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endnu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ikke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nået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udnyttes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fuldt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ud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lokalt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niveau</a:t>
            </a:r>
            <a:r>
              <a:rPr lang="en-CA" sz="16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6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" y="1922673"/>
            <a:ext cx="9033984" cy="45811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621962"/>
              </p:ext>
            </p:extLst>
          </p:nvPr>
        </p:nvGraphicFramePr>
        <p:xfrm>
          <a:off x="1161964" y="2051694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43608" y="6583292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Kilde</a:t>
            </a:r>
            <a:r>
              <a:rPr lang="de-DE" sz="1000" dirty="0">
                <a:latin typeface="Segoe UI" panose="020B0502040204020203" pitchFamily="34" charset="0"/>
                <a:cs typeface="Segoe UI" panose="020B0502040204020203" pitchFamily="34" charset="0"/>
              </a:rPr>
              <a:t>: UNEP. District Energy in Cities. Unlocking the Potential of Energy Efficiency and Renewable Energy, Report. 2015.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248235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giver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bæredygtigheds-fordele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særligt</a:t>
            </a:r>
            <a:r>
              <a:rPr lang="en-CA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for byer </a:t>
            </a:r>
            <a:r>
              <a:rPr lang="en-CA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indbyggere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8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r="9608"/>
          <a:stretch>
            <a:fillRect/>
          </a:stretch>
        </p:blipFill>
        <p:spPr>
          <a:xfrm>
            <a:off x="0" y="1196752"/>
            <a:ext cx="9144000" cy="5013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60040" y="2191172"/>
            <a:ext cx="7772400" cy="23899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</a:p>
          <a:p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Et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værktøj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fremme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bæredygtig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energiplanlægning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CA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</a:t>
            </a:r>
            <a:endParaRPr lang="es-ES_tradn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68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" y="2621127"/>
            <a:ext cx="9139211" cy="4149080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848861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341" y="1590227"/>
            <a:ext cx="8255769" cy="758653"/>
          </a:xfrm>
        </p:spPr>
        <p:txBody>
          <a:bodyPr/>
          <a:lstStyle/>
          <a:p>
            <a:r>
              <a:rPr lang="en-US" sz="1600" dirty="0" err="1"/>
              <a:t>Planlægningsprocesser</a:t>
            </a:r>
            <a:r>
              <a:rPr lang="en-US" sz="1600" dirty="0"/>
              <a:t> for </a:t>
            </a:r>
            <a:r>
              <a:rPr lang="en-US" sz="1600" dirty="0" err="1"/>
              <a:t>fjernvarme</a:t>
            </a:r>
            <a:r>
              <a:rPr lang="en-US" sz="1600" dirty="0"/>
              <a:t>-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fjernkølingsnetværk</a:t>
            </a:r>
            <a:r>
              <a:rPr lang="en-US" sz="1600" dirty="0"/>
              <a:t> </a:t>
            </a:r>
            <a:r>
              <a:rPr lang="en-US" sz="1600" dirty="0" err="1"/>
              <a:t>er</a:t>
            </a:r>
            <a:r>
              <a:rPr lang="en-US" sz="1600" dirty="0"/>
              <a:t> </a:t>
            </a:r>
            <a:r>
              <a:rPr lang="en-US" sz="1600" dirty="0" err="1"/>
              <a:t>ressourcekrævende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kræver</a:t>
            </a:r>
            <a:r>
              <a:rPr lang="en-US" sz="1600" dirty="0"/>
              <a:t> </a:t>
            </a:r>
            <a:r>
              <a:rPr lang="en-US" sz="1600" dirty="0" err="1"/>
              <a:t>yderligere</a:t>
            </a:r>
            <a:r>
              <a:rPr lang="en-US" sz="1600" dirty="0"/>
              <a:t> </a:t>
            </a:r>
            <a:r>
              <a:rPr lang="en-US" sz="1600" dirty="0" err="1"/>
              <a:t>afstemning</a:t>
            </a:r>
            <a:r>
              <a:rPr lang="en-US" sz="1600" dirty="0"/>
              <a:t> med </a:t>
            </a:r>
            <a:r>
              <a:rPr lang="en-US" sz="1600" dirty="0" err="1"/>
              <a:t>lokale</a:t>
            </a:r>
            <a:r>
              <a:rPr lang="en-US" sz="1600" dirty="0"/>
              <a:t> </a:t>
            </a:r>
            <a:r>
              <a:rPr lang="en-US" sz="1600" dirty="0" err="1"/>
              <a:t>mål</a:t>
            </a:r>
            <a:r>
              <a:rPr lang="en-US" sz="1600" dirty="0"/>
              <a:t> for </a:t>
            </a:r>
            <a:r>
              <a:rPr lang="en-US" sz="1600" dirty="0" err="1"/>
              <a:t>energi</a:t>
            </a:r>
            <a:r>
              <a:rPr lang="en-US" sz="1600" dirty="0"/>
              <a:t>-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klimareduktioner</a:t>
            </a:r>
            <a:r>
              <a:rPr lang="en-US" sz="1600" dirty="0"/>
              <a:t>.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799186"/>
            <a:ext cx="8338483" cy="646331"/>
          </a:xfrm>
          <a:noFill/>
          <a:extLst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3600" b="1" dirty="0" err="1">
                <a:ea typeface="+mn-ea"/>
              </a:rPr>
              <a:t>Udfordringen</a:t>
            </a:r>
            <a:r>
              <a:rPr lang="en-US" sz="3600" b="1" dirty="0">
                <a:ea typeface="+mn-ea"/>
              </a:rPr>
              <a:t> for byer </a:t>
            </a:r>
            <a:r>
              <a:rPr lang="en-US" sz="3600" b="1" dirty="0" err="1">
                <a:ea typeface="+mn-ea"/>
              </a:rPr>
              <a:t>og</a:t>
            </a:r>
            <a:r>
              <a:rPr lang="en-US" sz="3600" b="1" dirty="0">
                <a:ea typeface="+mn-ea"/>
              </a:rPr>
              <a:t> </a:t>
            </a:r>
            <a:r>
              <a:rPr lang="en-US" sz="3600" b="1" dirty="0" err="1">
                <a:ea typeface="+mn-ea"/>
              </a:rPr>
              <a:t>regioner</a:t>
            </a:r>
            <a:endParaRPr lang="en-GB" sz="3600" b="1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757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5757"/>
            <a:ext cx="9144000" cy="4272243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375686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4115" y="1662235"/>
            <a:ext cx="8255769" cy="758653"/>
          </a:xfrm>
        </p:spPr>
        <p:txBody>
          <a:bodyPr/>
          <a:lstStyle/>
          <a:p>
            <a:r>
              <a:rPr lang="en-US" sz="1600" dirty="0"/>
              <a:t>Et </a:t>
            </a:r>
            <a:r>
              <a:rPr lang="en-US" sz="1600" dirty="0" err="1"/>
              <a:t>ideelt</a:t>
            </a:r>
            <a:r>
              <a:rPr lang="en-US" sz="1600" dirty="0"/>
              <a:t> </a:t>
            </a:r>
            <a:r>
              <a:rPr lang="en-US" sz="1600" dirty="0" err="1"/>
              <a:t>scenarie</a:t>
            </a:r>
            <a:r>
              <a:rPr lang="en-US" sz="1600" dirty="0"/>
              <a:t> for </a:t>
            </a:r>
            <a:r>
              <a:rPr lang="en-US" sz="1600" dirty="0" err="1"/>
              <a:t>planlægning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de-DE" sz="1600" dirty="0" err="1"/>
              <a:t>fjernvarme</a:t>
            </a:r>
            <a:r>
              <a:rPr lang="de-DE" sz="1600" dirty="0"/>
              <a:t>- </a:t>
            </a:r>
            <a:r>
              <a:rPr lang="de-DE" sz="1600" dirty="0" err="1"/>
              <a:t>og</a:t>
            </a:r>
            <a:r>
              <a:rPr lang="de-DE" sz="1600" dirty="0"/>
              <a:t> </a:t>
            </a:r>
            <a:r>
              <a:rPr lang="de-DE" sz="1600" dirty="0" err="1"/>
              <a:t>køling</a:t>
            </a:r>
            <a:r>
              <a:rPr lang="de-DE" sz="1600" dirty="0"/>
              <a:t> </a:t>
            </a:r>
            <a:r>
              <a:rPr lang="de-DE" sz="1600" dirty="0" err="1"/>
              <a:t>bør</a:t>
            </a:r>
            <a:r>
              <a:rPr lang="de-DE" sz="1600" dirty="0"/>
              <a:t> </a:t>
            </a:r>
            <a:r>
              <a:rPr lang="de-DE" sz="1600" dirty="0" err="1"/>
              <a:t>fremme</a:t>
            </a:r>
            <a:r>
              <a:rPr lang="de-DE" sz="1600" dirty="0"/>
              <a:t> </a:t>
            </a:r>
            <a:r>
              <a:rPr lang="de-DE" sz="1600" dirty="0" err="1"/>
              <a:t>beslutningstagning</a:t>
            </a:r>
            <a:r>
              <a:rPr lang="de-DE" sz="1600" dirty="0"/>
              <a:t>, </a:t>
            </a:r>
            <a:r>
              <a:rPr lang="de-DE" sz="1600" dirty="0" err="1"/>
              <a:t>støtte</a:t>
            </a:r>
            <a:r>
              <a:rPr lang="de-DE" sz="1600" dirty="0"/>
              <a:t> </a:t>
            </a:r>
            <a:r>
              <a:rPr lang="de-DE" sz="1600" dirty="0" err="1"/>
              <a:t>innovation</a:t>
            </a:r>
            <a:r>
              <a:rPr lang="de-DE" sz="1600" dirty="0"/>
              <a:t> </a:t>
            </a:r>
            <a:r>
              <a:rPr lang="de-DE" sz="1600" dirty="0" err="1"/>
              <a:t>og</a:t>
            </a:r>
            <a:r>
              <a:rPr lang="de-DE" sz="1600" dirty="0"/>
              <a:t> </a:t>
            </a:r>
            <a:r>
              <a:rPr lang="de-DE" sz="1600" dirty="0" err="1"/>
              <a:t>forstærke</a:t>
            </a:r>
            <a:r>
              <a:rPr lang="de-DE" sz="1600" dirty="0"/>
              <a:t> lokale </a:t>
            </a:r>
            <a:r>
              <a:rPr lang="de-DE" sz="1600" dirty="0" err="1"/>
              <a:t>handlingsplaner</a:t>
            </a:r>
            <a:r>
              <a:rPr lang="de-DE" sz="1600" dirty="0"/>
              <a:t> </a:t>
            </a:r>
            <a:r>
              <a:rPr lang="de-DE" sz="1600" dirty="0" err="1"/>
              <a:t>inden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bæredygtig</a:t>
            </a:r>
            <a:r>
              <a:rPr lang="de-DE" sz="1600" dirty="0"/>
              <a:t> </a:t>
            </a:r>
            <a:r>
              <a:rPr lang="de-DE" sz="1600" dirty="0" err="1"/>
              <a:t>energi</a:t>
            </a:r>
            <a:r>
              <a:rPr lang="de-DE" sz="1600" dirty="0"/>
              <a:t> </a:t>
            </a:r>
            <a:r>
              <a:rPr lang="de-DE" sz="1600" dirty="0" err="1"/>
              <a:t>og</a:t>
            </a:r>
            <a:r>
              <a:rPr lang="de-DE" sz="1600" dirty="0"/>
              <a:t> </a:t>
            </a:r>
            <a:r>
              <a:rPr lang="de-DE" sz="1600" dirty="0" err="1"/>
              <a:t>klima</a:t>
            </a:r>
            <a:r>
              <a:rPr lang="de-DE" sz="1600" dirty="0"/>
              <a:t>.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522187"/>
            <a:ext cx="8338483" cy="120032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b="1" dirty="0" err="1">
                <a:ea typeface="+mn-ea"/>
              </a:rPr>
              <a:t>Samarbejde</a:t>
            </a:r>
            <a:r>
              <a:rPr lang="en-US" sz="3600" b="1" dirty="0">
                <a:ea typeface="+mn-ea"/>
              </a:rPr>
              <a:t> for at </a:t>
            </a:r>
            <a:r>
              <a:rPr lang="en-US" sz="3600" b="1" dirty="0" err="1">
                <a:ea typeface="+mn-ea"/>
              </a:rPr>
              <a:t>nå</a:t>
            </a:r>
            <a:r>
              <a:rPr lang="en-US" sz="3600" b="1" dirty="0">
                <a:ea typeface="+mn-ea"/>
              </a:rPr>
              <a:t> den </a:t>
            </a:r>
            <a:br>
              <a:rPr lang="en-US" sz="3600" b="1" dirty="0">
                <a:ea typeface="+mn-ea"/>
              </a:rPr>
            </a:br>
            <a:r>
              <a:rPr lang="en-US" sz="3600" b="1" dirty="0" err="1">
                <a:ea typeface="+mn-ea"/>
              </a:rPr>
              <a:t>optimale</a:t>
            </a:r>
            <a:r>
              <a:rPr lang="en-US" sz="3600" b="1" dirty="0">
                <a:ea typeface="+mn-ea"/>
              </a:rPr>
              <a:t> </a:t>
            </a:r>
            <a:r>
              <a:rPr lang="en-US" sz="3600" b="1" dirty="0" err="1">
                <a:ea typeface="+mn-ea"/>
              </a:rPr>
              <a:t>løsning</a:t>
            </a:r>
            <a:endParaRPr lang="en-GB" sz="3600" b="1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193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863600"/>
          </a:xfrm>
        </p:spPr>
        <p:txBody>
          <a:bodyPr/>
          <a:lstStyle/>
          <a:p>
            <a:pPr eaLnBrk="1" hangingPunct="1"/>
            <a:r>
              <a:rPr lang="en-GB" sz="3400" b="1" dirty="0"/>
              <a:t>Optimal </a:t>
            </a:r>
            <a:r>
              <a:rPr lang="en-GB" sz="3400" b="1" dirty="0" err="1"/>
              <a:t>løsning</a:t>
            </a:r>
            <a:r>
              <a:rPr lang="en-GB" sz="3400" b="1" dirty="0"/>
              <a:t> for </a:t>
            </a:r>
            <a:r>
              <a:rPr lang="en-GB" sz="3400" b="1" dirty="0" err="1"/>
              <a:t>nøglescenarier</a:t>
            </a:r>
            <a:endParaRPr lang="en-GB" altLang="de-DE" sz="3400" b="1" i="1" dirty="0">
              <a:latin typeface="Segoe UI Light" panose="020B0502040204020203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1540" y="1669913"/>
            <a:ext cx="828092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designet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løse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fire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typer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hovedscenarier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termisk</a:t>
            </a:r>
            <a:r>
              <a:rPr lang="en-GB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netværksplanlægning</a:t>
            </a:r>
            <a:r>
              <a:rPr lang="en-GB" sz="20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de-DE" sz="20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508308"/>
              </p:ext>
            </p:extLst>
          </p:nvPr>
        </p:nvGraphicFramePr>
        <p:xfrm>
          <a:off x="579506" y="2420888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683568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699792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4716016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732240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118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clei_smart_mature_icon_500x500px_Resources_to_build_up_resilience_r.png">
            <a:extLst>
              <a:ext uri="{FF2B5EF4-FFF2-40B4-BE49-F238E27FC236}">
                <a16:creationId xmlns:a16="http://schemas.microsoft.com/office/drawing/2014/main" id="{E8246C74-BD52-4439-9BBF-C6566BE91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930" y="2618835"/>
            <a:ext cx="806400" cy="80504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7" name="Picture 8" descr="iclei_smart_mature_icon_500x500px_partnerships_r.png">
            <a:extLst>
              <a:ext uri="{FF2B5EF4-FFF2-40B4-BE49-F238E27FC236}">
                <a16:creationId xmlns:a16="http://schemas.microsoft.com/office/drawing/2014/main" id="{4BD9D149-A1CE-45AD-8355-6EB9A2980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236" y="2610885"/>
            <a:ext cx="751680" cy="753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9" name="Picture 9" descr="iclei_smart_mature_icon_500x500px_Preparedeness_r.png">
            <a:extLst>
              <a:ext uri="{FF2B5EF4-FFF2-40B4-BE49-F238E27FC236}">
                <a16:creationId xmlns:a16="http://schemas.microsoft.com/office/drawing/2014/main" id="{705D7D40-DE74-460F-B8BF-F6BA8E2CB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26" y="2608957"/>
            <a:ext cx="806400" cy="8064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31A26-C730-4EAC-AB6B-A753D406C55C}"/>
              </a:ext>
            </a:extLst>
          </p:cNvPr>
          <p:cNvSpPr txBox="1"/>
          <p:nvPr/>
        </p:nvSpPr>
        <p:spPr>
          <a:xfrm>
            <a:off x="6805956" y="3841325"/>
            <a:ext cx="1728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støtte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innovation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samarbejde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mellem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den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offentlige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den private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sektor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BB120-E32E-43D5-8C43-CD1722246323}"/>
              </a:ext>
            </a:extLst>
          </p:cNvPr>
          <p:cNvSpPr txBox="1"/>
          <p:nvPr/>
        </p:nvSpPr>
        <p:spPr>
          <a:xfrm>
            <a:off x="4745022" y="3841325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reducere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energiomkost-ninger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fremme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energieffektivitet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6B222D-0D36-4C0B-9C4B-EF063E13416C}"/>
              </a:ext>
            </a:extLst>
          </p:cNvPr>
          <p:cNvSpPr txBox="1"/>
          <p:nvPr/>
        </p:nvSpPr>
        <p:spPr>
          <a:xfrm>
            <a:off x="2651079" y="3841325"/>
            <a:ext cx="2000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nå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bæredygtigheds-mål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så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energi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udledning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drivhusgasser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reduktion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luftforurening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D853C76-4975-470A-8F78-82881F455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26" y="2628000"/>
            <a:ext cx="806401" cy="806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316646-4768-4A8E-AAF5-29B491974E38}"/>
              </a:ext>
            </a:extLst>
          </p:cNvPr>
          <p:cNvSpPr txBox="1"/>
          <p:nvPr/>
        </p:nvSpPr>
        <p:spPr>
          <a:xfrm>
            <a:off x="579754" y="3841325"/>
            <a:ext cx="21561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integrere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lavemission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energikilder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deres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termiske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Bedre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netværksdesign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under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forundersøgelser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091776"/>
            <a:ext cx="9144000" cy="863600"/>
          </a:xfrm>
        </p:spPr>
        <p:txBody>
          <a:bodyPr/>
          <a:lstStyle/>
          <a:p>
            <a:pPr eaLnBrk="1" hangingPunct="1"/>
            <a:r>
              <a:rPr lang="en-GB" altLang="de-DE" sz="3400" b="1" dirty="0" err="1"/>
              <a:t>Fordele</a:t>
            </a:r>
            <a:r>
              <a:rPr lang="en-GB" altLang="de-DE" sz="3400" b="1" dirty="0"/>
              <a:t> for </a:t>
            </a:r>
            <a:r>
              <a:rPr lang="en-GB" altLang="de-DE" sz="3400" b="1" dirty="0" err="1"/>
              <a:t>energiplanlæggere</a:t>
            </a:r>
            <a:r>
              <a:rPr lang="en-GB" altLang="de-DE" sz="3400" b="1" dirty="0"/>
              <a:t> </a:t>
            </a:r>
            <a:br>
              <a:rPr lang="en-GB" altLang="de-DE" sz="3400" b="1" dirty="0"/>
            </a:br>
            <a:r>
              <a:rPr lang="en-GB" altLang="de-DE" sz="3400" b="1" dirty="0" err="1"/>
              <a:t>ved</a:t>
            </a:r>
            <a:r>
              <a:rPr lang="en-GB" altLang="de-DE" sz="3400" b="1" dirty="0"/>
              <a:t> at </a:t>
            </a:r>
            <a:r>
              <a:rPr lang="en-GB" altLang="de-DE" sz="3400" b="1" dirty="0" err="1"/>
              <a:t>bruge</a:t>
            </a:r>
            <a:r>
              <a:rPr lang="en-GB" altLang="de-DE" sz="3400" b="1" dirty="0"/>
              <a:t> THERMOS</a:t>
            </a:r>
            <a:endParaRPr lang="en-GB" altLang="de-DE" sz="3400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9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405"/>
            <a:ext cx="9144000" cy="5158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916832"/>
            <a:ext cx="6786754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3. THERMOS </a:t>
            </a:r>
          </a:p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Et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værktøj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fremskyndelse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bæredygtig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energiomstilling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107504" y="188640"/>
            <a:ext cx="6379769" cy="863600"/>
          </a:xfrm>
        </p:spPr>
        <p:txBody>
          <a:bodyPr/>
          <a:lstStyle/>
          <a:p>
            <a:pPr algn="l" eaLnBrk="1" hangingPunct="1"/>
            <a:r>
              <a:rPr lang="de-DE" sz="3200" b="1" dirty="0"/>
              <a:t>THERMOS-</a:t>
            </a:r>
            <a:r>
              <a:rPr lang="de-DE" sz="3200" b="1" dirty="0" err="1"/>
              <a:t>værktøj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8" name="Picture 2" descr="http://www.silviaamador.com/image.ashx?id=1132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931" y="3761019"/>
            <a:ext cx="939056" cy="939056"/>
          </a:xfrm>
          <a:prstGeom prst="rect">
            <a:avLst/>
          </a:prstGeom>
          <a:noFill/>
        </p:spPr>
      </p:pic>
      <p:pic>
        <p:nvPicPr>
          <p:cNvPr id="9" name="Picture 2" descr="http://www.serigraphicssign.com/dynamic-media/assets/images/icons/installation-icon.jpg?v=masthead&amp;k=62O6RuVjTgRy5Qp6mNp4UA%3D%3D&amp;gravity=northwe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0573" r="16094"/>
          <a:stretch>
            <a:fillRect/>
          </a:stretch>
        </p:blipFill>
        <p:spPr bwMode="auto">
          <a:xfrm>
            <a:off x="1804440" y="3816683"/>
            <a:ext cx="865294" cy="81121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222980" y="2789724"/>
            <a:ext cx="8597492" cy="12569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2980" y="1052736"/>
            <a:ext cx="8597492" cy="12569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22"/>
          <p:cNvSpPr>
            <a:spLocks noChangeArrowheads="1"/>
          </p:cNvSpPr>
          <p:nvPr/>
        </p:nvSpPr>
        <p:spPr bwMode="auto">
          <a:xfrm>
            <a:off x="222980" y="1125760"/>
            <a:ext cx="8597492" cy="1727464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22"/>
          <p:cNvSpPr/>
          <p:nvPr/>
        </p:nvSpPr>
        <p:spPr>
          <a:xfrm>
            <a:off x="683568" y="1109787"/>
            <a:ext cx="1223749" cy="1743438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REDUKTION I OMKOST-NINGER OG TID</a:t>
            </a:r>
          </a:p>
        </p:txBody>
      </p:sp>
      <p:sp>
        <p:nvSpPr>
          <p:cNvPr id="15" name="Rounded Rectangle 15"/>
          <p:cNvSpPr/>
          <p:nvPr/>
        </p:nvSpPr>
        <p:spPr>
          <a:xfrm>
            <a:off x="3198375" y="1109787"/>
            <a:ext cx="1292868" cy="1743438"/>
          </a:xfrm>
          <a:prstGeom prst="roundRect">
            <a:avLst>
              <a:gd name="adj" fmla="val 10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569303"/>
              <a:satOff val="-85407"/>
              <a:lumOff val="45872"/>
              <a:alphaOff val="0"/>
            </a:schemeClr>
          </a:fillRef>
          <a:effectRef idx="0">
            <a:schemeClr val="accent1">
              <a:shade val="80000"/>
              <a:hueOff val="569303"/>
              <a:satOff val="-85407"/>
              <a:lumOff val="45872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lnSpc>
                <a:spcPct val="90000"/>
              </a:lnSpc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EFFEKTIV BESLUTNINGS-TAGNING</a:t>
            </a:r>
          </a:p>
        </p:txBody>
      </p:sp>
      <p:sp>
        <p:nvSpPr>
          <p:cNvPr id="16" name="Rounded Rectangle 18"/>
          <p:cNvSpPr/>
          <p:nvPr/>
        </p:nvSpPr>
        <p:spPr>
          <a:xfrm>
            <a:off x="1907317" y="1109787"/>
            <a:ext cx="1291058" cy="1743438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284652"/>
              <a:satOff val="-42704"/>
              <a:lumOff val="22936"/>
              <a:alphaOff val="0"/>
            </a:schemeClr>
          </a:fillRef>
          <a:effectRef idx="0">
            <a:schemeClr val="accent1">
              <a:shade val="80000"/>
              <a:hueOff val="284652"/>
              <a:satOff val="-42704"/>
              <a:lumOff val="22936"/>
              <a:alphaOff val="0"/>
            </a:schemeClr>
          </a:effectRef>
          <a:fontRef idx="minor">
            <a:schemeClr val="lt1"/>
          </a:fontRef>
        </p:style>
        <p:txBody>
          <a:bodyPr lIns="0" rIns="0"/>
          <a:lstStyle/>
          <a:p>
            <a:pPr algn="ctr"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OPTIMERING AF PLANLÆGNINGS-PROCESSER</a:t>
            </a:r>
          </a:p>
        </p:txBody>
      </p:sp>
      <p:sp>
        <p:nvSpPr>
          <p:cNvPr id="17" name="Rounded Rectangle 36"/>
          <p:cNvSpPr/>
          <p:nvPr/>
        </p:nvSpPr>
        <p:spPr bwMode="auto">
          <a:xfrm>
            <a:off x="262596" y="1109787"/>
            <a:ext cx="432000" cy="174343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en-GB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VÆRDIANTAGELSE</a:t>
            </a:r>
          </a:p>
        </p:txBody>
      </p:sp>
      <p:sp>
        <p:nvSpPr>
          <p:cNvPr id="18" name="Rounded Rectangle 36"/>
          <p:cNvSpPr/>
          <p:nvPr/>
        </p:nvSpPr>
        <p:spPr bwMode="auto">
          <a:xfrm>
            <a:off x="262596" y="3149999"/>
            <a:ext cx="432000" cy="287087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SÅDAN FUNGERER DET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05223" y="1850382"/>
            <a:ext cx="776552" cy="776552"/>
            <a:chOff x="2051720" y="1495098"/>
            <a:chExt cx="576000" cy="576000"/>
          </a:xfrm>
        </p:grpSpPr>
        <p:sp>
          <p:nvSpPr>
            <p:cNvPr id="20" name="Oval 19"/>
            <p:cNvSpPr/>
            <p:nvPr/>
          </p:nvSpPr>
          <p:spPr bwMode="auto">
            <a:xfrm>
              <a:off x="2051720" y="1495098"/>
              <a:ext cx="576000" cy="57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72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Bef>
                  <a:spcPct val="30000"/>
                </a:spcBef>
              </a:pPr>
              <a:endParaRPr lang="en-US" sz="1300" dirty="0">
                <a:solidFill>
                  <a:srgbClr val="043F5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21" name="Picture 10" descr="http://www.postcodeanywhere.co.uk/assets/screens/sector-route-optimisati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792" y="1578000"/>
              <a:ext cx="468000" cy="468000"/>
            </a:xfrm>
            <a:prstGeom prst="rect">
              <a:avLst/>
            </a:prstGeom>
            <a:noFill/>
          </p:spPr>
        </p:pic>
      </p:grpSp>
      <p:pic>
        <p:nvPicPr>
          <p:cNvPr id="22" name="Picture 2" descr="http://www.myepicentre.net/Portals/0/images/Marketing%20Homepages/Release4/CostReductionSoftware_Imag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183" y="1931777"/>
            <a:ext cx="776552" cy="776552"/>
          </a:xfrm>
          <a:prstGeom prst="ellipse">
            <a:avLst/>
          </a:prstGeom>
          <a:noFill/>
        </p:spPr>
      </p:pic>
      <p:sp>
        <p:nvSpPr>
          <p:cNvPr id="23" name="TextBox 76"/>
          <p:cNvSpPr txBox="1">
            <a:spLocks noChangeArrowheads="1"/>
          </p:cNvSpPr>
          <p:nvPr/>
        </p:nvSpPr>
        <p:spPr bwMode="auto">
          <a:xfrm>
            <a:off x="4518562" y="1191764"/>
            <a:ext cx="4424803" cy="584775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Web-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baseret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software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detaljerede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forunder-søgelser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varme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kølenetværksmuligheder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2" y="1897605"/>
            <a:ext cx="4320763" cy="771052"/>
          </a:xfrm>
          <a:prstGeom prst="rect">
            <a:avLst/>
          </a:prstGeom>
          <a:noFill/>
          <a:ln>
            <a:noFill/>
          </a:ln>
        </p:spPr>
        <p:txBody>
          <a:bodyPr wrap="square" numCol="2" spcCol="180000">
            <a:no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Reducere</a:t>
            </a:r>
            <a:r>
              <a:rPr lang="en-GB" sz="1200" b="1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omkostninger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specialkonsulenter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planlægning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termiske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energinet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Optimere</a:t>
            </a:r>
            <a:r>
              <a:rPr lang="en-GB" sz="1200" b="1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processer </a:t>
            </a: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b="1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udvikling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forundersøgelser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termisk</a:t>
            </a:r>
            <a:r>
              <a:rPr lang="en-GB" sz="1200" dirty="0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rgbClr val="043F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energiplanlægning</a:t>
            </a:r>
            <a:endParaRPr lang="en-GB" sz="1200" b="1" dirty="0">
              <a:solidFill>
                <a:srgbClr val="043F5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AutoShape 41"/>
          <p:cNvSpPr>
            <a:spLocks noChangeArrowheads="1"/>
          </p:cNvSpPr>
          <p:nvPr/>
        </p:nvSpPr>
        <p:spPr bwMode="auto">
          <a:xfrm>
            <a:off x="5940153" y="3126011"/>
            <a:ext cx="295232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904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OPTIMERING AF TERMISKE NETVÆRK</a:t>
            </a:r>
          </a:p>
        </p:txBody>
      </p:sp>
      <p:sp>
        <p:nvSpPr>
          <p:cNvPr id="27" name="AutoShape 41"/>
          <p:cNvSpPr>
            <a:spLocks noChangeArrowheads="1"/>
          </p:cNvSpPr>
          <p:nvPr/>
        </p:nvSpPr>
        <p:spPr bwMode="auto">
          <a:xfrm>
            <a:off x="3275856" y="3135714"/>
            <a:ext cx="259393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4460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DATAINDSAMLING &amp;               -BEHANDLING</a:t>
            </a:r>
          </a:p>
        </p:txBody>
      </p:sp>
      <p:sp>
        <p:nvSpPr>
          <p:cNvPr id="28" name="AutoShape 41"/>
          <p:cNvSpPr>
            <a:spLocks noChangeArrowheads="1"/>
          </p:cNvSpPr>
          <p:nvPr/>
        </p:nvSpPr>
        <p:spPr bwMode="auto">
          <a:xfrm>
            <a:off x="829410" y="3149999"/>
            <a:ext cx="2372789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1031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en-GB" sz="11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DEFINITION AF TERMISK NETVÆRKSSCENARIE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8608" y="4773933"/>
            <a:ext cx="205422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Beslutte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hvilket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termisk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energinetværk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skal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planlægges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optimeres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Få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adgang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THERMOS-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værktøjet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konfigurer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jeres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ønskede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termiske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81775" y="4798376"/>
            <a:ext cx="266429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Indsaml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kilder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gader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bygningstype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 </a:t>
            </a: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Indbyggede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estimater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energibehov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GIS-data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Analysér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generér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automatisk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API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integration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optimeringsmodellen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6135" y="4777920"/>
            <a:ext cx="3225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Hurtig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generering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kort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over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varmeenergi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for at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identificere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mulig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energibehov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/-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forsyning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Indbygget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model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til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netværksoptimering</a:t>
            </a:r>
            <a:r>
              <a:rPr lang="en-US" sz="1200" b="1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som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udregner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den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mest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effektive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løsning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Modtag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individualiserede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rapporter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projektøkonomisk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information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817249" y="3926322"/>
            <a:ext cx="1054039" cy="734353"/>
            <a:chOff x="4941888" y="3375025"/>
            <a:chExt cx="1017587" cy="765322"/>
          </a:xfrm>
        </p:grpSpPr>
        <p:pic>
          <p:nvPicPr>
            <p:cNvPr id="35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4" descr="http://www.csgtechnology.com/web/images/stories/reparaci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3107" y="3787063"/>
            <a:ext cx="863601" cy="863601"/>
          </a:xfrm>
          <a:prstGeom prst="rect">
            <a:avLst/>
          </a:prstGeom>
          <a:noFill/>
        </p:spPr>
      </p:pic>
      <p:grpSp>
        <p:nvGrpSpPr>
          <p:cNvPr id="32" name="Group 33"/>
          <p:cNvGrpSpPr/>
          <p:nvPr/>
        </p:nvGrpSpPr>
        <p:grpSpPr>
          <a:xfrm>
            <a:off x="3398749" y="1940493"/>
            <a:ext cx="1054039" cy="734353"/>
            <a:chOff x="4941888" y="3375025"/>
            <a:chExt cx="1017587" cy="765322"/>
          </a:xfrm>
        </p:grpSpPr>
        <p:pic>
          <p:nvPicPr>
            <p:cNvPr id="39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7940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THERMOS – Thermal Energy Resource Modelling and </a:t>
            </a:r>
            <a:r>
              <a:rPr lang="en-US" sz="3200" b="1" dirty="0" err="1"/>
              <a:t>Optimisation</a:t>
            </a:r>
            <a:r>
              <a:rPr lang="en-US" sz="3200" b="1" dirty="0"/>
              <a:t> System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089581"/>
              </p:ext>
            </p:extLst>
          </p:nvPr>
        </p:nvGraphicFramePr>
        <p:xfrm>
          <a:off x="467544" y="2792377"/>
          <a:ext cx="82296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1475656" y="2256529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/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Open-source software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designet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at: </a:t>
            </a:r>
          </a:p>
        </p:txBody>
      </p:sp>
    </p:spTree>
    <p:extLst>
      <p:ext uri="{BB962C8B-B14F-4D97-AF65-F5344CB8AC3E}">
        <p14:creationId xmlns:p14="http://schemas.microsoft.com/office/powerpoint/2010/main" val="174495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/>
          <p:nvPr/>
        </p:nvGrpSpPr>
        <p:grpSpPr>
          <a:xfrm>
            <a:off x="598859" y="1268760"/>
            <a:ext cx="5413302" cy="1584175"/>
            <a:chOff x="611560" y="1340768"/>
            <a:chExt cx="5824439" cy="1742592"/>
          </a:xfrm>
        </p:grpSpPr>
        <p:sp>
          <p:nvSpPr>
            <p:cNvPr id="6" name="Rounded Rectangle 5"/>
            <p:cNvSpPr/>
            <p:nvPr/>
          </p:nvSpPr>
          <p:spPr>
            <a:xfrm>
              <a:off x="683569" y="1556790"/>
              <a:ext cx="5752430" cy="1526570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1340768"/>
              <a:ext cx="3096343" cy="142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70335" y="1287810"/>
            <a:ext cx="132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Beskrivelse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1645414"/>
            <a:ext cx="410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Øjeblikkelig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kortlægning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adresseniveau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med et open source-program. THERMOS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anvendes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hvor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helst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med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passende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kortlægningsdata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  <a:endParaRPr lang="de-D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670867" y="3032208"/>
            <a:ext cx="5328592" cy="3346223"/>
            <a:chOff x="683568" y="1412776"/>
            <a:chExt cx="3456384" cy="3093823"/>
          </a:xfrm>
        </p:grpSpPr>
        <p:sp>
          <p:nvSpPr>
            <p:cNvPr id="12" name="Rounded Rectangle 11"/>
            <p:cNvSpPr/>
            <p:nvPr/>
          </p:nvSpPr>
          <p:spPr>
            <a:xfrm>
              <a:off x="683568" y="1556793"/>
              <a:ext cx="3456384" cy="294980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7585" y="1412776"/>
              <a:ext cx="985211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4191" y="3006809"/>
            <a:ext cx="1825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Nøglefunktioner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33"/>
          <p:cNvGrpSpPr/>
          <p:nvPr/>
        </p:nvGrpSpPr>
        <p:grpSpPr>
          <a:xfrm>
            <a:off x="6287491" y="3036276"/>
            <a:ext cx="2376264" cy="2985011"/>
            <a:chOff x="683568" y="1412775"/>
            <a:chExt cx="3456384" cy="2985011"/>
          </a:xfrm>
        </p:grpSpPr>
        <p:sp>
          <p:nvSpPr>
            <p:cNvPr id="16" name="Rounded Rectangle 15"/>
            <p:cNvSpPr/>
            <p:nvPr/>
          </p:nvSpPr>
          <p:spPr>
            <a:xfrm>
              <a:off x="683568" y="1556791"/>
              <a:ext cx="3456384" cy="2840995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7584" y="1412775"/>
              <a:ext cx="1340803" cy="75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367795" y="3002369"/>
            <a:ext cx="99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Fordele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3312274"/>
            <a:ext cx="2460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Få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varmekort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over et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bestemt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område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distrikt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kvarter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osv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Reducer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driftsomkostninger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takket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være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optimal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allokering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ressourcer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da-DK" sz="1200" dirty="0">
                <a:latin typeface="Segoe UI" panose="020B0502040204020203" pitchFamily="34" charset="0"/>
                <a:cs typeface="Segoe UI" panose="020B0502040204020203" pitchFamily="34" charset="0"/>
              </a:rPr>
              <a:t>Fremskyndet udrulning af de rette termiske netværk de rette steder, hvilket fører til reduktion i kulstofudledningen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267" y="3300665"/>
            <a:ext cx="5184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Øjeblikkelig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kortlægning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adresseniveau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med et open source-program</a:t>
            </a: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Indbyggede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estimeringer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energibehov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(OSM)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GIS-data;</a:t>
            </a:r>
            <a:endParaRPr lang="en-GB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Kort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laves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enten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automatisk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ud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OSM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jeres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egne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shapefiler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Estimeringer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behov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udregnes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automatisk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baseret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3D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bygningsgeometri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forudsat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at LIDAR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tilgængelig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indsætte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jeres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egne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værdier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shapefilerne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Hurtig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generering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kort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over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lokal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varmedensitet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itle 7"/>
          <p:cNvSpPr txBox="1">
            <a:spLocks/>
          </p:cNvSpPr>
          <p:nvPr/>
        </p:nvSpPr>
        <p:spPr bwMode="auto">
          <a:xfrm>
            <a:off x="107504" y="188640"/>
            <a:ext cx="648072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pPr algn="l" eaLnBrk="1" hangingPunct="1"/>
            <a:r>
              <a:rPr lang="de-DE" sz="3200" b="1" dirty="0"/>
              <a:t>THERMOS </a:t>
            </a:r>
            <a:r>
              <a:rPr lang="de-DE" sz="3200" b="1" dirty="0" err="1"/>
              <a:t>lagring</a:t>
            </a:r>
            <a:r>
              <a:rPr lang="de-DE" sz="3200" b="1" dirty="0"/>
              <a:t> </a:t>
            </a:r>
            <a:r>
              <a:rPr lang="de-DE" sz="3200" b="1" dirty="0" err="1"/>
              <a:t>af</a:t>
            </a:r>
            <a:r>
              <a:rPr lang="de-DE" sz="3200" b="1" dirty="0"/>
              <a:t> </a:t>
            </a:r>
            <a:r>
              <a:rPr lang="de-DE" sz="3200" b="1" dirty="0" err="1"/>
              <a:t>rumlig</a:t>
            </a:r>
            <a:r>
              <a:rPr lang="de-DE" sz="3200" b="1" dirty="0"/>
              <a:t> </a:t>
            </a:r>
            <a:r>
              <a:rPr lang="de-DE" sz="3200" b="1" dirty="0" err="1"/>
              <a:t>data</a:t>
            </a:r>
            <a:r>
              <a:rPr lang="de-DE" sz="3200" b="1" dirty="0"/>
              <a:t> </a:t>
            </a:r>
            <a:r>
              <a:rPr lang="de-DE" sz="3200" b="1" dirty="0" err="1"/>
              <a:t>og</a:t>
            </a:r>
            <a:r>
              <a:rPr lang="de-DE" sz="3200" b="1" dirty="0"/>
              <a:t> </a:t>
            </a:r>
            <a:r>
              <a:rPr lang="de-DE" sz="3200" b="1" dirty="0" err="1"/>
              <a:t>generering</a:t>
            </a:r>
            <a:r>
              <a:rPr lang="de-DE" sz="3200" b="1" dirty="0"/>
              <a:t> </a:t>
            </a:r>
            <a:r>
              <a:rPr lang="de-DE" sz="3200" b="1" dirty="0" err="1"/>
              <a:t>af</a:t>
            </a:r>
            <a:r>
              <a:rPr lang="de-DE" sz="3200" b="1" dirty="0"/>
              <a:t> </a:t>
            </a:r>
            <a:r>
              <a:rPr lang="de-DE" sz="3200" b="1" dirty="0" err="1"/>
              <a:t>varmekort</a:t>
            </a:r>
            <a:endParaRPr lang="en-US" sz="3200" b="1" dirty="0"/>
          </a:p>
        </p:txBody>
      </p:sp>
      <p:pic>
        <p:nvPicPr>
          <p:cNvPr id="23" name="Picture 4" descr="interface thermos crop.png"/>
          <p:cNvPicPr>
            <a:picLocks noChangeAspect="1"/>
          </p:cNvPicPr>
          <p:nvPr/>
        </p:nvPicPr>
        <p:blipFill rotWithShape="1">
          <a:blip r:embed="rId3" cstate="print"/>
          <a:srcRect t="2788" r="2586"/>
          <a:stretch/>
        </p:blipFill>
        <p:spPr>
          <a:xfrm>
            <a:off x="6183241" y="1332261"/>
            <a:ext cx="2480514" cy="1530569"/>
          </a:xfrm>
          <a:prstGeom prst="rect">
            <a:avLst/>
          </a:prstGeom>
        </p:spPr>
      </p:pic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77672" y="1515388"/>
            <a:ext cx="1689832" cy="1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467544" y="1700808"/>
            <a:ext cx="5413302" cy="1440161"/>
            <a:chOff x="611560" y="1340768"/>
            <a:chExt cx="5824439" cy="1584177"/>
          </a:xfrm>
        </p:grpSpPr>
        <p:sp>
          <p:nvSpPr>
            <p:cNvPr id="5" name="Rounded Rectangle 4"/>
            <p:cNvSpPr/>
            <p:nvPr/>
          </p:nvSpPr>
          <p:spPr>
            <a:xfrm>
              <a:off x="683569" y="1556792"/>
              <a:ext cx="5752430" cy="1368153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1340768"/>
              <a:ext cx="3096344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39020" y="177700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Beskrivelse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024" y="2125699"/>
            <a:ext cx="3694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udregner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optimale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layouts for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varmenetværk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Det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finde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omkostningsoptimale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løsninger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hvor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kapitalomkostninger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anlæg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rør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sammenlægning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sættes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op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imod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indtægter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varmesalg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drivhusgasudledning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omsat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defRPr/>
            </a:pP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28"/>
          <p:cNvGrpSpPr/>
          <p:nvPr/>
        </p:nvGrpSpPr>
        <p:grpSpPr>
          <a:xfrm>
            <a:off x="539552" y="3464256"/>
            <a:ext cx="4837237" cy="3000373"/>
            <a:chOff x="683568" y="1412776"/>
            <a:chExt cx="3456384" cy="3168352"/>
          </a:xfrm>
        </p:grpSpPr>
        <p:sp>
          <p:nvSpPr>
            <p:cNvPr id="11" name="Rounded Rectangle 10"/>
            <p:cNvSpPr/>
            <p:nvPr/>
          </p:nvSpPr>
          <p:spPr>
            <a:xfrm>
              <a:off x="683568" y="1556792"/>
              <a:ext cx="3456384" cy="302433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7584" y="1412776"/>
              <a:ext cx="158417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2876" y="3438857"/>
            <a:ext cx="181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Nøglefunktioner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33"/>
          <p:cNvGrpSpPr/>
          <p:nvPr/>
        </p:nvGrpSpPr>
        <p:grpSpPr>
          <a:xfrm>
            <a:off x="5592813" y="3468324"/>
            <a:ext cx="2939627" cy="2996033"/>
            <a:chOff x="683568" y="1412776"/>
            <a:chExt cx="3456384" cy="2808312"/>
          </a:xfrm>
        </p:grpSpPr>
        <p:sp>
          <p:nvSpPr>
            <p:cNvPr id="15" name="Rounded Rectangle 14"/>
            <p:cNvSpPr/>
            <p:nvPr/>
          </p:nvSpPr>
          <p:spPr>
            <a:xfrm>
              <a:off x="683568" y="1556792"/>
              <a:ext cx="3456384" cy="266429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7584" y="1412776"/>
              <a:ext cx="122413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66633" y="3434417"/>
            <a:ext cx="174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Fordele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952" y="3898647"/>
            <a:ext cx="47398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7800">
              <a:tabLst>
                <a:tab pos="355600" algn="l"/>
              </a:tabLst>
            </a:pP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Konfigurerbare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funktioner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termiske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netværk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Valgfri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redigering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infrastruktur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varmebehov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kortene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Tilgængelighed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hvor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helst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når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helst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enkeltpersoner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hold,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skal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foretage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forundersøgelse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Brugeren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angiver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hvilke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bygninger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ruter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tilladte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påkrævede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løsningen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med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mulig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varmeforsyning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Det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også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fleksibelt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 THERMOS’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netværksoptimeringsmodel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tilpasses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brugerspecifikke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netværkskriterier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15" descr="data-analyser-ang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7" y="1764309"/>
            <a:ext cx="1643483" cy="13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35018" y="3704644"/>
            <a:ext cx="283811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Gør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muligt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energiplanlæggere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optimere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deres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planlægningsprocesser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forhold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energisystemets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effektivitet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355600" algn="l"/>
              </a:tabLst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Skaber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holistiske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planlægnings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-processer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inklusiv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nye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varme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-/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kølekilder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lokalt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niveau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hvilket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optimerer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brugen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ressourcer</a:t>
            </a:r>
            <a:endParaRPr lang="en-GB" sz="11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Leverer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energiplanlægnings-scenarier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tillader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målsætninger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nye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energiomstillinger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itle 7"/>
          <p:cNvSpPr>
            <a:spLocks noGrp="1"/>
          </p:cNvSpPr>
          <p:nvPr>
            <p:ph type="title"/>
          </p:nvPr>
        </p:nvSpPr>
        <p:spPr>
          <a:xfrm>
            <a:off x="257310" y="279238"/>
            <a:ext cx="6379769" cy="863600"/>
          </a:xfrm>
        </p:spPr>
        <p:txBody>
          <a:bodyPr/>
          <a:lstStyle/>
          <a:p>
            <a:pPr algn="l" eaLnBrk="1" hangingPunct="1"/>
            <a:r>
              <a:rPr lang="de-DE" sz="3200" b="1" dirty="0"/>
              <a:t>THERMOS </a:t>
            </a:r>
            <a:r>
              <a:rPr lang="de-DE" sz="3200" b="1" dirty="0" err="1"/>
              <a:t>model</a:t>
            </a:r>
            <a:r>
              <a:rPr lang="de-DE" sz="3200" b="1" dirty="0"/>
              <a:t> </a:t>
            </a:r>
            <a:r>
              <a:rPr lang="de-DE" sz="3200" b="1" dirty="0" err="1"/>
              <a:t>til</a:t>
            </a:r>
            <a:r>
              <a:rPr lang="de-DE" sz="3200" b="1" dirty="0"/>
              <a:t> </a:t>
            </a:r>
            <a:r>
              <a:rPr lang="de-DE" sz="3200" b="1" dirty="0" err="1"/>
              <a:t>optimering</a:t>
            </a:r>
            <a:r>
              <a:rPr lang="de-DE" sz="3200" b="1" dirty="0"/>
              <a:t> </a:t>
            </a:r>
            <a:r>
              <a:rPr lang="de-DE" sz="3200" b="1" dirty="0" err="1"/>
              <a:t>af</a:t>
            </a:r>
            <a:r>
              <a:rPr lang="de-DE" sz="3200" b="1" dirty="0"/>
              <a:t> </a:t>
            </a:r>
            <a:r>
              <a:rPr lang="de-DE" sz="3200" b="1" dirty="0" err="1"/>
              <a:t>energisystemer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24" name="Picture 5" descr="interface thermos cro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856" y="1469067"/>
            <a:ext cx="2016224" cy="1142527"/>
          </a:xfrm>
          <a:prstGeom prst="rect">
            <a:avLst/>
          </a:prstGeom>
        </p:spPr>
      </p:pic>
      <p:pic>
        <p:nvPicPr>
          <p:cNvPr id="25" name="Picture 4" descr="THERMOS pitch book 1.png"/>
          <p:cNvPicPr>
            <a:picLocks noChangeAspect="1"/>
          </p:cNvPicPr>
          <p:nvPr/>
        </p:nvPicPr>
        <p:blipFill rotWithShape="1">
          <a:blip r:embed="rId5" cstate="print"/>
          <a:srcRect l="2478" t="12444" r="3322" b="8576"/>
          <a:stretch/>
        </p:blipFill>
        <p:spPr>
          <a:xfrm>
            <a:off x="6422160" y="2349812"/>
            <a:ext cx="2184930" cy="9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54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655"/>
            <a:ext cx="9144000" cy="5085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81823" y="2413800"/>
            <a:ext cx="2769854" cy="943192"/>
            <a:chOff x="707116" y="3872555"/>
            <a:chExt cx="2769854" cy="943192"/>
          </a:xfrm>
        </p:grpSpPr>
        <p:sp>
          <p:nvSpPr>
            <p:cNvPr id="6" name="Rectangle 5"/>
            <p:cNvSpPr/>
            <p:nvPr/>
          </p:nvSpPr>
          <p:spPr>
            <a:xfrm>
              <a:off x="707116" y="3997521"/>
              <a:ext cx="2769854" cy="79208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9751" y="3872555"/>
              <a:ext cx="2745997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Infrastrukturomkostninger</a:t>
              </a:r>
              <a:endParaRPr lang="en-GB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9021" y="4215583"/>
              <a:ext cx="25922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Redigerbare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standardværdier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til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udspecificering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af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alle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kapital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og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driftsomkostninger</a:t>
              </a:r>
              <a:endParaRPr lang="en-GB" sz="1100" b="1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1468" y="3679944"/>
            <a:ext cx="2698521" cy="1140234"/>
            <a:chOff x="6171912" y="2450692"/>
            <a:chExt cx="2698521" cy="1140234"/>
          </a:xfrm>
        </p:grpSpPr>
        <p:sp>
          <p:nvSpPr>
            <p:cNvPr id="13" name="Rectangle 12"/>
            <p:cNvSpPr/>
            <p:nvPr/>
          </p:nvSpPr>
          <p:spPr>
            <a:xfrm>
              <a:off x="6723528" y="2609566"/>
              <a:ext cx="2070770" cy="98136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6164" y="2484600"/>
              <a:ext cx="2088232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Kølemodel</a:t>
              </a:r>
              <a:endParaRPr lang="en-GB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98225" y="2823720"/>
              <a:ext cx="187220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Sammenlign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køle-muligheder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med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varmeløsninger</a:t>
              </a:r>
              <a:endParaRPr lang="en-GB" sz="1100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6" name="Picture 9" descr="sweeper.png"/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6171912" y="2450692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227982" y="3582099"/>
            <a:ext cx="3354281" cy="1238080"/>
            <a:chOff x="1115616" y="2023244"/>
            <a:chExt cx="2350469" cy="923415"/>
          </a:xfrm>
        </p:grpSpPr>
        <p:sp>
          <p:nvSpPr>
            <p:cNvPr id="18" name="Rectangle 17"/>
            <p:cNvSpPr/>
            <p:nvPr/>
          </p:nvSpPr>
          <p:spPr>
            <a:xfrm>
              <a:off x="1115616" y="2163451"/>
              <a:ext cx="2350468" cy="78320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5616" y="2023244"/>
              <a:ext cx="2350469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Netværks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- vs </a:t>
              </a:r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ikke-netværks-løsninger</a:t>
              </a:r>
              <a:endParaRPr lang="en-GB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6193" y="2355601"/>
              <a:ext cx="2229890" cy="57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Optimer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hele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systemværdien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ved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at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vælge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forskellige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sammensætninger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af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reduktion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behov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netværks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og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ikke-netværksløsninger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for at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dække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varmebehov</a:t>
              </a:r>
              <a:endParaRPr lang="en-GB" sz="1100" b="1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227982" y="184482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346308" y="1972810"/>
            <a:ext cx="648000" cy="648000"/>
          </a:xfrm>
          <a:custGeom>
            <a:avLst/>
            <a:gdLst>
              <a:gd name="connsiteX0" fmla="*/ 0 w 5040560"/>
              <a:gd name="connsiteY0" fmla="*/ 2520280 h 5040560"/>
              <a:gd name="connsiteX1" fmla="*/ 738176 w 5040560"/>
              <a:gd name="connsiteY1" fmla="*/ 738173 h 5040560"/>
              <a:gd name="connsiteX2" fmla="*/ 2520285 w 5040560"/>
              <a:gd name="connsiteY2" fmla="*/ 3 h 5040560"/>
              <a:gd name="connsiteX3" fmla="*/ 4302392 w 5040560"/>
              <a:gd name="connsiteY3" fmla="*/ 738179 h 5040560"/>
              <a:gd name="connsiteX4" fmla="*/ 5040562 w 5040560"/>
              <a:gd name="connsiteY4" fmla="*/ 2520288 h 5040560"/>
              <a:gd name="connsiteX5" fmla="*/ 4302389 w 5040560"/>
              <a:gd name="connsiteY5" fmla="*/ 4302396 h 5040560"/>
              <a:gd name="connsiteX6" fmla="*/ 2520281 w 5040560"/>
              <a:gd name="connsiteY6" fmla="*/ 5040568 h 5040560"/>
              <a:gd name="connsiteX7" fmla="*/ 738174 w 5040560"/>
              <a:gd name="connsiteY7" fmla="*/ 4302394 h 5040560"/>
              <a:gd name="connsiteX8" fmla="*/ 3 w 5040560"/>
              <a:gd name="connsiteY8" fmla="*/ 2520286 h 5040560"/>
              <a:gd name="connsiteX9" fmla="*/ 0 w 5040560"/>
              <a:gd name="connsiteY9" fmla="*/ 2520280 h 5040560"/>
              <a:gd name="connsiteX10" fmla="*/ 1657084 w 5040560"/>
              <a:gd name="connsiteY10" fmla="*/ 2520280 h 5040560"/>
              <a:gd name="connsiteX11" fmla="*/ 2520279 w 5040560"/>
              <a:gd name="connsiteY11" fmla="*/ 3383477 h 5040560"/>
              <a:gd name="connsiteX12" fmla="*/ 3383476 w 5040560"/>
              <a:gd name="connsiteY12" fmla="*/ 2520282 h 5040560"/>
              <a:gd name="connsiteX13" fmla="*/ 2520280 w 5040560"/>
              <a:gd name="connsiteY13" fmla="*/ 1657086 h 5040560"/>
              <a:gd name="connsiteX14" fmla="*/ 1657083 w 5040560"/>
              <a:gd name="connsiteY14" fmla="*/ 2520281 h 5040560"/>
              <a:gd name="connsiteX15" fmla="*/ 1657084 w 5040560"/>
              <a:gd name="connsiteY15" fmla="*/ 2520280 h 5040560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7 h 5163596"/>
              <a:gd name="connsiteX1" fmla="*/ 738176 w 5040563"/>
              <a:gd name="connsiteY1" fmla="*/ 861200 h 5163596"/>
              <a:gd name="connsiteX2" fmla="*/ 2016224 w 5040563"/>
              <a:gd name="connsiteY2" fmla="*/ 123027 h 5163596"/>
              <a:gd name="connsiteX3" fmla="*/ 2520285 w 5040563"/>
              <a:gd name="connsiteY3" fmla="*/ 123030 h 5163596"/>
              <a:gd name="connsiteX4" fmla="*/ 4302392 w 5040563"/>
              <a:gd name="connsiteY4" fmla="*/ 861206 h 5163596"/>
              <a:gd name="connsiteX5" fmla="*/ 5040562 w 5040563"/>
              <a:gd name="connsiteY5" fmla="*/ 2643315 h 5163596"/>
              <a:gd name="connsiteX6" fmla="*/ 4302389 w 5040563"/>
              <a:gd name="connsiteY6" fmla="*/ 4425423 h 5163596"/>
              <a:gd name="connsiteX7" fmla="*/ 2520281 w 5040563"/>
              <a:gd name="connsiteY7" fmla="*/ 5163595 h 5163596"/>
              <a:gd name="connsiteX8" fmla="*/ 738174 w 5040563"/>
              <a:gd name="connsiteY8" fmla="*/ 4425421 h 5163596"/>
              <a:gd name="connsiteX9" fmla="*/ 3 w 5040563"/>
              <a:gd name="connsiteY9" fmla="*/ 2643313 h 5163596"/>
              <a:gd name="connsiteX10" fmla="*/ 0 w 5040563"/>
              <a:gd name="connsiteY10" fmla="*/ 2643307 h 5163596"/>
              <a:gd name="connsiteX11" fmla="*/ 1657084 w 5040563"/>
              <a:gd name="connsiteY11" fmla="*/ 2643307 h 5163596"/>
              <a:gd name="connsiteX12" fmla="*/ 2520279 w 5040563"/>
              <a:gd name="connsiteY12" fmla="*/ 3506504 h 5163596"/>
              <a:gd name="connsiteX13" fmla="*/ 3383476 w 5040563"/>
              <a:gd name="connsiteY13" fmla="*/ 2643309 h 5163596"/>
              <a:gd name="connsiteX14" fmla="*/ 2520280 w 5040563"/>
              <a:gd name="connsiteY14" fmla="*/ 1780113 h 5163596"/>
              <a:gd name="connsiteX15" fmla="*/ 1657083 w 5040563"/>
              <a:gd name="connsiteY15" fmla="*/ 2643308 h 5163596"/>
              <a:gd name="connsiteX16" fmla="*/ 1657084 w 5040563"/>
              <a:gd name="connsiteY16" fmla="*/ 2643307 h 5163596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4302392 w 5040563"/>
              <a:gd name="connsiteY4" fmla="*/ 766379 h 5068769"/>
              <a:gd name="connsiteX5" fmla="*/ 5040562 w 5040563"/>
              <a:gd name="connsiteY5" fmla="*/ 2548488 h 5068769"/>
              <a:gd name="connsiteX6" fmla="*/ 4302389 w 5040563"/>
              <a:gd name="connsiteY6" fmla="*/ 4330596 h 5068769"/>
              <a:gd name="connsiteX7" fmla="*/ 2520281 w 5040563"/>
              <a:gd name="connsiteY7" fmla="*/ 5068768 h 5068769"/>
              <a:gd name="connsiteX8" fmla="*/ 738174 w 5040563"/>
              <a:gd name="connsiteY8" fmla="*/ 4330594 h 5068769"/>
              <a:gd name="connsiteX9" fmla="*/ 3 w 5040563"/>
              <a:gd name="connsiteY9" fmla="*/ 2548486 h 5068769"/>
              <a:gd name="connsiteX10" fmla="*/ 0 w 5040563"/>
              <a:gd name="connsiteY10" fmla="*/ 2548480 h 5068769"/>
              <a:gd name="connsiteX11" fmla="*/ 1657084 w 5040563"/>
              <a:gd name="connsiteY11" fmla="*/ 2548480 h 5068769"/>
              <a:gd name="connsiteX12" fmla="*/ 2520279 w 5040563"/>
              <a:gd name="connsiteY12" fmla="*/ 3411677 h 5068769"/>
              <a:gd name="connsiteX13" fmla="*/ 3383476 w 5040563"/>
              <a:gd name="connsiteY13" fmla="*/ 2548482 h 5068769"/>
              <a:gd name="connsiteX14" fmla="*/ 2520280 w 5040563"/>
              <a:gd name="connsiteY14" fmla="*/ 1685286 h 5068769"/>
              <a:gd name="connsiteX15" fmla="*/ 1657083 w 5040563"/>
              <a:gd name="connsiteY15" fmla="*/ 2548481 h 5068769"/>
              <a:gd name="connsiteX16" fmla="*/ 1657084 w 5040563"/>
              <a:gd name="connsiteY16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4302392 w 5040563"/>
              <a:gd name="connsiteY5" fmla="*/ 766379 h 5068769"/>
              <a:gd name="connsiteX6" fmla="*/ 5040562 w 5040563"/>
              <a:gd name="connsiteY6" fmla="*/ 2548488 h 5068769"/>
              <a:gd name="connsiteX7" fmla="*/ 4302389 w 5040563"/>
              <a:gd name="connsiteY7" fmla="*/ 4330596 h 5068769"/>
              <a:gd name="connsiteX8" fmla="*/ 2520281 w 5040563"/>
              <a:gd name="connsiteY8" fmla="*/ 5068768 h 5068769"/>
              <a:gd name="connsiteX9" fmla="*/ 738174 w 5040563"/>
              <a:gd name="connsiteY9" fmla="*/ 4330594 h 5068769"/>
              <a:gd name="connsiteX10" fmla="*/ 3 w 5040563"/>
              <a:gd name="connsiteY10" fmla="*/ 2548486 h 5068769"/>
              <a:gd name="connsiteX11" fmla="*/ 0 w 5040563"/>
              <a:gd name="connsiteY11" fmla="*/ 2548480 h 5068769"/>
              <a:gd name="connsiteX12" fmla="*/ 1657084 w 5040563"/>
              <a:gd name="connsiteY12" fmla="*/ 2548480 h 5068769"/>
              <a:gd name="connsiteX13" fmla="*/ 2520279 w 5040563"/>
              <a:gd name="connsiteY13" fmla="*/ 3411677 h 5068769"/>
              <a:gd name="connsiteX14" fmla="*/ 3383476 w 5040563"/>
              <a:gd name="connsiteY14" fmla="*/ 2548482 h 5068769"/>
              <a:gd name="connsiteX15" fmla="*/ 2520280 w 5040563"/>
              <a:gd name="connsiteY15" fmla="*/ 1685286 h 5068769"/>
              <a:gd name="connsiteX16" fmla="*/ 1657083 w 5040563"/>
              <a:gd name="connsiteY16" fmla="*/ 2548481 h 5068769"/>
              <a:gd name="connsiteX17" fmla="*/ 1657084 w 5040563"/>
              <a:gd name="connsiteY17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4302392 w 5040563"/>
              <a:gd name="connsiteY6" fmla="*/ 766379 h 5068769"/>
              <a:gd name="connsiteX7" fmla="*/ 5040562 w 5040563"/>
              <a:gd name="connsiteY7" fmla="*/ 2548488 h 5068769"/>
              <a:gd name="connsiteX8" fmla="*/ 4302389 w 5040563"/>
              <a:gd name="connsiteY8" fmla="*/ 4330596 h 5068769"/>
              <a:gd name="connsiteX9" fmla="*/ 2520281 w 5040563"/>
              <a:gd name="connsiteY9" fmla="*/ 5068768 h 5068769"/>
              <a:gd name="connsiteX10" fmla="*/ 738174 w 5040563"/>
              <a:gd name="connsiteY10" fmla="*/ 4330594 h 5068769"/>
              <a:gd name="connsiteX11" fmla="*/ 3 w 5040563"/>
              <a:gd name="connsiteY11" fmla="*/ 2548486 h 5068769"/>
              <a:gd name="connsiteX12" fmla="*/ 0 w 5040563"/>
              <a:gd name="connsiteY12" fmla="*/ 2548480 h 5068769"/>
              <a:gd name="connsiteX13" fmla="*/ 1657084 w 5040563"/>
              <a:gd name="connsiteY13" fmla="*/ 2548480 h 5068769"/>
              <a:gd name="connsiteX14" fmla="*/ 2520279 w 5040563"/>
              <a:gd name="connsiteY14" fmla="*/ 3411677 h 5068769"/>
              <a:gd name="connsiteX15" fmla="*/ 3383476 w 5040563"/>
              <a:gd name="connsiteY15" fmla="*/ 2548482 h 5068769"/>
              <a:gd name="connsiteX16" fmla="*/ 2520280 w 5040563"/>
              <a:gd name="connsiteY16" fmla="*/ 1685286 h 5068769"/>
              <a:gd name="connsiteX17" fmla="*/ 1657083 w 5040563"/>
              <a:gd name="connsiteY17" fmla="*/ 2548481 h 5068769"/>
              <a:gd name="connsiteX18" fmla="*/ 1657084 w 5040563"/>
              <a:gd name="connsiteY18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3024336 w 5040563"/>
              <a:gd name="connsiteY6" fmla="*/ 100207 h 5068769"/>
              <a:gd name="connsiteX7" fmla="*/ 4302392 w 5040563"/>
              <a:gd name="connsiteY7" fmla="*/ 766379 h 5068769"/>
              <a:gd name="connsiteX8" fmla="*/ 5040562 w 5040563"/>
              <a:gd name="connsiteY8" fmla="*/ 2548488 h 5068769"/>
              <a:gd name="connsiteX9" fmla="*/ 4302389 w 5040563"/>
              <a:gd name="connsiteY9" fmla="*/ 4330596 h 5068769"/>
              <a:gd name="connsiteX10" fmla="*/ 2520281 w 5040563"/>
              <a:gd name="connsiteY10" fmla="*/ 5068768 h 5068769"/>
              <a:gd name="connsiteX11" fmla="*/ 738174 w 5040563"/>
              <a:gd name="connsiteY11" fmla="*/ 4330594 h 5068769"/>
              <a:gd name="connsiteX12" fmla="*/ 3 w 5040563"/>
              <a:gd name="connsiteY12" fmla="*/ 2548486 h 5068769"/>
              <a:gd name="connsiteX13" fmla="*/ 0 w 5040563"/>
              <a:gd name="connsiteY13" fmla="*/ 2548480 h 5068769"/>
              <a:gd name="connsiteX14" fmla="*/ 1657084 w 5040563"/>
              <a:gd name="connsiteY14" fmla="*/ 2548480 h 5068769"/>
              <a:gd name="connsiteX15" fmla="*/ 2520279 w 5040563"/>
              <a:gd name="connsiteY15" fmla="*/ 3411677 h 5068769"/>
              <a:gd name="connsiteX16" fmla="*/ 3383476 w 5040563"/>
              <a:gd name="connsiteY16" fmla="*/ 2548482 h 5068769"/>
              <a:gd name="connsiteX17" fmla="*/ 2520280 w 5040563"/>
              <a:gd name="connsiteY17" fmla="*/ 1685286 h 5068769"/>
              <a:gd name="connsiteX18" fmla="*/ 1657083 w 5040563"/>
              <a:gd name="connsiteY18" fmla="*/ 2548481 h 5068769"/>
              <a:gd name="connsiteX19" fmla="*/ 1657084 w 5040563"/>
              <a:gd name="connsiteY19" fmla="*/ 2548480 h 50687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304256 w 5040563"/>
              <a:gd name="connsiteY3" fmla="*/ 432047 h 5040569"/>
              <a:gd name="connsiteX4" fmla="*/ 2448272 w 5040563"/>
              <a:gd name="connsiteY4" fmla="*/ 576063 h 5040569"/>
              <a:gd name="connsiteX5" fmla="*/ 2808312 w 5040563"/>
              <a:gd name="connsiteY5" fmla="*/ 504055 h 5040569"/>
              <a:gd name="connsiteX6" fmla="*/ 3024336 w 5040563"/>
              <a:gd name="connsiteY6" fmla="*/ 72007 h 5040569"/>
              <a:gd name="connsiteX7" fmla="*/ 4302392 w 5040563"/>
              <a:gd name="connsiteY7" fmla="*/ 738179 h 5040569"/>
              <a:gd name="connsiteX8" fmla="*/ 5040562 w 5040563"/>
              <a:gd name="connsiteY8" fmla="*/ 2520288 h 5040569"/>
              <a:gd name="connsiteX9" fmla="*/ 4302389 w 5040563"/>
              <a:gd name="connsiteY9" fmla="*/ 4302396 h 5040569"/>
              <a:gd name="connsiteX10" fmla="*/ 2520281 w 5040563"/>
              <a:gd name="connsiteY10" fmla="*/ 5040568 h 5040569"/>
              <a:gd name="connsiteX11" fmla="*/ 738174 w 5040563"/>
              <a:gd name="connsiteY11" fmla="*/ 4302394 h 5040569"/>
              <a:gd name="connsiteX12" fmla="*/ 3 w 5040563"/>
              <a:gd name="connsiteY12" fmla="*/ 2520286 h 5040569"/>
              <a:gd name="connsiteX13" fmla="*/ 0 w 5040563"/>
              <a:gd name="connsiteY13" fmla="*/ 2520280 h 5040569"/>
              <a:gd name="connsiteX14" fmla="*/ 1657084 w 5040563"/>
              <a:gd name="connsiteY14" fmla="*/ 2520280 h 5040569"/>
              <a:gd name="connsiteX15" fmla="*/ 2520279 w 5040563"/>
              <a:gd name="connsiteY15" fmla="*/ 3383477 h 5040569"/>
              <a:gd name="connsiteX16" fmla="*/ 3383476 w 5040563"/>
              <a:gd name="connsiteY16" fmla="*/ 2520282 h 5040569"/>
              <a:gd name="connsiteX17" fmla="*/ 2520280 w 5040563"/>
              <a:gd name="connsiteY17" fmla="*/ 1657086 h 5040569"/>
              <a:gd name="connsiteX18" fmla="*/ 1657083 w 5040563"/>
              <a:gd name="connsiteY18" fmla="*/ 2520281 h 5040569"/>
              <a:gd name="connsiteX19" fmla="*/ 1657084 w 5040563"/>
              <a:gd name="connsiteY19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2952328 w 5040563"/>
              <a:gd name="connsiteY7" fmla="*/ 288031 h 5040569"/>
              <a:gd name="connsiteX8" fmla="*/ 3024336 w 5040563"/>
              <a:gd name="connsiteY8" fmla="*/ 72007 h 5040569"/>
              <a:gd name="connsiteX9" fmla="*/ 4302392 w 5040563"/>
              <a:gd name="connsiteY9" fmla="*/ 738179 h 5040569"/>
              <a:gd name="connsiteX10" fmla="*/ 5040562 w 5040563"/>
              <a:gd name="connsiteY10" fmla="*/ 2520288 h 5040569"/>
              <a:gd name="connsiteX11" fmla="*/ 4302389 w 5040563"/>
              <a:gd name="connsiteY11" fmla="*/ 4302396 h 5040569"/>
              <a:gd name="connsiteX12" fmla="*/ 2520281 w 5040563"/>
              <a:gd name="connsiteY12" fmla="*/ 5040568 h 5040569"/>
              <a:gd name="connsiteX13" fmla="*/ 738174 w 5040563"/>
              <a:gd name="connsiteY13" fmla="*/ 4302394 h 5040569"/>
              <a:gd name="connsiteX14" fmla="*/ 3 w 5040563"/>
              <a:gd name="connsiteY14" fmla="*/ 2520286 h 5040569"/>
              <a:gd name="connsiteX15" fmla="*/ 0 w 5040563"/>
              <a:gd name="connsiteY15" fmla="*/ 2520280 h 5040569"/>
              <a:gd name="connsiteX16" fmla="*/ 1657084 w 5040563"/>
              <a:gd name="connsiteY16" fmla="*/ 2520280 h 5040569"/>
              <a:gd name="connsiteX17" fmla="*/ 2520279 w 5040563"/>
              <a:gd name="connsiteY17" fmla="*/ 3383477 h 5040569"/>
              <a:gd name="connsiteX18" fmla="*/ 3383476 w 5040563"/>
              <a:gd name="connsiteY18" fmla="*/ 2520282 h 5040569"/>
              <a:gd name="connsiteX19" fmla="*/ 2520280 w 5040563"/>
              <a:gd name="connsiteY19" fmla="*/ 1657086 h 5040569"/>
              <a:gd name="connsiteX20" fmla="*/ 1657083 w 5040563"/>
              <a:gd name="connsiteY20" fmla="*/ 2520281 h 5040569"/>
              <a:gd name="connsiteX21" fmla="*/ 1657084 w 5040563"/>
              <a:gd name="connsiteY21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304256 w 5040563"/>
              <a:gd name="connsiteY5" fmla="*/ 504055 h 5040569"/>
              <a:gd name="connsiteX6" fmla="*/ 2448272 w 5040563"/>
              <a:gd name="connsiteY6" fmla="*/ 576063 h 5040569"/>
              <a:gd name="connsiteX7" fmla="*/ 2664296 w 5040563"/>
              <a:gd name="connsiteY7" fmla="*/ 576063 h 5040569"/>
              <a:gd name="connsiteX8" fmla="*/ 2808312 w 5040563"/>
              <a:gd name="connsiteY8" fmla="*/ 504055 h 5040569"/>
              <a:gd name="connsiteX9" fmla="*/ 2952328 w 5040563"/>
              <a:gd name="connsiteY9" fmla="*/ 288031 h 5040569"/>
              <a:gd name="connsiteX10" fmla="*/ 3024336 w 5040563"/>
              <a:gd name="connsiteY10" fmla="*/ 72007 h 5040569"/>
              <a:gd name="connsiteX11" fmla="*/ 4302392 w 5040563"/>
              <a:gd name="connsiteY11" fmla="*/ 738179 h 5040569"/>
              <a:gd name="connsiteX12" fmla="*/ 5040562 w 5040563"/>
              <a:gd name="connsiteY12" fmla="*/ 2520288 h 5040569"/>
              <a:gd name="connsiteX13" fmla="*/ 4302389 w 5040563"/>
              <a:gd name="connsiteY13" fmla="*/ 4302396 h 5040569"/>
              <a:gd name="connsiteX14" fmla="*/ 2520281 w 5040563"/>
              <a:gd name="connsiteY14" fmla="*/ 5040568 h 5040569"/>
              <a:gd name="connsiteX15" fmla="*/ 738174 w 5040563"/>
              <a:gd name="connsiteY15" fmla="*/ 4302394 h 5040569"/>
              <a:gd name="connsiteX16" fmla="*/ 3 w 5040563"/>
              <a:gd name="connsiteY16" fmla="*/ 2520286 h 5040569"/>
              <a:gd name="connsiteX17" fmla="*/ 0 w 5040563"/>
              <a:gd name="connsiteY17" fmla="*/ 2520280 h 5040569"/>
              <a:gd name="connsiteX18" fmla="*/ 1657084 w 5040563"/>
              <a:gd name="connsiteY18" fmla="*/ 2520280 h 5040569"/>
              <a:gd name="connsiteX19" fmla="*/ 2520279 w 5040563"/>
              <a:gd name="connsiteY19" fmla="*/ 3383477 h 5040569"/>
              <a:gd name="connsiteX20" fmla="*/ 3383476 w 5040563"/>
              <a:gd name="connsiteY20" fmla="*/ 2520282 h 5040569"/>
              <a:gd name="connsiteX21" fmla="*/ 2520280 w 5040563"/>
              <a:gd name="connsiteY21" fmla="*/ 1657086 h 5040569"/>
              <a:gd name="connsiteX22" fmla="*/ 1657083 w 5040563"/>
              <a:gd name="connsiteY22" fmla="*/ 2520281 h 5040569"/>
              <a:gd name="connsiteX23" fmla="*/ 1657084 w 5040563"/>
              <a:gd name="connsiteY23" fmla="*/ 2520280 h 5040569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160240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088232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174304 w 5214867"/>
              <a:gd name="connsiteY0" fmla="*/ 2520281 h 5040570"/>
              <a:gd name="connsiteX1" fmla="*/ 699841 w 5214867"/>
              <a:gd name="connsiteY1" fmla="*/ 1115243 h 5040570"/>
              <a:gd name="connsiteX2" fmla="*/ 912480 w 5214867"/>
              <a:gd name="connsiteY2" fmla="*/ 738174 h 5040570"/>
              <a:gd name="connsiteX3" fmla="*/ 2190528 w 5214867"/>
              <a:gd name="connsiteY3" fmla="*/ 0 h 5040570"/>
              <a:gd name="connsiteX4" fmla="*/ 2262536 w 5214867"/>
              <a:gd name="connsiteY4" fmla="*/ 216024 h 5040570"/>
              <a:gd name="connsiteX5" fmla="*/ 2406552 w 5214867"/>
              <a:gd name="connsiteY5" fmla="*/ 432048 h 5040570"/>
              <a:gd name="connsiteX6" fmla="*/ 2478560 w 5214867"/>
              <a:gd name="connsiteY6" fmla="*/ 504056 h 5040570"/>
              <a:gd name="connsiteX7" fmla="*/ 2622576 w 5214867"/>
              <a:gd name="connsiteY7" fmla="*/ 576064 h 5040570"/>
              <a:gd name="connsiteX8" fmla="*/ 2838600 w 5214867"/>
              <a:gd name="connsiteY8" fmla="*/ 576064 h 5040570"/>
              <a:gd name="connsiteX9" fmla="*/ 2982616 w 5214867"/>
              <a:gd name="connsiteY9" fmla="*/ 504056 h 5040570"/>
              <a:gd name="connsiteX10" fmla="*/ 3126632 w 5214867"/>
              <a:gd name="connsiteY10" fmla="*/ 288032 h 5040570"/>
              <a:gd name="connsiteX11" fmla="*/ 3198640 w 5214867"/>
              <a:gd name="connsiteY11" fmla="*/ 72008 h 5040570"/>
              <a:gd name="connsiteX12" fmla="*/ 4476696 w 5214867"/>
              <a:gd name="connsiteY12" fmla="*/ 738180 h 5040570"/>
              <a:gd name="connsiteX13" fmla="*/ 5214866 w 5214867"/>
              <a:gd name="connsiteY13" fmla="*/ 2520289 h 5040570"/>
              <a:gd name="connsiteX14" fmla="*/ 4476693 w 5214867"/>
              <a:gd name="connsiteY14" fmla="*/ 4302397 h 5040570"/>
              <a:gd name="connsiteX15" fmla="*/ 2694585 w 5214867"/>
              <a:gd name="connsiteY15" fmla="*/ 5040569 h 5040570"/>
              <a:gd name="connsiteX16" fmla="*/ 912478 w 5214867"/>
              <a:gd name="connsiteY16" fmla="*/ 4302395 h 5040570"/>
              <a:gd name="connsiteX17" fmla="*/ 174307 w 5214867"/>
              <a:gd name="connsiteY17" fmla="*/ 2520287 h 5040570"/>
              <a:gd name="connsiteX18" fmla="*/ 174304 w 5214867"/>
              <a:gd name="connsiteY18" fmla="*/ 2520281 h 5040570"/>
              <a:gd name="connsiteX19" fmla="*/ 1831388 w 5214867"/>
              <a:gd name="connsiteY19" fmla="*/ 2520281 h 5040570"/>
              <a:gd name="connsiteX20" fmla="*/ 2694583 w 5214867"/>
              <a:gd name="connsiteY20" fmla="*/ 3383478 h 5040570"/>
              <a:gd name="connsiteX21" fmla="*/ 3557780 w 5214867"/>
              <a:gd name="connsiteY21" fmla="*/ 2520283 h 5040570"/>
              <a:gd name="connsiteX22" fmla="*/ 2694584 w 5214867"/>
              <a:gd name="connsiteY22" fmla="*/ 1657087 h 5040570"/>
              <a:gd name="connsiteX23" fmla="*/ 1831387 w 5214867"/>
              <a:gd name="connsiteY23" fmla="*/ 2520282 h 5040570"/>
              <a:gd name="connsiteX24" fmla="*/ 1831388 w 5214867"/>
              <a:gd name="connsiteY2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943436 w 5245823"/>
              <a:gd name="connsiteY3" fmla="*/ 738174 h 5040570"/>
              <a:gd name="connsiteX4" fmla="*/ 2221484 w 5245823"/>
              <a:gd name="connsiteY4" fmla="*/ 0 h 5040570"/>
              <a:gd name="connsiteX5" fmla="*/ 2293492 w 5245823"/>
              <a:gd name="connsiteY5" fmla="*/ 216024 h 5040570"/>
              <a:gd name="connsiteX6" fmla="*/ 2437508 w 5245823"/>
              <a:gd name="connsiteY6" fmla="*/ 432048 h 5040570"/>
              <a:gd name="connsiteX7" fmla="*/ 2509516 w 5245823"/>
              <a:gd name="connsiteY7" fmla="*/ 504056 h 5040570"/>
              <a:gd name="connsiteX8" fmla="*/ 2653532 w 5245823"/>
              <a:gd name="connsiteY8" fmla="*/ 576064 h 5040570"/>
              <a:gd name="connsiteX9" fmla="*/ 2869556 w 5245823"/>
              <a:gd name="connsiteY9" fmla="*/ 576064 h 5040570"/>
              <a:gd name="connsiteX10" fmla="*/ 3013572 w 5245823"/>
              <a:gd name="connsiteY10" fmla="*/ 504056 h 5040570"/>
              <a:gd name="connsiteX11" fmla="*/ 3157588 w 5245823"/>
              <a:gd name="connsiteY11" fmla="*/ 288032 h 5040570"/>
              <a:gd name="connsiteX12" fmla="*/ 3229596 w 5245823"/>
              <a:gd name="connsiteY12" fmla="*/ 72008 h 5040570"/>
              <a:gd name="connsiteX13" fmla="*/ 4507652 w 5245823"/>
              <a:gd name="connsiteY13" fmla="*/ 738180 h 5040570"/>
              <a:gd name="connsiteX14" fmla="*/ 5245822 w 5245823"/>
              <a:gd name="connsiteY14" fmla="*/ 2520289 h 5040570"/>
              <a:gd name="connsiteX15" fmla="*/ 4507649 w 5245823"/>
              <a:gd name="connsiteY15" fmla="*/ 4302397 h 5040570"/>
              <a:gd name="connsiteX16" fmla="*/ 2725541 w 5245823"/>
              <a:gd name="connsiteY16" fmla="*/ 5040569 h 5040570"/>
              <a:gd name="connsiteX17" fmla="*/ 943434 w 5245823"/>
              <a:gd name="connsiteY17" fmla="*/ 4302395 h 5040570"/>
              <a:gd name="connsiteX18" fmla="*/ 205263 w 5245823"/>
              <a:gd name="connsiteY18" fmla="*/ 2520287 h 5040570"/>
              <a:gd name="connsiteX19" fmla="*/ 205260 w 5245823"/>
              <a:gd name="connsiteY19" fmla="*/ 2520281 h 5040570"/>
              <a:gd name="connsiteX20" fmla="*/ 1862344 w 5245823"/>
              <a:gd name="connsiteY20" fmla="*/ 2520281 h 5040570"/>
              <a:gd name="connsiteX21" fmla="*/ 2725539 w 5245823"/>
              <a:gd name="connsiteY21" fmla="*/ 3383478 h 5040570"/>
              <a:gd name="connsiteX22" fmla="*/ 3588736 w 5245823"/>
              <a:gd name="connsiteY22" fmla="*/ 2520283 h 5040570"/>
              <a:gd name="connsiteX23" fmla="*/ 2725540 w 5245823"/>
              <a:gd name="connsiteY23" fmla="*/ 1657087 h 5040570"/>
              <a:gd name="connsiteX24" fmla="*/ 1862343 w 5245823"/>
              <a:gd name="connsiteY24" fmla="*/ 2520282 h 5040570"/>
              <a:gd name="connsiteX25" fmla="*/ 1862344 w 5245823"/>
              <a:gd name="connsiteY2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43436 w 5245823"/>
              <a:gd name="connsiteY4" fmla="*/ 738174 h 5040570"/>
              <a:gd name="connsiteX5" fmla="*/ 2221484 w 5245823"/>
              <a:gd name="connsiteY5" fmla="*/ 0 h 5040570"/>
              <a:gd name="connsiteX6" fmla="*/ 2293492 w 5245823"/>
              <a:gd name="connsiteY6" fmla="*/ 216024 h 5040570"/>
              <a:gd name="connsiteX7" fmla="*/ 2437508 w 5245823"/>
              <a:gd name="connsiteY7" fmla="*/ 432048 h 5040570"/>
              <a:gd name="connsiteX8" fmla="*/ 2509516 w 5245823"/>
              <a:gd name="connsiteY8" fmla="*/ 504056 h 5040570"/>
              <a:gd name="connsiteX9" fmla="*/ 2653532 w 5245823"/>
              <a:gd name="connsiteY9" fmla="*/ 576064 h 5040570"/>
              <a:gd name="connsiteX10" fmla="*/ 2869556 w 5245823"/>
              <a:gd name="connsiteY10" fmla="*/ 576064 h 5040570"/>
              <a:gd name="connsiteX11" fmla="*/ 3013572 w 5245823"/>
              <a:gd name="connsiteY11" fmla="*/ 504056 h 5040570"/>
              <a:gd name="connsiteX12" fmla="*/ 3157588 w 5245823"/>
              <a:gd name="connsiteY12" fmla="*/ 288032 h 5040570"/>
              <a:gd name="connsiteX13" fmla="*/ 3229596 w 5245823"/>
              <a:gd name="connsiteY13" fmla="*/ 72008 h 5040570"/>
              <a:gd name="connsiteX14" fmla="*/ 4507652 w 5245823"/>
              <a:gd name="connsiteY14" fmla="*/ 738180 h 5040570"/>
              <a:gd name="connsiteX15" fmla="*/ 5245822 w 5245823"/>
              <a:gd name="connsiteY15" fmla="*/ 2520289 h 5040570"/>
              <a:gd name="connsiteX16" fmla="*/ 4507649 w 5245823"/>
              <a:gd name="connsiteY16" fmla="*/ 4302397 h 5040570"/>
              <a:gd name="connsiteX17" fmla="*/ 2725541 w 5245823"/>
              <a:gd name="connsiteY17" fmla="*/ 5040569 h 5040570"/>
              <a:gd name="connsiteX18" fmla="*/ 943434 w 5245823"/>
              <a:gd name="connsiteY18" fmla="*/ 4302395 h 5040570"/>
              <a:gd name="connsiteX19" fmla="*/ 205263 w 5245823"/>
              <a:gd name="connsiteY19" fmla="*/ 2520287 h 5040570"/>
              <a:gd name="connsiteX20" fmla="*/ 205260 w 5245823"/>
              <a:gd name="connsiteY20" fmla="*/ 2520281 h 5040570"/>
              <a:gd name="connsiteX21" fmla="*/ 1862344 w 5245823"/>
              <a:gd name="connsiteY21" fmla="*/ 2520281 h 5040570"/>
              <a:gd name="connsiteX22" fmla="*/ 2725539 w 5245823"/>
              <a:gd name="connsiteY22" fmla="*/ 3383478 h 5040570"/>
              <a:gd name="connsiteX23" fmla="*/ 3588736 w 5245823"/>
              <a:gd name="connsiteY23" fmla="*/ 2520283 h 5040570"/>
              <a:gd name="connsiteX24" fmla="*/ 2725540 w 5245823"/>
              <a:gd name="connsiteY24" fmla="*/ 1657087 h 5040570"/>
              <a:gd name="connsiteX25" fmla="*/ 1862343 w 5245823"/>
              <a:gd name="connsiteY25" fmla="*/ 2520282 h 5040570"/>
              <a:gd name="connsiteX26" fmla="*/ 1862344 w 5245823"/>
              <a:gd name="connsiteY2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943436 w 5245823"/>
              <a:gd name="connsiteY5" fmla="*/ 738174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518990 w 5245823"/>
              <a:gd name="connsiteY6" fmla="*/ 834256 h 5040570"/>
              <a:gd name="connsiteX7" fmla="*/ 2221484 w 5245823"/>
              <a:gd name="connsiteY7" fmla="*/ 0 h 5040570"/>
              <a:gd name="connsiteX8" fmla="*/ 2293492 w 5245823"/>
              <a:gd name="connsiteY8" fmla="*/ 216024 h 5040570"/>
              <a:gd name="connsiteX9" fmla="*/ 2437508 w 5245823"/>
              <a:gd name="connsiteY9" fmla="*/ 432048 h 5040570"/>
              <a:gd name="connsiteX10" fmla="*/ 2509516 w 5245823"/>
              <a:gd name="connsiteY10" fmla="*/ 504056 h 5040570"/>
              <a:gd name="connsiteX11" fmla="*/ 2653532 w 5245823"/>
              <a:gd name="connsiteY11" fmla="*/ 576064 h 5040570"/>
              <a:gd name="connsiteX12" fmla="*/ 2869556 w 5245823"/>
              <a:gd name="connsiteY12" fmla="*/ 576064 h 5040570"/>
              <a:gd name="connsiteX13" fmla="*/ 3013572 w 5245823"/>
              <a:gd name="connsiteY13" fmla="*/ 504056 h 5040570"/>
              <a:gd name="connsiteX14" fmla="*/ 3157588 w 5245823"/>
              <a:gd name="connsiteY14" fmla="*/ 288032 h 5040570"/>
              <a:gd name="connsiteX15" fmla="*/ 3229596 w 5245823"/>
              <a:gd name="connsiteY15" fmla="*/ 72008 h 5040570"/>
              <a:gd name="connsiteX16" fmla="*/ 4507652 w 5245823"/>
              <a:gd name="connsiteY16" fmla="*/ 738180 h 5040570"/>
              <a:gd name="connsiteX17" fmla="*/ 5245822 w 5245823"/>
              <a:gd name="connsiteY17" fmla="*/ 2520289 h 5040570"/>
              <a:gd name="connsiteX18" fmla="*/ 4507649 w 5245823"/>
              <a:gd name="connsiteY18" fmla="*/ 4302397 h 5040570"/>
              <a:gd name="connsiteX19" fmla="*/ 2725541 w 5245823"/>
              <a:gd name="connsiteY19" fmla="*/ 5040569 h 5040570"/>
              <a:gd name="connsiteX20" fmla="*/ 943434 w 5245823"/>
              <a:gd name="connsiteY20" fmla="*/ 4302395 h 5040570"/>
              <a:gd name="connsiteX21" fmla="*/ 205263 w 5245823"/>
              <a:gd name="connsiteY21" fmla="*/ 2520287 h 5040570"/>
              <a:gd name="connsiteX22" fmla="*/ 205260 w 5245823"/>
              <a:gd name="connsiteY22" fmla="*/ 2520281 h 5040570"/>
              <a:gd name="connsiteX23" fmla="*/ 1862344 w 5245823"/>
              <a:gd name="connsiteY23" fmla="*/ 2520281 h 5040570"/>
              <a:gd name="connsiteX24" fmla="*/ 2725539 w 5245823"/>
              <a:gd name="connsiteY24" fmla="*/ 3383478 h 5040570"/>
              <a:gd name="connsiteX25" fmla="*/ 3588736 w 5245823"/>
              <a:gd name="connsiteY25" fmla="*/ 2520283 h 5040570"/>
              <a:gd name="connsiteX26" fmla="*/ 2725540 w 5245823"/>
              <a:gd name="connsiteY26" fmla="*/ 1657087 h 5040570"/>
              <a:gd name="connsiteX27" fmla="*/ 1862343 w 5245823"/>
              <a:gd name="connsiteY27" fmla="*/ 2520282 h 5040570"/>
              <a:gd name="connsiteX28" fmla="*/ 1862344 w 5245823"/>
              <a:gd name="connsiteY28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23753 w 5245823"/>
              <a:gd name="connsiteY7" fmla="*/ 903312 h 5040570"/>
              <a:gd name="connsiteX8" fmla="*/ 1518990 w 5245823"/>
              <a:gd name="connsiteY8" fmla="*/ 834256 h 5040570"/>
              <a:gd name="connsiteX9" fmla="*/ 1383259 w 5245823"/>
              <a:gd name="connsiteY9" fmla="*/ 374675 h 5040570"/>
              <a:gd name="connsiteX10" fmla="*/ 2221484 w 5245823"/>
              <a:gd name="connsiteY10" fmla="*/ 0 h 5040570"/>
              <a:gd name="connsiteX11" fmla="*/ 2293492 w 5245823"/>
              <a:gd name="connsiteY11" fmla="*/ 216024 h 5040570"/>
              <a:gd name="connsiteX12" fmla="*/ 2437508 w 5245823"/>
              <a:gd name="connsiteY12" fmla="*/ 432048 h 5040570"/>
              <a:gd name="connsiteX13" fmla="*/ 2509516 w 5245823"/>
              <a:gd name="connsiteY13" fmla="*/ 504056 h 5040570"/>
              <a:gd name="connsiteX14" fmla="*/ 2653532 w 5245823"/>
              <a:gd name="connsiteY14" fmla="*/ 576064 h 5040570"/>
              <a:gd name="connsiteX15" fmla="*/ 2869556 w 5245823"/>
              <a:gd name="connsiteY15" fmla="*/ 576064 h 5040570"/>
              <a:gd name="connsiteX16" fmla="*/ 3013572 w 5245823"/>
              <a:gd name="connsiteY16" fmla="*/ 504056 h 5040570"/>
              <a:gd name="connsiteX17" fmla="*/ 3157588 w 5245823"/>
              <a:gd name="connsiteY17" fmla="*/ 288032 h 5040570"/>
              <a:gd name="connsiteX18" fmla="*/ 3229596 w 5245823"/>
              <a:gd name="connsiteY18" fmla="*/ 72008 h 5040570"/>
              <a:gd name="connsiteX19" fmla="*/ 4507652 w 5245823"/>
              <a:gd name="connsiteY19" fmla="*/ 738180 h 5040570"/>
              <a:gd name="connsiteX20" fmla="*/ 5245822 w 5245823"/>
              <a:gd name="connsiteY20" fmla="*/ 2520289 h 5040570"/>
              <a:gd name="connsiteX21" fmla="*/ 4507649 w 5245823"/>
              <a:gd name="connsiteY21" fmla="*/ 4302397 h 5040570"/>
              <a:gd name="connsiteX22" fmla="*/ 2725541 w 5245823"/>
              <a:gd name="connsiteY22" fmla="*/ 5040569 h 5040570"/>
              <a:gd name="connsiteX23" fmla="*/ 943434 w 5245823"/>
              <a:gd name="connsiteY23" fmla="*/ 4302395 h 5040570"/>
              <a:gd name="connsiteX24" fmla="*/ 205263 w 5245823"/>
              <a:gd name="connsiteY24" fmla="*/ 2520287 h 5040570"/>
              <a:gd name="connsiteX25" fmla="*/ 205260 w 5245823"/>
              <a:gd name="connsiteY25" fmla="*/ 2520281 h 5040570"/>
              <a:gd name="connsiteX26" fmla="*/ 1862344 w 5245823"/>
              <a:gd name="connsiteY26" fmla="*/ 2520281 h 5040570"/>
              <a:gd name="connsiteX27" fmla="*/ 2725539 w 5245823"/>
              <a:gd name="connsiteY27" fmla="*/ 3383478 h 5040570"/>
              <a:gd name="connsiteX28" fmla="*/ 3588736 w 5245823"/>
              <a:gd name="connsiteY28" fmla="*/ 2520283 h 5040570"/>
              <a:gd name="connsiteX29" fmla="*/ 2725540 w 5245823"/>
              <a:gd name="connsiteY29" fmla="*/ 1657087 h 5040570"/>
              <a:gd name="connsiteX30" fmla="*/ 1862343 w 5245823"/>
              <a:gd name="connsiteY30" fmla="*/ 2520282 h 5040570"/>
              <a:gd name="connsiteX31" fmla="*/ 1862344 w 5245823"/>
              <a:gd name="connsiteY31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61840 w 5245823"/>
              <a:gd name="connsiteY6" fmla="*/ 1093812 h 5040570"/>
              <a:gd name="connsiteX7" fmla="*/ 1490415 w 5245823"/>
              <a:gd name="connsiteY7" fmla="*/ 977131 h 5040570"/>
              <a:gd name="connsiteX8" fmla="*/ 1523753 w 5245823"/>
              <a:gd name="connsiteY8" fmla="*/ 903312 h 5040570"/>
              <a:gd name="connsiteX9" fmla="*/ 1518990 w 5245823"/>
              <a:gd name="connsiteY9" fmla="*/ 834256 h 5040570"/>
              <a:gd name="connsiteX10" fmla="*/ 1383259 w 5245823"/>
              <a:gd name="connsiteY10" fmla="*/ 374675 h 5040570"/>
              <a:gd name="connsiteX11" fmla="*/ 2221484 w 5245823"/>
              <a:gd name="connsiteY11" fmla="*/ 0 h 5040570"/>
              <a:gd name="connsiteX12" fmla="*/ 2293492 w 5245823"/>
              <a:gd name="connsiteY12" fmla="*/ 216024 h 5040570"/>
              <a:gd name="connsiteX13" fmla="*/ 2437508 w 5245823"/>
              <a:gd name="connsiteY13" fmla="*/ 432048 h 5040570"/>
              <a:gd name="connsiteX14" fmla="*/ 2509516 w 5245823"/>
              <a:gd name="connsiteY14" fmla="*/ 504056 h 5040570"/>
              <a:gd name="connsiteX15" fmla="*/ 2653532 w 5245823"/>
              <a:gd name="connsiteY15" fmla="*/ 576064 h 5040570"/>
              <a:gd name="connsiteX16" fmla="*/ 2869556 w 5245823"/>
              <a:gd name="connsiteY16" fmla="*/ 576064 h 5040570"/>
              <a:gd name="connsiteX17" fmla="*/ 3013572 w 5245823"/>
              <a:gd name="connsiteY17" fmla="*/ 504056 h 5040570"/>
              <a:gd name="connsiteX18" fmla="*/ 3157588 w 5245823"/>
              <a:gd name="connsiteY18" fmla="*/ 288032 h 5040570"/>
              <a:gd name="connsiteX19" fmla="*/ 3229596 w 5245823"/>
              <a:gd name="connsiteY19" fmla="*/ 72008 h 5040570"/>
              <a:gd name="connsiteX20" fmla="*/ 4507652 w 5245823"/>
              <a:gd name="connsiteY20" fmla="*/ 738180 h 5040570"/>
              <a:gd name="connsiteX21" fmla="*/ 5245822 w 5245823"/>
              <a:gd name="connsiteY21" fmla="*/ 2520289 h 5040570"/>
              <a:gd name="connsiteX22" fmla="*/ 4507649 w 5245823"/>
              <a:gd name="connsiteY22" fmla="*/ 4302397 h 5040570"/>
              <a:gd name="connsiteX23" fmla="*/ 2725541 w 5245823"/>
              <a:gd name="connsiteY23" fmla="*/ 5040569 h 5040570"/>
              <a:gd name="connsiteX24" fmla="*/ 943434 w 5245823"/>
              <a:gd name="connsiteY24" fmla="*/ 4302395 h 5040570"/>
              <a:gd name="connsiteX25" fmla="*/ 205263 w 5245823"/>
              <a:gd name="connsiteY25" fmla="*/ 2520287 h 5040570"/>
              <a:gd name="connsiteX26" fmla="*/ 205260 w 5245823"/>
              <a:gd name="connsiteY26" fmla="*/ 2520281 h 5040570"/>
              <a:gd name="connsiteX27" fmla="*/ 1862344 w 5245823"/>
              <a:gd name="connsiteY27" fmla="*/ 2520281 h 5040570"/>
              <a:gd name="connsiteX28" fmla="*/ 2725539 w 5245823"/>
              <a:gd name="connsiteY28" fmla="*/ 3383478 h 5040570"/>
              <a:gd name="connsiteX29" fmla="*/ 3588736 w 5245823"/>
              <a:gd name="connsiteY29" fmla="*/ 2520283 h 5040570"/>
              <a:gd name="connsiteX30" fmla="*/ 2725540 w 5245823"/>
              <a:gd name="connsiteY30" fmla="*/ 1657087 h 5040570"/>
              <a:gd name="connsiteX31" fmla="*/ 1862343 w 5245823"/>
              <a:gd name="connsiteY31" fmla="*/ 2520282 h 5040570"/>
              <a:gd name="connsiteX32" fmla="*/ 1862344 w 5245823"/>
              <a:gd name="connsiteY32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72061 w 5245823"/>
              <a:gd name="connsiteY6" fmla="*/ 1140605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0365 w 5245823"/>
              <a:gd name="connsiteY4" fmla="*/ 1258118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57066 w 5245823"/>
              <a:gd name="connsiteY12" fmla="*/ 410394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23740 w 5245823"/>
              <a:gd name="connsiteY12" fmla="*/ 555650 h 5040570"/>
              <a:gd name="connsiteX13" fmla="*/ 1357066 w 5245823"/>
              <a:gd name="connsiteY13" fmla="*/ 410394 h 5040570"/>
              <a:gd name="connsiteX14" fmla="*/ 2221484 w 5245823"/>
              <a:gd name="connsiteY14" fmla="*/ 0 h 5040570"/>
              <a:gd name="connsiteX15" fmla="*/ 2293492 w 5245823"/>
              <a:gd name="connsiteY15" fmla="*/ 216024 h 5040570"/>
              <a:gd name="connsiteX16" fmla="*/ 2437508 w 5245823"/>
              <a:gd name="connsiteY16" fmla="*/ 432048 h 5040570"/>
              <a:gd name="connsiteX17" fmla="*/ 2509516 w 5245823"/>
              <a:gd name="connsiteY17" fmla="*/ 504056 h 5040570"/>
              <a:gd name="connsiteX18" fmla="*/ 2653532 w 5245823"/>
              <a:gd name="connsiteY18" fmla="*/ 576064 h 5040570"/>
              <a:gd name="connsiteX19" fmla="*/ 2869556 w 5245823"/>
              <a:gd name="connsiteY19" fmla="*/ 576064 h 5040570"/>
              <a:gd name="connsiteX20" fmla="*/ 3013572 w 5245823"/>
              <a:gd name="connsiteY20" fmla="*/ 504056 h 5040570"/>
              <a:gd name="connsiteX21" fmla="*/ 3157588 w 5245823"/>
              <a:gd name="connsiteY21" fmla="*/ 288032 h 5040570"/>
              <a:gd name="connsiteX22" fmla="*/ 3229596 w 5245823"/>
              <a:gd name="connsiteY22" fmla="*/ 72008 h 5040570"/>
              <a:gd name="connsiteX23" fmla="*/ 4507652 w 5245823"/>
              <a:gd name="connsiteY23" fmla="*/ 738180 h 5040570"/>
              <a:gd name="connsiteX24" fmla="*/ 5245822 w 5245823"/>
              <a:gd name="connsiteY24" fmla="*/ 2520289 h 5040570"/>
              <a:gd name="connsiteX25" fmla="*/ 4507649 w 5245823"/>
              <a:gd name="connsiteY25" fmla="*/ 4302397 h 5040570"/>
              <a:gd name="connsiteX26" fmla="*/ 2725541 w 5245823"/>
              <a:gd name="connsiteY26" fmla="*/ 5040569 h 5040570"/>
              <a:gd name="connsiteX27" fmla="*/ 943434 w 5245823"/>
              <a:gd name="connsiteY27" fmla="*/ 4302395 h 5040570"/>
              <a:gd name="connsiteX28" fmla="*/ 205263 w 5245823"/>
              <a:gd name="connsiteY28" fmla="*/ 2520287 h 5040570"/>
              <a:gd name="connsiteX29" fmla="*/ 205260 w 5245823"/>
              <a:gd name="connsiteY29" fmla="*/ 2520281 h 5040570"/>
              <a:gd name="connsiteX30" fmla="*/ 1862344 w 5245823"/>
              <a:gd name="connsiteY30" fmla="*/ 2520281 h 5040570"/>
              <a:gd name="connsiteX31" fmla="*/ 2725539 w 5245823"/>
              <a:gd name="connsiteY31" fmla="*/ 3383478 h 5040570"/>
              <a:gd name="connsiteX32" fmla="*/ 3588736 w 5245823"/>
              <a:gd name="connsiteY32" fmla="*/ 2520283 h 5040570"/>
              <a:gd name="connsiteX33" fmla="*/ 2725540 w 5245823"/>
              <a:gd name="connsiteY33" fmla="*/ 1657087 h 5040570"/>
              <a:gd name="connsiteX34" fmla="*/ 1862343 w 5245823"/>
              <a:gd name="connsiteY34" fmla="*/ 2520282 h 5040570"/>
              <a:gd name="connsiteX35" fmla="*/ 1862344 w 5245823"/>
              <a:gd name="connsiteY3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514227 w 5245823"/>
              <a:gd name="connsiteY9" fmla="*/ 986656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74316 w 5314879"/>
              <a:gd name="connsiteY0" fmla="*/ 2520281 h 5040570"/>
              <a:gd name="connsiteX1" fmla="*/ 314078 w 5314879"/>
              <a:gd name="connsiteY1" fmla="*/ 1998687 h 5040570"/>
              <a:gd name="connsiteX2" fmla="*/ 680790 w 5314879"/>
              <a:gd name="connsiteY2" fmla="*/ 1122387 h 5040570"/>
              <a:gd name="connsiteX3" fmla="*/ 766515 w 5314879"/>
              <a:gd name="connsiteY3" fmla="*/ 1124768 h 5040570"/>
              <a:gd name="connsiteX4" fmla="*/ 937965 w 5314879"/>
              <a:gd name="connsiteY4" fmla="*/ 1191443 h 5040570"/>
              <a:gd name="connsiteX5" fmla="*/ 1023690 w 5314879"/>
              <a:gd name="connsiteY5" fmla="*/ 1236687 h 5040570"/>
              <a:gd name="connsiteX6" fmla="*/ 1159421 w 5314879"/>
              <a:gd name="connsiteY6" fmla="*/ 1258118 h 5040570"/>
              <a:gd name="connsiteX7" fmla="*/ 1323728 w 5314879"/>
              <a:gd name="connsiteY7" fmla="*/ 1241450 h 5040570"/>
              <a:gd name="connsiteX8" fmla="*/ 1455404 w 5314879"/>
              <a:gd name="connsiteY8" fmla="*/ 1173942 h 5040570"/>
              <a:gd name="connsiteX9" fmla="*/ 1530896 w 5314879"/>
              <a:gd name="connsiteY9" fmla="*/ 1093812 h 5040570"/>
              <a:gd name="connsiteX10" fmla="*/ 1583283 w 5314879"/>
              <a:gd name="connsiteY10" fmla="*/ 986656 h 5040570"/>
              <a:gd name="connsiteX11" fmla="*/ 1592809 w 5314879"/>
              <a:gd name="connsiteY11" fmla="*/ 903312 h 5040570"/>
              <a:gd name="connsiteX12" fmla="*/ 1588046 w 5314879"/>
              <a:gd name="connsiteY12" fmla="*/ 834256 h 5040570"/>
              <a:gd name="connsiteX13" fmla="*/ 1561853 w 5314879"/>
              <a:gd name="connsiteY13" fmla="*/ 710431 h 5040570"/>
              <a:gd name="connsiteX14" fmla="*/ 1492796 w 5314879"/>
              <a:gd name="connsiteY14" fmla="*/ 555650 h 5040570"/>
              <a:gd name="connsiteX15" fmla="*/ 1426122 w 5314879"/>
              <a:gd name="connsiteY15" fmla="*/ 410394 h 5040570"/>
              <a:gd name="connsiteX16" fmla="*/ 2290540 w 5314879"/>
              <a:gd name="connsiteY16" fmla="*/ 0 h 5040570"/>
              <a:gd name="connsiteX17" fmla="*/ 2362548 w 5314879"/>
              <a:gd name="connsiteY17" fmla="*/ 216024 h 5040570"/>
              <a:gd name="connsiteX18" fmla="*/ 2506564 w 5314879"/>
              <a:gd name="connsiteY18" fmla="*/ 432048 h 5040570"/>
              <a:gd name="connsiteX19" fmla="*/ 2578572 w 5314879"/>
              <a:gd name="connsiteY19" fmla="*/ 504056 h 5040570"/>
              <a:gd name="connsiteX20" fmla="*/ 2722588 w 5314879"/>
              <a:gd name="connsiteY20" fmla="*/ 576064 h 5040570"/>
              <a:gd name="connsiteX21" fmla="*/ 2938612 w 5314879"/>
              <a:gd name="connsiteY21" fmla="*/ 576064 h 5040570"/>
              <a:gd name="connsiteX22" fmla="*/ 3082628 w 5314879"/>
              <a:gd name="connsiteY22" fmla="*/ 504056 h 5040570"/>
              <a:gd name="connsiteX23" fmla="*/ 3226644 w 5314879"/>
              <a:gd name="connsiteY23" fmla="*/ 288032 h 5040570"/>
              <a:gd name="connsiteX24" fmla="*/ 3298652 w 5314879"/>
              <a:gd name="connsiteY24" fmla="*/ 72008 h 5040570"/>
              <a:gd name="connsiteX25" fmla="*/ 4576708 w 5314879"/>
              <a:gd name="connsiteY25" fmla="*/ 738180 h 5040570"/>
              <a:gd name="connsiteX26" fmla="*/ 5314878 w 5314879"/>
              <a:gd name="connsiteY26" fmla="*/ 2520289 h 5040570"/>
              <a:gd name="connsiteX27" fmla="*/ 4576705 w 5314879"/>
              <a:gd name="connsiteY27" fmla="*/ 4302397 h 5040570"/>
              <a:gd name="connsiteX28" fmla="*/ 2794597 w 5314879"/>
              <a:gd name="connsiteY28" fmla="*/ 5040569 h 5040570"/>
              <a:gd name="connsiteX29" fmla="*/ 1012490 w 5314879"/>
              <a:gd name="connsiteY29" fmla="*/ 4302395 h 5040570"/>
              <a:gd name="connsiteX30" fmla="*/ 274319 w 5314879"/>
              <a:gd name="connsiteY30" fmla="*/ 2520287 h 5040570"/>
              <a:gd name="connsiteX31" fmla="*/ 274316 w 5314879"/>
              <a:gd name="connsiteY31" fmla="*/ 2520281 h 5040570"/>
              <a:gd name="connsiteX32" fmla="*/ 1931400 w 5314879"/>
              <a:gd name="connsiteY32" fmla="*/ 2520281 h 5040570"/>
              <a:gd name="connsiteX33" fmla="*/ 2794595 w 5314879"/>
              <a:gd name="connsiteY33" fmla="*/ 3383478 h 5040570"/>
              <a:gd name="connsiteX34" fmla="*/ 3657792 w 5314879"/>
              <a:gd name="connsiteY34" fmla="*/ 2520283 h 5040570"/>
              <a:gd name="connsiteX35" fmla="*/ 2794596 w 5314879"/>
              <a:gd name="connsiteY35" fmla="*/ 1657087 h 5040570"/>
              <a:gd name="connsiteX36" fmla="*/ 1931399 w 5314879"/>
              <a:gd name="connsiteY36" fmla="*/ 2520282 h 5040570"/>
              <a:gd name="connsiteX37" fmla="*/ 1931400 w 5314879"/>
              <a:gd name="connsiteY37" fmla="*/ 2520281 h 5040570"/>
              <a:gd name="connsiteX0" fmla="*/ 288207 w 5328770"/>
              <a:gd name="connsiteY0" fmla="*/ 2520281 h 5040570"/>
              <a:gd name="connsiteX1" fmla="*/ 511325 w 5328770"/>
              <a:gd name="connsiteY1" fmla="*/ 2098700 h 5040570"/>
              <a:gd name="connsiteX2" fmla="*/ 327969 w 5328770"/>
              <a:gd name="connsiteY2" fmla="*/ 1998687 h 5040570"/>
              <a:gd name="connsiteX3" fmla="*/ 694681 w 5328770"/>
              <a:gd name="connsiteY3" fmla="*/ 1122387 h 5040570"/>
              <a:gd name="connsiteX4" fmla="*/ 780406 w 5328770"/>
              <a:gd name="connsiteY4" fmla="*/ 1124768 h 5040570"/>
              <a:gd name="connsiteX5" fmla="*/ 951856 w 5328770"/>
              <a:gd name="connsiteY5" fmla="*/ 1191443 h 5040570"/>
              <a:gd name="connsiteX6" fmla="*/ 1037581 w 5328770"/>
              <a:gd name="connsiteY6" fmla="*/ 1236687 h 5040570"/>
              <a:gd name="connsiteX7" fmla="*/ 1173312 w 5328770"/>
              <a:gd name="connsiteY7" fmla="*/ 1258118 h 5040570"/>
              <a:gd name="connsiteX8" fmla="*/ 1337619 w 5328770"/>
              <a:gd name="connsiteY8" fmla="*/ 1241450 h 5040570"/>
              <a:gd name="connsiteX9" fmla="*/ 1469295 w 5328770"/>
              <a:gd name="connsiteY9" fmla="*/ 1173942 h 5040570"/>
              <a:gd name="connsiteX10" fmla="*/ 1544787 w 5328770"/>
              <a:gd name="connsiteY10" fmla="*/ 1093812 h 5040570"/>
              <a:gd name="connsiteX11" fmla="*/ 1597174 w 5328770"/>
              <a:gd name="connsiteY11" fmla="*/ 986656 h 5040570"/>
              <a:gd name="connsiteX12" fmla="*/ 1606700 w 5328770"/>
              <a:gd name="connsiteY12" fmla="*/ 903312 h 5040570"/>
              <a:gd name="connsiteX13" fmla="*/ 1601937 w 5328770"/>
              <a:gd name="connsiteY13" fmla="*/ 834256 h 5040570"/>
              <a:gd name="connsiteX14" fmla="*/ 1575744 w 5328770"/>
              <a:gd name="connsiteY14" fmla="*/ 710431 h 5040570"/>
              <a:gd name="connsiteX15" fmla="*/ 1506687 w 5328770"/>
              <a:gd name="connsiteY15" fmla="*/ 555650 h 5040570"/>
              <a:gd name="connsiteX16" fmla="*/ 1440013 w 5328770"/>
              <a:gd name="connsiteY16" fmla="*/ 410394 h 5040570"/>
              <a:gd name="connsiteX17" fmla="*/ 2304431 w 5328770"/>
              <a:gd name="connsiteY17" fmla="*/ 0 h 5040570"/>
              <a:gd name="connsiteX18" fmla="*/ 2376439 w 5328770"/>
              <a:gd name="connsiteY18" fmla="*/ 216024 h 5040570"/>
              <a:gd name="connsiteX19" fmla="*/ 2520455 w 5328770"/>
              <a:gd name="connsiteY19" fmla="*/ 432048 h 5040570"/>
              <a:gd name="connsiteX20" fmla="*/ 2592463 w 5328770"/>
              <a:gd name="connsiteY20" fmla="*/ 504056 h 5040570"/>
              <a:gd name="connsiteX21" fmla="*/ 2736479 w 5328770"/>
              <a:gd name="connsiteY21" fmla="*/ 576064 h 5040570"/>
              <a:gd name="connsiteX22" fmla="*/ 2952503 w 5328770"/>
              <a:gd name="connsiteY22" fmla="*/ 576064 h 5040570"/>
              <a:gd name="connsiteX23" fmla="*/ 3096519 w 5328770"/>
              <a:gd name="connsiteY23" fmla="*/ 504056 h 5040570"/>
              <a:gd name="connsiteX24" fmla="*/ 3240535 w 5328770"/>
              <a:gd name="connsiteY24" fmla="*/ 288032 h 5040570"/>
              <a:gd name="connsiteX25" fmla="*/ 3312543 w 5328770"/>
              <a:gd name="connsiteY25" fmla="*/ 72008 h 5040570"/>
              <a:gd name="connsiteX26" fmla="*/ 4590599 w 5328770"/>
              <a:gd name="connsiteY26" fmla="*/ 738180 h 5040570"/>
              <a:gd name="connsiteX27" fmla="*/ 5328769 w 5328770"/>
              <a:gd name="connsiteY27" fmla="*/ 2520289 h 5040570"/>
              <a:gd name="connsiteX28" fmla="*/ 4590596 w 5328770"/>
              <a:gd name="connsiteY28" fmla="*/ 4302397 h 5040570"/>
              <a:gd name="connsiteX29" fmla="*/ 2808488 w 5328770"/>
              <a:gd name="connsiteY29" fmla="*/ 5040569 h 5040570"/>
              <a:gd name="connsiteX30" fmla="*/ 1026381 w 5328770"/>
              <a:gd name="connsiteY30" fmla="*/ 4302395 h 5040570"/>
              <a:gd name="connsiteX31" fmla="*/ 288210 w 5328770"/>
              <a:gd name="connsiteY31" fmla="*/ 2520287 h 5040570"/>
              <a:gd name="connsiteX32" fmla="*/ 288207 w 5328770"/>
              <a:gd name="connsiteY32" fmla="*/ 2520281 h 5040570"/>
              <a:gd name="connsiteX33" fmla="*/ 1945291 w 5328770"/>
              <a:gd name="connsiteY33" fmla="*/ 2520281 h 5040570"/>
              <a:gd name="connsiteX34" fmla="*/ 2808486 w 5328770"/>
              <a:gd name="connsiteY34" fmla="*/ 3383478 h 5040570"/>
              <a:gd name="connsiteX35" fmla="*/ 3671683 w 5328770"/>
              <a:gd name="connsiteY35" fmla="*/ 2520283 h 5040570"/>
              <a:gd name="connsiteX36" fmla="*/ 2808487 w 5328770"/>
              <a:gd name="connsiteY36" fmla="*/ 1657087 h 5040570"/>
              <a:gd name="connsiteX37" fmla="*/ 1945290 w 5328770"/>
              <a:gd name="connsiteY37" fmla="*/ 2520282 h 5040570"/>
              <a:gd name="connsiteX38" fmla="*/ 1945291 w 5328770"/>
              <a:gd name="connsiteY38" fmla="*/ 2520281 h 5040570"/>
              <a:gd name="connsiteX0" fmla="*/ 266775 w 5307338"/>
              <a:gd name="connsiteY0" fmla="*/ 2520281 h 5040570"/>
              <a:gd name="connsiteX1" fmla="*/ 661343 w 5307338"/>
              <a:gd name="connsiteY1" fmla="*/ 2193950 h 5040570"/>
              <a:gd name="connsiteX2" fmla="*/ 489893 w 5307338"/>
              <a:gd name="connsiteY2" fmla="*/ 2098700 h 5040570"/>
              <a:gd name="connsiteX3" fmla="*/ 306537 w 5307338"/>
              <a:gd name="connsiteY3" fmla="*/ 1998687 h 5040570"/>
              <a:gd name="connsiteX4" fmla="*/ 673249 w 5307338"/>
              <a:gd name="connsiteY4" fmla="*/ 1122387 h 5040570"/>
              <a:gd name="connsiteX5" fmla="*/ 758974 w 5307338"/>
              <a:gd name="connsiteY5" fmla="*/ 1124768 h 5040570"/>
              <a:gd name="connsiteX6" fmla="*/ 930424 w 5307338"/>
              <a:gd name="connsiteY6" fmla="*/ 1191443 h 5040570"/>
              <a:gd name="connsiteX7" fmla="*/ 1016149 w 5307338"/>
              <a:gd name="connsiteY7" fmla="*/ 1236687 h 5040570"/>
              <a:gd name="connsiteX8" fmla="*/ 1151880 w 5307338"/>
              <a:gd name="connsiteY8" fmla="*/ 1258118 h 5040570"/>
              <a:gd name="connsiteX9" fmla="*/ 1316187 w 5307338"/>
              <a:gd name="connsiteY9" fmla="*/ 1241450 h 5040570"/>
              <a:gd name="connsiteX10" fmla="*/ 1447863 w 5307338"/>
              <a:gd name="connsiteY10" fmla="*/ 1173942 h 5040570"/>
              <a:gd name="connsiteX11" fmla="*/ 1523355 w 5307338"/>
              <a:gd name="connsiteY11" fmla="*/ 1093812 h 5040570"/>
              <a:gd name="connsiteX12" fmla="*/ 1575742 w 5307338"/>
              <a:gd name="connsiteY12" fmla="*/ 986656 h 5040570"/>
              <a:gd name="connsiteX13" fmla="*/ 1585268 w 5307338"/>
              <a:gd name="connsiteY13" fmla="*/ 903312 h 5040570"/>
              <a:gd name="connsiteX14" fmla="*/ 1580505 w 5307338"/>
              <a:gd name="connsiteY14" fmla="*/ 834256 h 5040570"/>
              <a:gd name="connsiteX15" fmla="*/ 1554312 w 5307338"/>
              <a:gd name="connsiteY15" fmla="*/ 710431 h 5040570"/>
              <a:gd name="connsiteX16" fmla="*/ 1485255 w 5307338"/>
              <a:gd name="connsiteY16" fmla="*/ 555650 h 5040570"/>
              <a:gd name="connsiteX17" fmla="*/ 1418581 w 5307338"/>
              <a:gd name="connsiteY17" fmla="*/ 410394 h 5040570"/>
              <a:gd name="connsiteX18" fmla="*/ 2282999 w 5307338"/>
              <a:gd name="connsiteY18" fmla="*/ 0 h 5040570"/>
              <a:gd name="connsiteX19" fmla="*/ 2355007 w 5307338"/>
              <a:gd name="connsiteY19" fmla="*/ 216024 h 5040570"/>
              <a:gd name="connsiteX20" fmla="*/ 2499023 w 5307338"/>
              <a:gd name="connsiteY20" fmla="*/ 432048 h 5040570"/>
              <a:gd name="connsiteX21" fmla="*/ 2571031 w 5307338"/>
              <a:gd name="connsiteY21" fmla="*/ 504056 h 5040570"/>
              <a:gd name="connsiteX22" fmla="*/ 2715047 w 5307338"/>
              <a:gd name="connsiteY22" fmla="*/ 576064 h 5040570"/>
              <a:gd name="connsiteX23" fmla="*/ 2931071 w 5307338"/>
              <a:gd name="connsiteY23" fmla="*/ 576064 h 5040570"/>
              <a:gd name="connsiteX24" fmla="*/ 3075087 w 5307338"/>
              <a:gd name="connsiteY24" fmla="*/ 504056 h 5040570"/>
              <a:gd name="connsiteX25" fmla="*/ 3219103 w 5307338"/>
              <a:gd name="connsiteY25" fmla="*/ 288032 h 5040570"/>
              <a:gd name="connsiteX26" fmla="*/ 3291111 w 5307338"/>
              <a:gd name="connsiteY26" fmla="*/ 72008 h 5040570"/>
              <a:gd name="connsiteX27" fmla="*/ 4569167 w 5307338"/>
              <a:gd name="connsiteY27" fmla="*/ 738180 h 5040570"/>
              <a:gd name="connsiteX28" fmla="*/ 5307337 w 5307338"/>
              <a:gd name="connsiteY28" fmla="*/ 2520289 h 5040570"/>
              <a:gd name="connsiteX29" fmla="*/ 4569164 w 5307338"/>
              <a:gd name="connsiteY29" fmla="*/ 4302397 h 5040570"/>
              <a:gd name="connsiteX30" fmla="*/ 2787056 w 5307338"/>
              <a:gd name="connsiteY30" fmla="*/ 5040569 h 5040570"/>
              <a:gd name="connsiteX31" fmla="*/ 1004949 w 5307338"/>
              <a:gd name="connsiteY31" fmla="*/ 4302395 h 5040570"/>
              <a:gd name="connsiteX32" fmla="*/ 266778 w 5307338"/>
              <a:gd name="connsiteY32" fmla="*/ 2520287 h 5040570"/>
              <a:gd name="connsiteX33" fmla="*/ 266775 w 5307338"/>
              <a:gd name="connsiteY33" fmla="*/ 2520281 h 5040570"/>
              <a:gd name="connsiteX34" fmla="*/ 1923859 w 5307338"/>
              <a:gd name="connsiteY34" fmla="*/ 2520281 h 5040570"/>
              <a:gd name="connsiteX35" fmla="*/ 2787054 w 5307338"/>
              <a:gd name="connsiteY35" fmla="*/ 3383478 h 5040570"/>
              <a:gd name="connsiteX36" fmla="*/ 3650251 w 5307338"/>
              <a:gd name="connsiteY36" fmla="*/ 2520283 h 5040570"/>
              <a:gd name="connsiteX37" fmla="*/ 2787055 w 5307338"/>
              <a:gd name="connsiteY37" fmla="*/ 1657087 h 5040570"/>
              <a:gd name="connsiteX38" fmla="*/ 1923858 w 5307338"/>
              <a:gd name="connsiteY38" fmla="*/ 2520282 h 5040570"/>
              <a:gd name="connsiteX39" fmla="*/ 1923859 w 5307338"/>
              <a:gd name="connsiteY39" fmla="*/ 2520281 h 5040570"/>
              <a:gd name="connsiteX0" fmla="*/ 257647 w 5298210"/>
              <a:gd name="connsiteY0" fmla="*/ 2520281 h 5040570"/>
              <a:gd name="connsiteX1" fmla="*/ 802234 w 5298210"/>
              <a:gd name="connsiteY1" fmla="*/ 2367781 h 5040570"/>
              <a:gd name="connsiteX2" fmla="*/ 652215 w 5298210"/>
              <a:gd name="connsiteY2" fmla="*/ 2193950 h 5040570"/>
              <a:gd name="connsiteX3" fmla="*/ 480765 w 5298210"/>
              <a:gd name="connsiteY3" fmla="*/ 2098700 h 5040570"/>
              <a:gd name="connsiteX4" fmla="*/ 297409 w 5298210"/>
              <a:gd name="connsiteY4" fmla="*/ 1998687 h 5040570"/>
              <a:gd name="connsiteX5" fmla="*/ 664121 w 5298210"/>
              <a:gd name="connsiteY5" fmla="*/ 1122387 h 5040570"/>
              <a:gd name="connsiteX6" fmla="*/ 749846 w 5298210"/>
              <a:gd name="connsiteY6" fmla="*/ 1124768 h 5040570"/>
              <a:gd name="connsiteX7" fmla="*/ 921296 w 5298210"/>
              <a:gd name="connsiteY7" fmla="*/ 1191443 h 5040570"/>
              <a:gd name="connsiteX8" fmla="*/ 1007021 w 5298210"/>
              <a:gd name="connsiteY8" fmla="*/ 1236687 h 5040570"/>
              <a:gd name="connsiteX9" fmla="*/ 1142752 w 5298210"/>
              <a:gd name="connsiteY9" fmla="*/ 1258118 h 5040570"/>
              <a:gd name="connsiteX10" fmla="*/ 1307059 w 5298210"/>
              <a:gd name="connsiteY10" fmla="*/ 1241450 h 5040570"/>
              <a:gd name="connsiteX11" fmla="*/ 1438735 w 5298210"/>
              <a:gd name="connsiteY11" fmla="*/ 1173942 h 5040570"/>
              <a:gd name="connsiteX12" fmla="*/ 1514227 w 5298210"/>
              <a:gd name="connsiteY12" fmla="*/ 1093812 h 5040570"/>
              <a:gd name="connsiteX13" fmla="*/ 1566614 w 5298210"/>
              <a:gd name="connsiteY13" fmla="*/ 986656 h 5040570"/>
              <a:gd name="connsiteX14" fmla="*/ 1576140 w 5298210"/>
              <a:gd name="connsiteY14" fmla="*/ 903312 h 5040570"/>
              <a:gd name="connsiteX15" fmla="*/ 1571377 w 5298210"/>
              <a:gd name="connsiteY15" fmla="*/ 834256 h 5040570"/>
              <a:gd name="connsiteX16" fmla="*/ 1545184 w 5298210"/>
              <a:gd name="connsiteY16" fmla="*/ 710431 h 5040570"/>
              <a:gd name="connsiteX17" fmla="*/ 1476127 w 5298210"/>
              <a:gd name="connsiteY17" fmla="*/ 555650 h 5040570"/>
              <a:gd name="connsiteX18" fmla="*/ 1409453 w 5298210"/>
              <a:gd name="connsiteY18" fmla="*/ 410394 h 5040570"/>
              <a:gd name="connsiteX19" fmla="*/ 2273871 w 5298210"/>
              <a:gd name="connsiteY19" fmla="*/ 0 h 5040570"/>
              <a:gd name="connsiteX20" fmla="*/ 2345879 w 5298210"/>
              <a:gd name="connsiteY20" fmla="*/ 216024 h 5040570"/>
              <a:gd name="connsiteX21" fmla="*/ 2489895 w 5298210"/>
              <a:gd name="connsiteY21" fmla="*/ 432048 h 5040570"/>
              <a:gd name="connsiteX22" fmla="*/ 2561903 w 5298210"/>
              <a:gd name="connsiteY22" fmla="*/ 504056 h 5040570"/>
              <a:gd name="connsiteX23" fmla="*/ 2705919 w 5298210"/>
              <a:gd name="connsiteY23" fmla="*/ 576064 h 5040570"/>
              <a:gd name="connsiteX24" fmla="*/ 2921943 w 5298210"/>
              <a:gd name="connsiteY24" fmla="*/ 576064 h 5040570"/>
              <a:gd name="connsiteX25" fmla="*/ 3065959 w 5298210"/>
              <a:gd name="connsiteY25" fmla="*/ 504056 h 5040570"/>
              <a:gd name="connsiteX26" fmla="*/ 3209975 w 5298210"/>
              <a:gd name="connsiteY26" fmla="*/ 288032 h 5040570"/>
              <a:gd name="connsiteX27" fmla="*/ 3281983 w 5298210"/>
              <a:gd name="connsiteY27" fmla="*/ 72008 h 5040570"/>
              <a:gd name="connsiteX28" fmla="*/ 4560039 w 5298210"/>
              <a:gd name="connsiteY28" fmla="*/ 738180 h 5040570"/>
              <a:gd name="connsiteX29" fmla="*/ 5298209 w 5298210"/>
              <a:gd name="connsiteY29" fmla="*/ 2520289 h 5040570"/>
              <a:gd name="connsiteX30" fmla="*/ 4560036 w 5298210"/>
              <a:gd name="connsiteY30" fmla="*/ 4302397 h 5040570"/>
              <a:gd name="connsiteX31" fmla="*/ 2777928 w 5298210"/>
              <a:gd name="connsiteY31" fmla="*/ 5040569 h 5040570"/>
              <a:gd name="connsiteX32" fmla="*/ 995821 w 5298210"/>
              <a:gd name="connsiteY32" fmla="*/ 4302395 h 5040570"/>
              <a:gd name="connsiteX33" fmla="*/ 257650 w 5298210"/>
              <a:gd name="connsiteY33" fmla="*/ 2520287 h 5040570"/>
              <a:gd name="connsiteX34" fmla="*/ 257647 w 5298210"/>
              <a:gd name="connsiteY34" fmla="*/ 2520281 h 5040570"/>
              <a:gd name="connsiteX35" fmla="*/ 1914731 w 5298210"/>
              <a:gd name="connsiteY35" fmla="*/ 2520281 h 5040570"/>
              <a:gd name="connsiteX36" fmla="*/ 2777926 w 5298210"/>
              <a:gd name="connsiteY36" fmla="*/ 3383478 h 5040570"/>
              <a:gd name="connsiteX37" fmla="*/ 3641123 w 5298210"/>
              <a:gd name="connsiteY37" fmla="*/ 2520283 h 5040570"/>
              <a:gd name="connsiteX38" fmla="*/ 2777927 w 5298210"/>
              <a:gd name="connsiteY38" fmla="*/ 1657087 h 5040570"/>
              <a:gd name="connsiteX39" fmla="*/ 1914730 w 5298210"/>
              <a:gd name="connsiteY39" fmla="*/ 2520282 h 5040570"/>
              <a:gd name="connsiteX40" fmla="*/ 1914731 w 5298210"/>
              <a:gd name="connsiteY40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576062 w 5040561"/>
              <a:gd name="connsiteY0" fmla="*/ 2520280 h 5040570"/>
              <a:gd name="connsiteX1" fmla="*/ 589828 w 5040561"/>
              <a:gd name="connsiteY1" fmla="*/ 2498750 h 5040570"/>
              <a:gd name="connsiteX2" fmla="*/ 544585 w 5040561"/>
              <a:gd name="connsiteY2" fmla="*/ 2367781 h 5040570"/>
              <a:gd name="connsiteX3" fmla="*/ 394566 w 5040561"/>
              <a:gd name="connsiteY3" fmla="*/ 2193950 h 5040570"/>
              <a:gd name="connsiteX4" fmla="*/ 223116 w 5040561"/>
              <a:gd name="connsiteY4" fmla="*/ 2098700 h 5040570"/>
              <a:gd name="connsiteX5" fmla="*/ 39760 w 5040561"/>
              <a:gd name="connsiteY5" fmla="*/ 1998687 h 5040570"/>
              <a:gd name="connsiteX6" fmla="*/ 406472 w 5040561"/>
              <a:gd name="connsiteY6" fmla="*/ 1122387 h 5040570"/>
              <a:gd name="connsiteX7" fmla="*/ 492197 w 5040561"/>
              <a:gd name="connsiteY7" fmla="*/ 1124768 h 5040570"/>
              <a:gd name="connsiteX8" fmla="*/ 663647 w 5040561"/>
              <a:gd name="connsiteY8" fmla="*/ 1191443 h 5040570"/>
              <a:gd name="connsiteX9" fmla="*/ 749372 w 5040561"/>
              <a:gd name="connsiteY9" fmla="*/ 1236687 h 5040570"/>
              <a:gd name="connsiteX10" fmla="*/ 885103 w 5040561"/>
              <a:gd name="connsiteY10" fmla="*/ 1258118 h 5040570"/>
              <a:gd name="connsiteX11" fmla="*/ 1049410 w 5040561"/>
              <a:gd name="connsiteY11" fmla="*/ 1241450 h 5040570"/>
              <a:gd name="connsiteX12" fmla="*/ 1181086 w 5040561"/>
              <a:gd name="connsiteY12" fmla="*/ 1173942 h 5040570"/>
              <a:gd name="connsiteX13" fmla="*/ 1256578 w 5040561"/>
              <a:gd name="connsiteY13" fmla="*/ 1093812 h 5040570"/>
              <a:gd name="connsiteX14" fmla="*/ 1308965 w 5040561"/>
              <a:gd name="connsiteY14" fmla="*/ 986656 h 5040570"/>
              <a:gd name="connsiteX15" fmla="*/ 1318491 w 5040561"/>
              <a:gd name="connsiteY15" fmla="*/ 903312 h 5040570"/>
              <a:gd name="connsiteX16" fmla="*/ 1313728 w 5040561"/>
              <a:gd name="connsiteY16" fmla="*/ 834256 h 5040570"/>
              <a:gd name="connsiteX17" fmla="*/ 1287535 w 5040561"/>
              <a:gd name="connsiteY17" fmla="*/ 710431 h 5040570"/>
              <a:gd name="connsiteX18" fmla="*/ 1218478 w 5040561"/>
              <a:gd name="connsiteY18" fmla="*/ 555650 h 5040570"/>
              <a:gd name="connsiteX19" fmla="*/ 1151804 w 5040561"/>
              <a:gd name="connsiteY19" fmla="*/ 410394 h 5040570"/>
              <a:gd name="connsiteX20" fmla="*/ 2016222 w 5040561"/>
              <a:gd name="connsiteY20" fmla="*/ 0 h 5040570"/>
              <a:gd name="connsiteX21" fmla="*/ 2088230 w 5040561"/>
              <a:gd name="connsiteY21" fmla="*/ 216024 h 5040570"/>
              <a:gd name="connsiteX22" fmla="*/ 2232246 w 5040561"/>
              <a:gd name="connsiteY22" fmla="*/ 432048 h 5040570"/>
              <a:gd name="connsiteX23" fmla="*/ 2304254 w 5040561"/>
              <a:gd name="connsiteY23" fmla="*/ 504056 h 5040570"/>
              <a:gd name="connsiteX24" fmla="*/ 2448270 w 5040561"/>
              <a:gd name="connsiteY24" fmla="*/ 576064 h 5040570"/>
              <a:gd name="connsiteX25" fmla="*/ 2664294 w 5040561"/>
              <a:gd name="connsiteY25" fmla="*/ 576064 h 5040570"/>
              <a:gd name="connsiteX26" fmla="*/ 2808310 w 5040561"/>
              <a:gd name="connsiteY26" fmla="*/ 504056 h 5040570"/>
              <a:gd name="connsiteX27" fmla="*/ 2952326 w 5040561"/>
              <a:gd name="connsiteY27" fmla="*/ 288032 h 5040570"/>
              <a:gd name="connsiteX28" fmla="*/ 3024334 w 5040561"/>
              <a:gd name="connsiteY28" fmla="*/ 72008 h 5040570"/>
              <a:gd name="connsiteX29" fmla="*/ 4302390 w 5040561"/>
              <a:gd name="connsiteY29" fmla="*/ 738180 h 5040570"/>
              <a:gd name="connsiteX30" fmla="*/ 5040560 w 5040561"/>
              <a:gd name="connsiteY30" fmla="*/ 2520289 h 5040570"/>
              <a:gd name="connsiteX31" fmla="*/ 4302387 w 5040561"/>
              <a:gd name="connsiteY31" fmla="*/ 4302397 h 5040570"/>
              <a:gd name="connsiteX32" fmla="*/ 2520279 w 5040561"/>
              <a:gd name="connsiteY32" fmla="*/ 5040569 h 5040570"/>
              <a:gd name="connsiteX33" fmla="*/ 738172 w 5040561"/>
              <a:gd name="connsiteY33" fmla="*/ 4302395 h 5040570"/>
              <a:gd name="connsiteX34" fmla="*/ 1 w 5040561"/>
              <a:gd name="connsiteY34" fmla="*/ 2520287 h 5040570"/>
              <a:gd name="connsiteX35" fmla="*/ 576062 w 5040561"/>
              <a:gd name="connsiteY35" fmla="*/ 2520280 h 5040570"/>
              <a:gd name="connsiteX36" fmla="*/ 1657082 w 5040561"/>
              <a:gd name="connsiteY36" fmla="*/ 2520281 h 5040570"/>
              <a:gd name="connsiteX37" fmla="*/ 2520277 w 5040561"/>
              <a:gd name="connsiteY37" fmla="*/ 3383478 h 5040570"/>
              <a:gd name="connsiteX38" fmla="*/ 3383474 w 5040561"/>
              <a:gd name="connsiteY38" fmla="*/ 2520283 h 5040570"/>
              <a:gd name="connsiteX39" fmla="*/ 2520278 w 5040561"/>
              <a:gd name="connsiteY39" fmla="*/ 1657087 h 5040570"/>
              <a:gd name="connsiteX40" fmla="*/ 1657081 w 5040561"/>
              <a:gd name="connsiteY40" fmla="*/ 2520282 h 5040570"/>
              <a:gd name="connsiteX41" fmla="*/ 1657082 w 5040561"/>
              <a:gd name="connsiteY41" fmla="*/ 2520281 h 5040570"/>
              <a:gd name="connsiteX0" fmla="*/ 566861 w 5031360"/>
              <a:gd name="connsiteY0" fmla="*/ 2520280 h 5040570"/>
              <a:gd name="connsiteX1" fmla="*/ 580627 w 5031360"/>
              <a:gd name="connsiteY1" fmla="*/ 2498750 h 5040570"/>
              <a:gd name="connsiteX2" fmla="*/ 535384 w 5031360"/>
              <a:gd name="connsiteY2" fmla="*/ 2367781 h 5040570"/>
              <a:gd name="connsiteX3" fmla="*/ 385365 w 5031360"/>
              <a:gd name="connsiteY3" fmla="*/ 2193950 h 5040570"/>
              <a:gd name="connsiteX4" fmla="*/ 213915 w 5031360"/>
              <a:gd name="connsiteY4" fmla="*/ 2098700 h 5040570"/>
              <a:gd name="connsiteX5" fmla="*/ 30559 w 5031360"/>
              <a:gd name="connsiteY5" fmla="*/ 1998687 h 5040570"/>
              <a:gd name="connsiteX6" fmla="*/ 397271 w 5031360"/>
              <a:gd name="connsiteY6" fmla="*/ 1122387 h 5040570"/>
              <a:gd name="connsiteX7" fmla="*/ 482996 w 5031360"/>
              <a:gd name="connsiteY7" fmla="*/ 1124768 h 5040570"/>
              <a:gd name="connsiteX8" fmla="*/ 654446 w 5031360"/>
              <a:gd name="connsiteY8" fmla="*/ 1191443 h 5040570"/>
              <a:gd name="connsiteX9" fmla="*/ 740171 w 5031360"/>
              <a:gd name="connsiteY9" fmla="*/ 1236687 h 5040570"/>
              <a:gd name="connsiteX10" fmla="*/ 875902 w 5031360"/>
              <a:gd name="connsiteY10" fmla="*/ 1258118 h 5040570"/>
              <a:gd name="connsiteX11" fmla="*/ 1040209 w 5031360"/>
              <a:gd name="connsiteY11" fmla="*/ 1241450 h 5040570"/>
              <a:gd name="connsiteX12" fmla="*/ 1171885 w 5031360"/>
              <a:gd name="connsiteY12" fmla="*/ 1173942 h 5040570"/>
              <a:gd name="connsiteX13" fmla="*/ 1247377 w 5031360"/>
              <a:gd name="connsiteY13" fmla="*/ 1093812 h 5040570"/>
              <a:gd name="connsiteX14" fmla="*/ 1299764 w 5031360"/>
              <a:gd name="connsiteY14" fmla="*/ 986656 h 5040570"/>
              <a:gd name="connsiteX15" fmla="*/ 1309290 w 5031360"/>
              <a:gd name="connsiteY15" fmla="*/ 903312 h 5040570"/>
              <a:gd name="connsiteX16" fmla="*/ 1304527 w 5031360"/>
              <a:gd name="connsiteY16" fmla="*/ 834256 h 5040570"/>
              <a:gd name="connsiteX17" fmla="*/ 1278334 w 5031360"/>
              <a:gd name="connsiteY17" fmla="*/ 710431 h 5040570"/>
              <a:gd name="connsiteX18" fmla="*/ 1209277 w 5031360"/>
              <a:gd name="connsiteY18" fmla="*/ 555650 h 5040570"/>
              <a:gd name="connsiteX19" fmla="*/ 1142603 w 5031360"/>
              <a:gd name="connsiteY19" fmla="*/ 410394 h 5040570"/>
              <a:gd name="connsiteX20" fmla="*/ 2007021 w 5031360"/>
              <a:gd name="connsiteY20" fmla="*/ 0 h 5040570"/>
              <a:gd name="connsiteX21" fmla="*/ 2079029 w 5031360"/>
              <a:gd name="connsiteY21" fmla="*/ 216024 h 5040570"/>
              <a:gd name="connsiteX22" fmla="*/ 2223045 w 5031360"/>
              <a:gd name="connsiteY22" fmla="*/ 432048 h 5040570"/>
              <a:gd name="connsiteX23" fmla="*/ 2295053 w 5031360"/>
              <a:gd name="connsiteY23" fmla="*/ 504056 h 5040570"/>
              <a:gd name="connsiteX24" fmla="*/ 2439069 w 5031360"/>
              <a:gd name="connsiteY24" fmla="*/ 576064 h 5040570"/>
              <a:gd name="connsiteX25" fmla="*/ 2655093 w 5031360"/>
              <a:gd name="connsiteY25" fmla="*/ 576064 h 5040570"/>
              <a:gd name="connsiteX26" fmla="*/ 2799109 w 5031360"/>
              <a:gd name="connsiteY26" fmla="*/ 504056 h 5040570"/>
              <a:gd name="connsiteX27" fmla="*/ 2943125 w 5031360"/>
              <a:gd name="connsiteY27" fmla="*/ 288032 h 5040570"/>
              <a:gd name="connsiteX28" fmla="*/ 3015133 w 5031360"/>
              <a:gd name="connsiteY28" fmla="*/ 72008 h 5040570"/>
              <a:gd name="connsiteX29" fmla="*/ 4293189 w 5031360"/>
              <a:gd name="connsiteY29" fmla="*/ 738180 h 5040570"/>
              <a:gd name="connsiteX30" fmla="*/ 5031359 w 5031360"/>
              <a:gd name="connsiteY30" fmla="*/ 2520289 h 5040570"/>
              <a:gd name="connsiteX31" fmla="*/ 4293186 w 5031360"/>
              <a:gd name="connsiteY31" fmla="*/ 4302397 h 5040570"/>
              <a:gd name="connsiteX32" fmla="*/ 2511078 w 5031360"/>
              <a:gd name="connsiteY32" fmla="*/ 5040569 h 5040570"/>
              <a:gd name="connsiteX33" fmla="*/ 728971 w 5031360"/>
              <a:gd name="connsiteY33" fmla="*/ 4302395 h 5040570"/>
              <a:gd name="connsiteX34" fmla="*/ 566861 w 5031360"/>
              <a:gd name="connsiteY34" fmla="*/ 2664296 h 5040570"/>
              <a:gd name="connsiteX35" fmla="*/ 566861 w 5031360"/>
              <a:gd name="connsiteY35" fmla="*/ 2520280 h 5040570"/>
              <a:gd name="connsiteX36" fmla="*/ 1647881 w 5031360"/>
              <a:gd name="connsiteY36" fmla="*/ 2520281 h 5040570"/>
              <a:gd name="connsiteX37" fmla="*/ 2511076 w 5031360"/>
              <a:gd name="connsiteY37" fmla="*/ 3383478 h 5040570"/>
              <a:gd name="connsiteX38" fmla="*/ 3374273 w 5031360"/>
              <a:gd name="connsiteY38" fmla="*/ 2520283 h 5040570"/>
              <a:gd name="connsiteX39" fmla="*/ 2511077 w 5031360"/>
              <a:gd name="connsiteY39" fmla="*/ 1657087 h 5040570"/>
              <a:gd name="connsiteX40" fmla="*/ 1647880 w 5031360"/>
              <a:gd name="connsiteY40" fmla="*/ 2520282 h 5040570"/>
              <a:gd name="connsiteX41" fmla="*/ 1647881 w 5031360"/>
              <a:gd name="connsiteY41" fmla="*/ 2520281 h 5040570"/>
              <a:gd name="connsiteX0" fmla="*/ 603083 w 5067582"/>
              <a:gd name="connsiteY0" fmla="*/ 2520280 h 5040570"/>
              <a:gd name="connsiteX1" fmla="*/ 616849 w 5067582"/>
              <a:gd name="connsiteY1" fmla="*/ 2498750 h 5040570"/>
              <a:gd name="connsiteX2" fmla="*/ 571606 w 5067582"/>
              <a:gd name="connsiteY2" fmla="*/ 2367781 h 5040570"/>
              <a:gd name="connsiteX3" fmla="*/ 421587 w 5067582"/>
              <a:gd name="connsiteY3" fmla="*/ 2193950 h 5040570"/>
              <a:gd name="connsiteX4" fmla="*/ 250137 w 5067582"/>
              <a:gd name="connsiteY4" fmla="*/ 2098700 h 5040570"/>
              <a:gd name="connsiteX5" fmla="*/ 66781 w 5067582"/>
              <a:gd name="connsiteY5" fmla="*/ 1998687 h 5040570"/>
              <a:gd name="connsiteX6" fmla="*/ 433493 w 5067582"/>
              <a:gd name="connsiteY6" fmla="*/ 1122387 h 5040570"/>
              <a:gd name="connsiteX7" fmla="*/ 519218 w 5067582"/>
              <a:gd name="connsiteY7" fmla="*/ 1124768 h 5040570"/>
              <a:gd name="connsiteX8" fmla="*/ 690668 w 5067582"/>
              <a:gd name="connsiteY8" fmla="*/ 1191443 h 5040570"/>
              <a:gd name="connsiteX9" fmla="*/ 776393 w 5067582"/>
              <a:gd name="connsiteY9" fmla="*/ 1236687 h 5040570"/>
              <a:gd name="connsiteX10" fmla="*/ 912124 w 5067582"/>
              <a:gd name="connsiteY10" fmla="*/ 1258118 h 5040570"/>
              <a:gd name="connsiteX11" fmla="*/ 1076431 w 5067582"/>
              <a:gd name="connsiteY11" fmla="*/ 1241450 h 5040570"/>
              <a:gd name="connsiteX12" fmla="*/ 1208107 w 5067582"/>
              <a:gd name="connsiteY12" fmla="*/ 1173942 h 5040570"/>
              <a:gd name="connsiteX13" fmla="*/ 1283599 w 5067582"/>
              <a:gd name="connsiteY13" fmla="*/ 1093812 h 5040570"/>
              <a:gd name="connsiteX14" fmla="*/ 1335986 w 5067582"/>
              <a:gd name="connsiteY14" fmla="*/ 986656 h 5040570"/>
              <a:gd name="connsiteX15" fmla="*/ 1345512 w 5067582"/>
              <a:gd name="connsiteY15" fmla="*/ 903312 h 5040570"/>
              <a:gd name="connsiteX16" fmla="*/ 1340749 w 5067582"/>
              <a:gd name="connsiteY16" fmla="*/ 834256 h 5040570"/>
              <a:gd name="connsiteX17" fmla="*/ 1314556 w 5067582"/>
              <a:gd name="connsiteY17" fmla="*/ 710431 h 5040570"/>
              <a:gd name="connsiteX18" fmla="*/ 1245499 w 5067582"/>
              <a:gd name="connsiteY18" fmla="*/ 555650 h 5040570"/>
              <a:gd name="connsiteX19" fmla="*/ 1178825 w 5067582"/>
              <a:gd name="connsiteY19" fmla="*/ 410394 h 5040570"/>
              <a:gd name="connsiteX20" fmla="*/ 2043243 w 5067582"/>
              <a:gd name="connsiteY20" fmla="*/ 0 h 5040570"/>
              <a:gd name="connsiteX21" fmla="*/ 2115251 w 5067582"/>
              <a:gd name="connsiteY21" fmla="*/ 216024 h 5040570"/>
              <a:gd name="connsiteX22" fmla="*/ 2259267 w 5067582"/>
              <a:gd name="connsiteY22" fmla="*/ 432048 h 5040570"/>
              <a:gd name="connsiteX23" fmla="*/ 2331275 w 5067582"/>
              <a:gd name="connsiteY23" fmla="*/ 504056 h 5040570"/>
              <a:gd name="connsiteX24" fmla="*/ 2475291 w 5067582"/>
              <a:gd name="connsiteY24" fmla="*/ 576064 h 5040570"/>
              <a:gd name="connsiteX25" fmla="*/ 2691315 w 5067582"/>
              <a:gd name="connsiteY25" fmla="*/ 576064 h 5040570"/>
              <a:gd name="connsiteX26" fmla="*/ 2835331 w 5067582"/>
              <a:gd name="connsiteY26" fmla="*/ 504056 h 5040570"/>
              <a:gd name="connsiteX27" fmla="*/ 2979347 w 5067582"/>
              <a:gd name="connsiteY27" fmla="*/ 288032 h 5040570"/>
              <a:gd name="connsiteX28" fmla="*/ 3051355 w 5067582"/>
              <a:gd name="connsiteY28" fmla="*/ 72008 h 5040570"/>
              <a:gd name="connsiteX29" fmla="*/ 4329411 w 5067582"/>
              <a:gd name="connsiteY29" fmla="*/ 738180 h 5040570"/>
              <a:gd name="connsiteX30" fmla="*/ 5067581 w 5067582"/>
              <a:gd name="connsiteY30" fmla="*/ 2520289 h 5040570"/>
              <a:gd name="connsiteX31" fmla="*/ 4329408 w 5067582"/>
              <a:gd name="connsiteY31" fmla="*/ 4302397 h 5040570"/>
              <a:gd name="connsiteX32" fmla="*/ 2547300 w 5067582"/>
              <a:gd name="connsiteY32" fmla="*/ 5040569 h 5040570"/>
              <a:gd name="connsiteX33" fmla="*/ 765193 w 5067582"/>
              <a:gd name="connsiteY33" fmla="*/ 4302395 h 5040570"/>
              <a:gd name="connsiteX34" fmla="*/ 27018 w 5067582"/>
              <a:gd name="connsiteY34" fmla="*/ 3096344 h 5040570"/>
              <a:gd name="connsiteX35" fmla="*/ 603083 w 5067582"/>
              <a:gd name="connsiteY35" fmla="*/ 2664296 h 5040570"/>
              <a:gd name="connsiteX36" fmla="*/ 603083 w 5067582"/>
              <a:gd name="connsiteY36" fmla="*/ 2520280 h 5040570"/>
              <a:gd name="connsiteX37" fmla="*/ 1684103 w 5067582"/>
              <a:gd name="connsiteY37" fmla="*/ 2520281 h 5040570"/>
              <a:gd name="connsiteX38" fmla="*/ 2547298 w 5067582"/>
              <a:gd name="connsiteY38" fmla="*/ 3383478 h 5040570"/>
              <a:gd name="connsiteX39" fmla="*/ 3410495 w 5067582"/>
              <a:gd name="connsiteY39" fmla="*/ 2520283 h 5040570"/>
              <a:gd name="connsiteX40" fmla="*/ 2547299 w 5067582"/>
              <a:gd name="connsiteY40" fmla="*/ 1657087 h 5040570"/>
              <a:gd name="connsiteX41" fmla="*/ 1684102 w 5067582"/>
              <a:gd name="connsiteY41" fmla="*/ 2520282 h 5040570"/>
              <a:gd name="connsiteX42" fmla="*/ 1684103 w 5067582"/>
              <a:gd name="connsiteY42" fmla="*/ 2520281 h 5040570"/>
              <a:gd name="connsiteX0" fmla="*/ 600068 w 5064567"/>
              <a:gd name="connsiteY0" fmla="*/ 2520280 h 5109563"/>
              <a:gd name="connsiteX1" fmla="*/ 613834 w 5064567"/>
              <a:gd name="connsiteY1" fmla="*/ 2498750 h 5109563"/>
              <a:gd name="connsiteX2" fmla="*/ 568591 w 5064567"/>
              <a:gd name="connsiteY2" fmla="*/ 2367781 h 5109563"/>
              <a:gd name="connsiteX3" fmla="*/ 418572 w 5064567"/>
              <a:gd name="connsiteY3" fmla="*/ 2193950 h 5109563"/>
              <a:gd name="connsiteX4" fmla="*/ 247122 w 5064567"/>
              <a:gd name="connsiteY4" fmla="*/ 2098700 h 5109563"/>
              <a:gd name="connsiteX5" fmla="*/ 63766 w 5064567"/>
              <a:gd name="connsiteY5" fmla="*/ 1998687 h 5109563"/>
              <a:gd name="connsiteX6" fmla="*/ 430478 w 5064567"/>
              <a:gd name="connsiteY6" fmla="*/ 1122387 h 5109563"/>
              <a:gd name="connsiteX7" fmla="*/ 516203 w 5064567"/>
              <a:gd name="connsiteY7" fmla="*/ 1124768 h 5109563"/>
              <a:gd name="connsiteX8" fmla="*/ 687653 w 5064567"/>
              <a:gd name="connsiteY8" fmla="*/ 1191443 h 5109563"/>
              <a:gd name="connsiteX9" fmla="*/ 773378 w 5064567"/>
              <a:gd name="connsiteY9" fmla="*/ 1236687 h 5109563"/>
              <a:gd name="connsiteX10" fmla="*/ 909109 w 5064567"/>
              <a:gd name="connsiteY10" fmla="*/ 1258118 h 5109563"/>
              <a:gd name="connsiteX11" fmla="*/ 1073416 w 5064567"/>
              <a:gd name="connsiteY11" fmla="*/ 1241450 h 5109563"/>
              <a:gd name="connsiteX12" fmla="*/ 1205092 w 5064567"/>
              <a:gd name="connsiteY12" fmla="*/ 1173942 h 5109563"/>
              <a:gd name="connsiteX13" fmla="*/ 1280584 w 5064567"/>
              <a:gd name="connsiteY13" fmla="*/ 1093812 h 5109563"/>
              <a:gd name="connsiteX14" fmla="*/ 1332971 w 5064567"/>
              <a:gd name="connsiteY14" fmla="*/ 986656 h 5109563"/>
              <a:gd name="connsiteX15" fmla="*/ 1342497 w 5064567"/>
              <a:gd name="connsiteY15" fmla="*/ 903312 h 5109563"/>
              <a:gd name="connsiteX16" fmla="*/ 1337734 w 5064567"/>
              <a:gd name="connsiteY16" fmla="*/ 834256 h 5109563"/>
              <a:gd name="connsiteX17" fmla="*/ 1311541 w 5064567"/>
              <a:gd name="connsiteY17" fmla="*/ 710431 h 5109563"/>
              <a:gd name="connsiteX18" fmla="*/ 1242484 w 5064567"/>
              <a:gd name="connsiteY18" fmla="*/ 555650 h 5109563"/>
              <a:gd name="connsiteX19" fmla="*/ 1175810 w 5064567"/>
              <a:gd name="connsiteY19" fmla="*/ 410394 h 5109563"/>
              <a:gd name="connsiteX20" fmla="*/ 2040228 w 5064567"/>
              <a:gd name="connsiteY20" fmla="*/ 0 h 5109563"/>
              <a:gd name="connsiteX21" fmla="*/ 2112236 w 5064567"/>
              <a:gd name="connsiteY21" fmla="*/ 216024 h 5109563"/>
              <a:gd name="connsiteX22" fmla="*/ 2256252 w 5064567"/>
              <a:gd name="connsiteY22" fmla="*/ 432048 h 5109563"/>
              <a:gd name="connsiteX23" fmla="*/ 2328260 w 5064567"/>
              <a:gd name="connsiteY23" fmla="*/ 504056 h 5109563"/>
              <a:gd name="connsiteX24" fmla="*/ 2472276 w 5064567"/>
              <a:gd name="connsiteY24" fmla="*/ 576064 h 5109563"/>
              <a:gd name="connsiteX25" fmla="*/ 2688300 w 5064567"/>
              <a:gd name="connsiteY25" fmla="*/ 576064 h 5109563"/>
              <a:gd name="connsiteX26" fmla="*/ 2832316 w 5064567"/>
              <a:gd name="connsiteY26" fmla="*/ 504056 h 5109563"/>
              <a:gd name="connsiteX27" fmla="*/ 2976332 w 5064567"/>
              <a:gd name="connsiteY27" fmla="*/ 288032 h 5109563"/>
              <a:gd name="connsiteX28" fmla="*/ 3048340 w 5064567"/>
              <a:gd name="connsiteY28" fmla="*/ 72008 h 5109563"/>
              <a:gd name="connsiteX29" fmla="*/ 4326396 w 5064567"/>
              <a:gd name="connsiteY29" fmla="*/ 738180 h 5109563"/>
              <a:gd name="connsiteX30" fmla="*/ 5064566 w 5064567"/>
              <a:gd name="connsiteY30" fmla="*/ 2520289 h 5109563"/>
              <a:gd name="connsiteX31" fmla="*/ 4326393 w 5064567"/>
              <a:gd name="connsiteY31" fmla="*/ 4302397 h 5109563"/>
              <a:gd name="connsiteX32" fmla="*/ 2544285 w 5064567"/>
              <a:gd name="connsiteY32" fmla="*/ 5040569 h 5109563"/>
              <a:gd name="connsiteX33" fmla="*/ 456051 w 5064567"/>
              <a:gd name="connsiteY33" fmla="*/ 3888432 h 5109563"/>
              <a:gd name="connsiteX34" fmla="*/ 24003 w 5064567"/>
              <a:gd name="connsiteY34" fmla="*/ 3096344 h 5109563"/>
              <a:gd name="connsiteX35" fmla="*/ 600068 w 5064567"/>
              <a:gd name="connsiteY35" fmla="*/ 2664296 h 5109563"/>
              <a:gd name="connsiteX36" fmla="*/ 600068 w 5064567"/>
              <a:gd name="connsiteY36" fmla="*/ 2520280 h 5109563"/>
              <a:gd name="connsiteX37" fmla="*/ 1681088 w 5064567"/>
              <a:gd name="connsiteY37" fmla="*/ 2520281 h 5109563"/>
              <a:gd name="connsiteX38" fmla="*/ 2544283 w 5064567"/>
              <a:gd name="connsiteY38" fmla="*/ 3383478 h 5109563"/>
              <a:gd name="connsiteX39" fmla="*/ 3407480 w 5064567"/>
              <a:gd name="connsiteY39" fmla="*/ 2520283 h 5109563"/>
              <a:gd name="connsiteX40" fmla="*/ 2544284 w 5064567"/>
              <a:gd name="connsiteY40" fmla="*/ 1657087 h 5109563"/>
              <a:gd name="connsiteX41" fmla="*/ 1681087 w 5064567"/>
              <a:gd name="connsiteY41" fmla="*/ 2520282 h 5109563"/>
              <a:gd name="connsiteX42" fmla="*/ 1681088 w 5064567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432048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360039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66861 w 5031360"/>
              <a:gd name="connsiteY0" fmla="*/ 2520280 h 5109563"/>
              <a:gd name="connsiteX1" fmla="*/ 580627 w 5031360"/>
              <a:gd name="connsiteY1" fmla="*/ 2498750 h 5109563"/>
              <a:gd name="connsiteX2" fmla="*/ 535384 w 5031360"/>
              <a:gd name="connsiteY2" fmla="*/ 2367781 h 5109563"/>
              <a:gd name="connsiteX3" fmla="*/ 385365 w 5031360"/>
              <a:gd name="connsiteY3" fmla="*/ 2193950 h 5109563"/>
              <a:gd name="connsiteX4" fmla="*/ 213915 w 5031360"/>
              <a:gd name="connsiteY4" fmla="*/ 2098700 h 5109563"/>
              <a:gd name="connsiteX5" fmla="*/ 30559 w 5031360"/>
              <a:gd name="connsiteY5" fmla="*/ 1998687 h 5109563"/>
              <a:gd name="connsiteX6" fmla="*/ 397271 w 5031360"/>
              <a:gd name="connsiteY6" fmla="*/ 1122387 h 5109563"/>
              <a:gd name="connsiteX7" fmla="*/ 482996 w 5031360"/>
              <a:gd name="connsiteY7" fmla="*/ 1124768 h 5109563"/>
              <a:gd name="connsiteX8" fmla="*/ 654446 w 5031360"/>
              <a:gd name="connsiteY8" fmla="*/ 1191443 h 5109563"/>
              <a:gd name="connsiteX9" fmla="*/ 740171 w 5031360"/>
              <a:gd name="connsiteY9" fmla="*/ 1236687 h 5109563"/>
              <a:gd name="connsiteX10" fmla="*/ 875902 w 5031360"/>
              <a:gd name="connsiteY10" fmla="*/ 1258118 h 5109563"/>
              <a:gd name="connsiteX11" fmla="*/ 1040209 w 5031360"/>
              <a:gd name="connsiteY11" fmla="*/ 1241450 h 5109563"/>
              <a:gd name="connsiteX12" fmla="*/ 1171885 w 5031360"/>
              <a:gd name="connsiteY12" fmla="*/ 1173942 h 5109563"/>
              <a:gd name="connsiteX13" fmla="*/ 1247377 w 5031360"/>
              <a:gd name="connsiteY13" fmla="*/ 1093812 h 5109563"/>
              <a:gd name="connsiteX14" fmla="*/ 1299764 w 5031360"/>
              <a:gd name="connsiteY14" fmla="*/ 986656 h 5109563"/>
              <a:gd name="connsiteX15" fmla="*/ 1309290 w 5031360"/>
              <a:gd name="connsiteY15" fmla="*/ 903312 h 5109563"/>
              <a:gd name="connsiteX16" fmla="*/ 1304527 w 5031360"/>
              <a:gd name="connsiteY16" fmla="*/ 834256 h 5109563"/>
              <a:gd name="connsiteX17" fmla="*/ 1278334 w 5031360"/>
              <a:gd name="connsiteY17" fmla="*/ 710431 h 5109563"/>
              <a:gd name="connsiteX18" fmla="*/ 1209277 w 5031360"/>
              <a:gd name="connsiteY18" fmla="*/ 555650 h 5109563"/>
              <a:gd name="connsiteX19" fmla="*/ 1142603 w 5031360"/>
              <a:gd name="connsiteY19" fmla="*/ 410394 h 5109563"/>
              <a:gd name="connsiteX20" fmla="*/ 2007021 w 5031360"/>
              <a:gd name="connsiteY20" fmla="*/ 0 h 5109563"/>
              <a:gd name="connsiteX21" fmla="*/ 2079029 w 5031360"/>
              <a:gd name="connsiteY21" fmla="*/ 216024 h 5109563"/>
              <a:gd name="connsiteX22" fmla="*/ 2223045 w 5031360"/>
              <a:gd name="connsiteY22" fmla="*/ 432048 h 5109563"/>
              <a:gd name="connsiteX23" fmla="*/ 2295053 w 5031360"/>
              <a:gd name="connsiteY23" fmla="*/ 504056 h 5109563"/>
              <a:gd name="connsiteX24" fmla="*/ 2439069 w 5031360"/>
              <a:gd name="connsiteY24" fmla="*/ 576064 h 5109563"/>
              <a:gd name="connsiteX25" fmla="*/ 2655093 w 5031360"/>
              <a:gd name="connsiteY25" fmla="*/ 576064 h 5109563"/>
              <a:gd name="connsiteX26" fmla="*/ 2799109 w 5031360"/>
              <a:gd name="connsiteY26" fmla="*/ 504056 h 5109563"/>
              <a:gd name="connsiteX27" fmla="*/ 2943125 w 5031360"/>
              <a:gd name="connsiteY27" fmla="*/ 288032 h 5109563"/>
              <a:gd name="connsiteX28" fmla="*/ 3015133 w 5031360"/>
              <a:gd name="connsiteY28" fmla="*/ 72008 h 5109563"/>
              <a:gd name="connsiteX29" fmla="*/ 4293189 w 5031360"/>
              <a:gd name="connsiteY29" fmla="*/ 738180 h 5109563"/>
              <a:gd name="connsiteX30" fmla="*/ 5031359 w 5031360"/>
              <a:gd name="connsiteY30" fmla="*/ 2520289 h 5109563"/>
              <a:gd name="connsiteX31" fmla="*/ 4293186 w 5031360"/>
              <a:gd name="connsiteY31" fmla="*/ 4302397 h 5109563"/>
              <a:gd name="connsiteX32" fmla="*/ 2511078 w 5031360"/>
              <a:gd name="connsiteY32" fmla="*/ 5040569 h 5109563"/>
              <a:gd name="connsiteX33" fmla="*/ 350835 w 5031360"/>
              <a:gd name="connsiteY33" fmla="*/ 3888432 h 5109563"/>
              <a:gd name="connsiteX34" fmla="*/ 12227 w 5031360"/>
              <a:gd name="connsiteY34" fmla="*/ 3048719 h 5109563"/>
              <a:gd name="connsiteX35" fmla="*/ 566861 w 5031360"/>
              <a:gd name="connsiteY35" fmla="*/ 2664296 h 5109563"/>
              <a:gd name="connsiteX36" fmla="*/ 566861 w 5031360"/>
              <a:gd name="connsiteY36" fmla="*/ 2520280 h 5109563"/>
              <a:gd name="connsiteX37" fmla="*/ 1647881 w 5031360"/>
              <a:gd name="connsiteY37" fmla="*/ 2520281 h 5109563"/>
              <a:gd name="connsiteX38" fmla="*/ 2511076 w 5031360"/>
              <a:gd name="connsiteY38" fmla="*/ 3383478 h 5109563"/>
              <a:gd name="connsiteX39" fmla="*/ 3374273 w 5031360"/>
              <a:gd name="connsiteY39" fmla="*/ 2520283 h 5109563"/>
              <a:gd name="connsiteX40" fmla="*/ 2511077 w 5031360"/>
              <a:gd name="connsiteY40" fmla="*/ 1657087 h 5109563"/>
              <a:gd name="connsiteX41" fmla="*/ 1647880 w 5031360"/>
              <a:gd name="connsiteY41" fmla="*/ 2520282 h 5109563"/>
              <a:gd name="connsiteX42" fmla="*/ 1647881 w 5031360"/>
              <a:gd name="connsiteY42" fmla="*/ 2520281 h 5109563"/>
              <a:gd name="connsiteX0" fmla="*/ 566861 w 5031360"/>
              <a:gd name="connsiteY0" fmla="*/ 2520280 h 5122499"/>
              <a:gd name="connsiteX1" fmla="*/ 580627 w 5031360"/>
              <a:gd name="connsiteY1" fmla="*/ 2498750 h 5122499"/>
              <a:gd name="connsiteX2" fmla="*/ 535384 w 5031360"/>
              <a:gd name="connsiteY2" fmla="*/ 2367781 h 5122499"/>
              <a:gd name="connsiteX3" fmla="*/ 385365 w 5031360"/>
              <a:gd name="connsiteY3" fmla="*/ 2193950 h 5122499"/>
              <a:gd name="connsiteX4" fmla="*/ 213915 w 5031360"/>
              <a:gd name="connsiteY4" fmla="*/ 2098700 h 5122499"/>
              <a:gd name="connsiteX5" fmla="*/ 30559 w 5031360"/>
              <a:gd name="connsiteY5" fmla="*/ 1998687 h 5122499"/>
              <a:gd name="connsiteX6" fmla="*/ 397271 w 5031360"/>
              <a:gd name="connsiteY6" fmla="*/ 1122387 h 5122499"/>
              <a:gd name="connsiteX7" fmla="*/ 482996 w 5031360"/>
              <a:gd name="connsiteY7" fmla="*/ 1124768 h 5122499"/>
              <a:gd name="connsiteX8" fmla="*/ 654446 w 5031360"/>
              <a:gd name="connsiteY8" fmla="*/ 1191443 h 5122499"/>
              <a:gd name="connsiteX9" fmla="*/ 740171 w 5031360"/>
              <a:gd name="connsiteY9" fmla="*/ 1236687 h 5122499"/>
              <a:gd name="connsiteX10" fmla="*/ 875902 w 5031360"/>
              <a:gd name="connsiteY10" fmla="*/ 1258118 h 5122499"/>
              <a:gd name="connsiteX11" fmla="*/ 1040209 w 5031360"/>
              <a:gd name="connsiteY11" fmla="*/ 1241450 h 5122499"/>
              <a:gd name="connsiteX12" fmla="*/ 1171885 w 5031360"/>
              <a:gd name="connsiteY12" fmla="*/ 1173942 h 5122499"/>
              <a:gd name="connsiteX13" fmla="*/ 1247377 w 5031360"/>
              <a:gd name="connsiteY13" fmla="*/ 1093812 h 5122499"/>
              <a:gd name="connsiteX14" fmla="*/ 1299764 w 5031360"/>
              <a:gd name="connsiteY14" fmla="*/ 986656 h 5122499"/>
              <a:gd name="connsiteX15" fmla="*/ 1309290 w 5031360"/>
              <a:gd name="connsiteY15" fmla="*/ 903312 h 5122499"/>
              <a:gd name="connsiteX16" fmla="*/ 1304527 w 5031360"/>
              <a:gd name="connsiteY16" fmla="*/ 834256 h 5122499"/>
              <a:gd name="connsiteX17" fmla="*/ 1278334 w 5031360"/>
              <a:gd name="connsiteY17" fmla="*/ 710431 h 5122499"/>
              <a:gd name="connsiteX18" fmla="*/ 1209277 w 5031360"/>
              <a:gd name="connsiteY18" fmla="*/ 555650 h 5122499"/>
              <a:gd name="connsiteX19" fmla="*/ 1142603 w 5031360"/>
              <a:gd name="connsiteY19" fmla="*/ 410394 h 5122499"/>
              <a:gd name="connsiteX20" fmla="*/ 2007021 w 5031360"/>
              <a:gd name="connsiteY20" fmla="*/ 0 h 5122499"/>
              <a:gd name="connsiteX21" fmla="*/ 2079029 w 5031360"/>
              <a:gd name="connsiteY21" fmla="*/ 216024 h 5122499"/>
              <a:gd name="connsiteX22" fmla="*/ 2223045 w 5031360"/>
              <a:gd name="connsiteY22" fmla="*/ 432048 h 5122499"/>
              <a:gd name="connsiteX23" fmla="*/ 2295053 w 5031360"/>
              <a:gd name="connsiteY23" fmla="*/ 504056 h 5122499"/>
              <a:gd name="connsiteX24" fmla="*/ 2439069 w 5031360"/>
              <a:gd name="connsiteY24" fmla="*/ 576064 h 5122499"/>
              <a:gd name="connsiteX25" fmla="*/ 2655093 w 5031360"/>
              <a:gd name="connsiteY25" fmla="*/ 576064 h 5122499"/>
              <a:gd name="connsiteX26" fmla="*/ 2799109 w 5031360"/>
              <a:gd name="connsiteY26" fmla="*/ 504056 h 5122499"/>
              <a:gd name="connsiteX27" fmla="*/ 2943125 w 5031360"/>
              <a:gd name="connsiteY27" fmla="*/ 288032 h 5122499"/>
              <a:gd name="connsiteX28" fmla="*/ 3015133 w 5031360"/>
              <a:gd name="connsiteY28" fmla="*/ 72008 h 5122499"/>
              <a:gd name="connsiteX29" fmla="*/ 4293189 w 5031360"/>
              <a:gd name="connsiteY29" fmla="*/ 738180 h 5122499"/>
              <a:gd name="connsiteX30" fmla="*/ 5031359 w 5031360"/>
              <a:gd name="connsiteY30" fmla="*/ 2520289 h 5122499"/>
              <a:gd name="connsiteX31" fmla="*/ 4293186 w 5031360"/>
              <a:gd name="connsiteY31" fmla="*/ 4302397 h 5122499"/>
              <a:gd name="connsiteX32" fmla="*/ 2511078 w 5031360"/>
              <a:gd name="connsiteY32" fmla="*/ 5040569 h 5122499"/>
              <a:gd name="connsiteX33" fmla="*/ 1066400 w 5031360"/>
              <a:gd name="connsiteY33" fmla="*/ 3810818 h 5122499"/>
              <a:gd name="connsiteX34" fmla="*/ 350835 w 5031360"/>
              <a:gd name="connsiteY34" fmla="*/ 3888432 h 5122499"/>
              <a:gd name="connsiteX35" fmla="*/ 12227 w 5031360"/>
              <a:gd name="connsiteY35" fmla="*/ 3048719 h 5122499"/>
              <a:gd name="connsiteX36" fmla="*/ 566861 w 5031360"/>
              <a:gd name="connsiteY36" fmla="*/ 2664296 h 5122499"/>
              <a:gd name="connsiteX37" fmla="*/ 566861 w 5031360"/>
              <a:gd name="connsiteY37" fmla="*/ 2520280 h 5122499"/>
              <a:gd name="connsiteX38" fmla="*/ 1647881 w 5031360"/>
              <a:gd name="connsiteY38" fmla="*/ 2520281 h 5122499"/>
              <a:gd name="connsiteX39" fmla="*/ 2511076 w 5031360"/>
              <a:gd name="connsiteY39" fmla="*/ 3383478 h 5122499"/>
              <a:gd name="connsiteX40" fmla="*/ 3374273 w 5031360"/>
              <a:gd name="connsiteY40" fmla="*/ 2520283 h 5122499"/>
              <a:gd name="connsiteX41" fmla="*/ 2511077 w 5031360"/>
              <a:gd name="connsiteY41" fmla="*/ 1657087 h 5122499"/>
              <a:gd name="connsiteX42" fmla="*/ 1647880 w 5031360"/>
              <a:gd name="connsiteY42" fmla="*/ 2520282 h 5122499"/>
              <a:gd name="connsiteX43" fmla="*/ 1647881 w 5031360"/>
              <a:gd name="connsiteY43" fmla="*/ 2520281 h 5122499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066400 w 5031360"/>
              <a:gd name="connsiteY34" fmla="*/ 3810818 h 5053492"/>
              <a:gd name="connsiteX35" fmla="*/ 350835 w 5031360"/>
              <a:gd name="connsiteY35" fmla="*/ 3888432 h 5053492"/>
              <a:gd name="connsiteX36" fmla="*/ 12227 w 5031360"/>
              <a:gd name="connsiteY36" fmla="*/ 3048719 h 5053492"/>
              <a:gd name="connsiteX37" fmla="*/ 566861 w 5031360"/>
              <a:gd name="connsiteY37" fmla="*/ 2664296 h 5053492"/>
              <a:gd name="connsiteX38" fmla="*/ 566861 w 5031360"/>
              <a:gd name="connsiteY38" fmla="*/ 2520280 h 5053492"/>
              <a:gd name="connsiteX39" fmla="*/ 1647881 w 5031360"/>
              <a:gd name="connsiteY39" fmla="*/ 2520281 h 5053492"/>
              <a:gd name="connsiteX40" fmla="*/ 2511076 w 5031360"/>
              <a:gd name="connsiteY40" fmla="*/ 3383478 h 5053492"/>
              <a:gd name="connsiteX41" fmla="*/ 3374273 w 5031360"/>
              <a:gd name="connsiteY41" fmla="*/ 2520283 h 5053492"/>
              <a:gd name="connsiteX42" fmla="*/ 2511077 w 5031360"/>
              <a:gd name="connsiteY42" fmla="*/ 1657087 h 5053492"/>
              <a:gd name="connsiteX43" fmla="*/ 1647880 w 5031360"/>
              <a:gd name="connsiteY43" fmla="*/ 2520282 h 5053492"/>
              <a:gd name="connsiteX44" fmla="*/ 1647881 w 5031360"/>
              <a:gd name="connsiteY44" fmla="*/ 2520281 h 5053492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275950 w 5031360"/>
              <a:gd name="connsiteY34" fmla="*/ 4132287 h 5053492"/>
              <a:gd name="connsiteX35" fmla="*/ 1066400 w 5031360"/>
              <a:gd name="connsiteY35" fmla="*/ 3810818 h 5053492"/>
              <a:gd name="connsiteX36" fmla="*/ 350835 w 5031360"/>
              <a:gd name="connsiteY36" fmla="*/ 3888432 h 5053492"/>
              <a:gd name="connsiteX37" fmla="*/ 12227 w 5031360"/>
              <a:gd name="connsiteY37" fmla="*/ 3048719 h 5053492"/>
              <a:gd name="connsiteX38" fmla="*/ 566861 w 5031360"/>
              <a:gd name="connsiteY38" fmla="*/ 2664296 h 5053492"/>
              <a:gd name="connsiteX39" fmla="*/ 566861 w 5031360"/>
              <a:gd name="connsiteY39" fmla="*/ 2520280 h 5053492"/>
              <a:gd name="connsiteX40" fmla="*/ 1647881 w 5031360"/>
              <a:gd name="connsiteY40" fmla="*/ 2520281 h 5053492"/>
              <a:gd name="connsiteX41" fmla="*/ 2511076 w 5031360"/>
              <a:gd name="connsiteY41" fmla="*/ 3383478 h 5053492"/>
              <a:gd name="connsiteX42" fmla="*/ 3374273 w 5031360"/>
              <a:gd name="connsiteY42" fmla="*/ 2520283 h 5053492"/>
              <a:gd name="connsiteX43" fmla="*/ 2511077 w 5031360"/>
              <a:gd name="connsiteY43" fmla="*/ 1657087 h 5053492"/>
              <a:gd name="connsiteX44" fmla="*/ 1647880 w 5031360"/>
              <a:gd name="connsiteY44" fmla="*/ 2520282 h 5053492"/>
              <a:gd name="connsiteX45" fmla="*/ 1647881 w 5031360"/>
              <a:gd name="connsiteY45" fmla="*/ 2520281 h 50534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75950 w 5031360"/>
              <a:gd name="connsiteY34" fmla="*/ 4132287 h 5104292"/>
              <a:gd name="connsiteX35" fmla="*/ 1066400 w 5031360"/>
              <a:gd name="connsiteY35" fmla="*/ 3810818 h 5104292"/>
              <a:gd name="connsiteX36" fmla="*/ 350835 w 5031360"/>
              <a:gd name="connsiteY36" fmla="*/ 3888432 h 5104292"/>
              <a:gd name="connsiteX37" fmla="*/ 12227 w 5031360"/>
              <a:gd name="connsiteY37" fmla="*/ 3048719 h 5104292"/>
              <a:gd name="connsiteX38" fmla="*/ 566861 w 5031360"/>
              <a:gd name="connsiteY38" fmla="*/ 2664296 h 5104292"/>
              <a:gd name="connsiteX39" fmla="*/ 566861 w 5031360"/>
              <a:gd name="connsiteY39" fmla="*/ 2520280 h 5104292"/>
              <a:gd name="connsiteX40" fmla="*/ 1647881 w 5031360"/>
              <a:gd name="connsiteY40" fmla="*/ 2520281 h 5104292"/>
              <a:gd name="connsiteX41" fmla="*/ 2511076 w 5031360"/>
              <a:gd name="connsiteY41" fmla="*/ 3383478 h 5104292"/>
              <a:gd name="connsiteX42" fmla="*/ 3374273 w 5031360"/>
              <a:gd name="connsiteY42" fmla="*/ 2520283 h 5104292"/>
              <a:gd name="connsiteX43" fmla="*/ 2511077 w 5031360"/>
              <a:gd name="connsiteY43" fmla="*/ 1657087 h 5104292"/>
              <a:gd name="connsiteX44" fmla="*/ 1647880 w 5031360"/>
              <a:gd name="connsiteY44" fmla="*/ 2520282 h 5104292"/>
              <a:gd name="connsiteX45" fmla="*/ 1647881 w 5031360"/>
              <a:gd name="connsiteY45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350835 w 5031360"/>
              <a:gd name="connsiteY37" fmla="*/ 3888432 h 5104292"/>
              <a:gd name="connsiteX38" fmla="*/ 12227 w 5031360"/>
              <a:gd name="connsiteY38" fmla="*/ 3048719 h 5104292"/>
              <a:gd name="connsiteX39" fmla="*/ 566861 w 5031360"/>
              <a:gd name="connsiteY39" fmla="*/ 2664296 h 5104292"/>
              <a:gd name="connsiteX40" fmla="*/ 566861 w 5031360"/>
              <a:gd name="connsiteY40" fmla="*/ 2520280 h 5104292"/>
              <a:gd name="connsiteX41" fmla="*/ 1647881 w 5031360"/>
              <a:gd name="connsiteY41" fmla="*/ 2520281 h 5104292"/>
              <a:gd name="connsiteX42" fmla="*/ 2511076 w 5031360"/>
              <a:gd name="connsiteY42" fmla="*/ 3383478 h 5104292"/>
              <a:gd name="connsiteX43" fmla="*/ 3374273 w 5031360"/>
              <a:gd name="connsiteY43" fmla="*/ 2520283 h 5104292"/>
              <a:gd name="connsiteX44" fmla="*/ 2511077 w 5031360"/>
              <a:gd name="connsiteY44" fmla="*/ 1657087 h 5104292"/>
              <a:gd name="connsiteX45" fmla="*/ 1647880 w 5031360"/>
              <a:gd name="connsiteY45" fmla="*/ 2520282 h 5104292"/>
              <a:gd name="connsiteX46" fmla="*/ 1647881 w 5031360"/>
              <a:gd name="connsiteY46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794938 w 5031360"/>
              <a:gd name="connsiteY37" fmla="*/ 3763193 h 5104292"/>
              <a:gd name="connsiteX38" fmla="*/ 350835 w 5031360"/>
              <a:gd name="connsiteY38" fmla="*/ 3888432 h 5104292"/>
              <a:gd name="connsiteX39" fmla="*/ 12227 w 5031360"/>
              <a:gd name="connsiteY39" fmla="*/ 3048719 h 5104292"/>
              <a:gd name="connsiteX40" fmla="*/ 566861 w 5031360"/>
              <a:gd name="connsiteY40" fmla="*/ 2664296 h 5104292"/>
              <a:gd name="connsiteX41" fmla="*/ 566861 w 5031360"/>
              <a:gd name="connsiteY41" fmla="*/ 2520280 h 5104292"/>
              <a:gd name="connsiteX42" fmla="*/ 1647881 w 5031360"/>
              <a:gd name="connsiteY42" fmla="*/ 2520281 h 5104292"/>
              <a:gd name="connsiteX43" fmla="*/ 2511076 w 5031360"/>
              <a:gd name="connsiteY43" fmla="*/ 3383478 h 5104292"/>
              <a:gd name="connsiteX44" fmla="*/ 3374273 w 5031360"/>
              <a:gd name="connsiteY44" fmla="*/ 2520283 h 5104292"/>
              <a:gd name="connsiteX45" fmla="*/ 2511077 w 5031360"/>
              <a:gd name="connsiteY45" fmla="*/ 1657087 h 5104292"/>
              <a:gd name="connsiteX46" fmla="*/ 1647880 w 5031360"/>
              <a:gd name="connsiteY46" fmla="*/ 2520282 h 5104292"/>
              <a:gd name="connsiteX47" fmla="*/ 1647881 w 5031360"/>
              <a:gd name="connsiteY47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4994 w 5031360"/>
              <a:gd name="connsiteY34" fmla="*/ 4322788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567533 w 5032032"/>
              <a:gd name="connsiteY42" fmla="*/ 2664296 h 5104292"/>
              <a:gd name="connsiteX43" fmla="*/ 567533 w 5032032"/>
              <a:gd name="connsiteY43" fmla="*/ 2520280 h 5104292"/>
              <a:gd name="connsiteX44" fmla="*/ 1648553 w 5032032"/>
              <a:gd name="connsiteY44" fmla="*/ 2520281 h 5104292"/>
              <a:gd name="connsiteX45" fmla="*/ 2511748 w 5032032"/>
              <a:gd name="connsiteY45" fmla="*/ 3383478 h 5104292"/>
              <a:gd name="connsiteX46" fmla="*/ 3374945 w 5032032"/>
              <a:gd name="connsiteY46" fmla="*/ 2520283 h 5104292"/>
              <a:gd name="connsiteX47" fmla="*/ 2511749 w 5032032"/>
              <a:gd name="connsiteY47" fmla="*/ 1657087 h 5104292"/>
              <a:gd name="connsiteX48" fmla="*/ 1648552 w 5032032"/>
              <a:gd name="connsiteY48" fmla="*/ 2520282 h 5104292"/>
              <a:gd name="connsiteX49" fmla="*/ 1648553 w 5032032"/>
              <a:gd name="connsiteY49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24148 w 5032032"/>
              <a:gd name="connsiteY43" fmla="*/ 2696393 h 5104292"/>
              <a:gd name="connsiteX44" fmla="*/ 543720 w 5032032"/>
              <a:gd name="connsiteY44" fmla="*/ 2635721 h 5104292"/>
              <a:gd name="connsiteX45" fmla="*/ 567533 w 5032032"/>
              <a:gd name="connsiteY45" fmla="*/ 2520280 h 5104292"/>
              <a:gd name="connsiteX46" fmla="*/ 1648553 w 5032032"/>
              <a:gd name="connsiteY46" fmla="*/ 2520281 h 5104292"/>
              <a:gd name="connsiteX47" fmla="*/ 2511748 w 5032032"/>
              <a:gd name="connsiteY47" fmla="*/ 3383478 h 5104292"/>
              <a:gd name="connsiteX48" fmla="*/ 3374945 w 5032032"/>
              <a:gd name="connsiteY48" fmla="*/ 2520283 h 5104292"/>
              <a:gd name="connsiteX49" fmla="*/ 2511749 w 5032032"/>
              <a:gd name="connsiteY49" fmla="*/ 1657087 h 5104292"/>
              <a:gd name="connsiteX50" fmla="*/ 1648552 w 5032032"/>
              <a:gd name="connsiteY50" fmla="*/ 2520282 h 5104292"/>
              <a:gd name="connsiteX51" fmla="*/ 1648553 w 5032032"/>
              <a:gd name="connsiteY51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66997 w 5032032"/>
              <a:gd name="connsiteY43" fmla="*/ 2751162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86047 w 5032032"/>
              <a:gd name="connsiteY43" fmla="*/ 2763068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54634 w 5019133"/>
              <a:gd name="connsiteY0" fmla="*/ 2520280 h 5104292"/>
              <a:gd name="connsiteX1" fmla="*/ 561257 w 5019133"/>
              <a:gd name="connsiteY1" fmla="*/ 2467794 h 5104292"/>
              <a:gd name="connsiteX2" fmla="*/ 520775 w 5019133"/>
              <a:gd name="connsiteY2" fmla="*/ 2324918 h 5104292"/>
              <a:gd name="connsiteX3" fmla="*/ 389807 w 5019133"/>
              <a:gd name="connsiteY3" fmla="*/ 2167756 h 5104292"/>
              <a:gd name="connsiteX4" fmla="*/ 239788 w 5019133"/>
              <a:gd name="connsiteY4" fmla="*/ 2072507 h 5104292"/>
              <a:gd name="connsiteX5" fmla="*/ 18332 w 5019133"/>
              <a:gd name="connsiteY5" fmla="*/ 1998687 h 5104292"/>
              <a:gd name="connsiteX6" fmla="*/ 385044 w 5019133"/>
              <a:gd name="connsiteY6" fmla="*/ 1122387 h 5104292"/>
              <a:gd name="connsiteX7" fmla="*/ 470769 w 5019133"/>
              <a:gd name="connsiteY7" fmla="*/ 1124768 h 5104292"/>
              <a:gd name="connsiteX8" fmla="*/ 642219 w 5019133"/>
              <a:gd name="connsiteY8" fmla="*/ 1191443 h 5104292"/>
              <a:gd name="connsiteX9" fmla="*/ 727944 w 5019133"/>
              <a:gd name="connsiteY9" fmla="*/ 1236687 h 5104292"/>
              <a:gd name="connsiteX10" fmla="*/ 863675 w 5019133"/>
              <a:gd name="connsiteY10" fmla="*/ 1258118 h 5104292"/>
              <a:gd name="connsiteX11" fmla="*/ 1027982 w 5019133"/>
              <a:gd name="connsiteY11" fmla="*/ 1241450 h 5104292"/>
              <a:gd name="connsiteX12" fmla="*/ 1159658 w 5019133"/>
              <a:gd name="connsiteY12" fmla="*/ 1173942 h 5104292"/>
              <a:gd name="connsiteX13" fmla="*/ 1235150 w 5019133"/>
              <a:gd name="connsiteY13" fmla="*/ 1093812 h 5104292"/>
              <a:gd name="connsiteX14" fmla="*/ 1287537 w 5019133"/>
              <a:gd name="connsiteY14" fmla="*/ 986656 h 5104292"/>
              <a:gd name="connsiteX15" fmla="*/ 1297063 w 5019133"/>
              <a:gd name="connsiteY15" fmla="*/ 903312 h 5104292"/>
              <a:gd name="connsiteX16" fmla="*/ 1292300 w 5019133"/>
              <a:gd name="connsiteY16" fmla="*/ 834256 h 5104292"/>
              <a:gd name="connsiteX17" fmla="*/ 1266107 w 5019133"/>
              <a:gd name="connsiteY17" fmla="*/ 710431 h 5104292"/>
              <a:gd name="connsiteX18" fmla="*/ 1197050 w 5019133"/>
              <a:gd name="connsiteY18" fmla="*/ 555650 h 5104292"/>
              <a:gd name="connsiteX19" fmla="*/ 1130376 w 5019133"/>
              <a:gd name="connsiteY19" fmla="*/ 410394 h 5104292"/>
              <a:gd name="connsiteX20" fmla="*/ 1994794 w 5019133"/>
              <a:gd name="connsiteY20" fmla="*/ 0 h 5104292"/>
              <a:gd name="connsiteX21" fmla="*/ 2066802 w 5019133"/>
              <a:gd name="connsiteY21" fmla="*/ 216024 h 5104292"/>
              <a:gd name="connsiteX22" fmla="*/ 2210818 w 5019133"/>
              <a:gd name="connsiteY22" fmla="*/ 432048 h 5104292"/>
              <a:gd name="connsiteX23" fmla="*/ 2282826 w 5019133"/>
              <a:gd name="connsiteY23" fmla="*/ 504056 h 5104292"/>
              <a:gd name="connsiteX24" fmla="*/ 2426842 w 5019133"/>
              <a:gd name="connsiteY24" fmla="*/ 576064 h 5104292"/>
              <a:gd name="connsiteX25" fmla="*/ 2642866 w 5019133"/>
              <a:gd name="connsiteY25" fmla="*/ 576064 h 5104292"/>
              <a:gd name="connsiteX26" fmla="*/ 2786882 w 5019133"/>
              <a:gd name="connsiteY26" fmla="*/ 504056 h 5104292"/>
              <a:gd name="connsiteX27" fmla="*/ 2930898 w 5019133"/>
              <a:gd name="connsiteY27" fmla="*/ 288032 h 5104292"/>
              <a:gd name="connsiteX28" fmla="*/ 3002906 w 5019133"/>
              <a:gd name="connsiteY28" fmla="*/ 72008 h 5104292"/>
              <a:gd name="connsiteX29" fmla="*/ 4280962 w 5019133"/>
              <a:gd name="connsiteY29" fmla="*/ 738180 h 5104292"/>
              <a:gd name="connsiteX30" fmla="*/ 5019132 w 5019133"/>
              <a:gd name="connsiteY30" fmla="*/ 2520289 h 5104292"/>
              <a:gd name="connsiteX31" fmla="*/ 4280959 w 5019133"/>
              <a:gd name="connsiteY31" fmla="*/ 4302397 h 5104292"/>
              <a:gd name="connsiteX32" fmla="*/ 2498851 w 5019133"/>
              <a:gd name="connsiteY32" fmla="*/ 5040569 h 5104292"/>
              <a:gd name="connsiteX33" fmla="*/ 1197049 w 5019133"/>
              <a:gd name="connsiteY33" fmla="*/ 4684737 h 5104292"/>
              <a:gd name="connsiteX34" fmla="*/ 1232767 w 5019133"/>
              <a:gd name="connsiteY34" fmla="*/ 4322788 h 5104292"/>
              <a:gd name="connsiteX35" fmla="*/ 1263723 w 5019133"/>
              <a:gd name="connsiteY35" fmla="*/ 4132287 h 5104292"/>
              <a:gd name="connsiteX36" fmla="*/ 1189905 w 5019133"/>
              <a:gd name="connsiteY36" fmla="*/ 3934643 h 5104292"/>
              <a:gd name="connsiteX37" fmla="*/ 1054173 w 5019133"/>
              <a:gd name="connsiteY37" fmla="*/ 3810818 h 5104292"/>
              <a:gd name="connsiteX38" fmla="*/ 782711 w 5019133"/>
              <a:gd name="connsiteY38" fmla="*/ 3763193 h 5104292"/>
              <a:gd name="connsiteX39" fmla="*/ 338608 w 5019133"/>
              <a:gd name="connsiteY39" fmla="*/ 3888432 h 5104292"/>
              <a:gd name="connsiteX40" fmla="*/ 0 w 5019133"/>
              <a:gd name="connsiteY40" fmla="*/ 3048719 h 5104292"/>
              <a:gd name="connsiteX41" fmla="*/ 299317 w 5019133"/>
              <a:gd name="connsiteY41" fmla="*/ 2867843 h 5104292"/>
              <a:gd name="connsiteX42" fmla="*/ 404092 w 5019133"/>
              <a:gd name="connsiteY42" fmla="*/ 2820218 h 5104292"/>
              <a:gd name="connsiteX43" fmla="*/ 473148 w 5019133"/>
              <a:gd name="connsiteY43" fmla="*/ 2763068 h 5104292"/>
              <a:gd name="connsiteX44" fmla="*/ 511249 w 5019133"/>
              <a:gd name="connsiteY44" fmla="*/ 2696393 h 5104292"/>
              <a:gd name="connsiteX45" fmla="*/ 530821 w 5019133"/>
              <a:gd name="connsiteY45" fmla="*/ 2635721 h 5104292"/>
              <a:gd name="connsiteX46" fmla="*/ 554634 w 5019133"/>
              <a:gd name="connsiteY46" fmla="*/ 2520280 h 5104292"/>
              <a:gd name="connsiteX47" fmla="*/ 1635654 w 5019133"/>
              <a:gd name="connsiteY47" fmla="*/ 2520281 h 5104292"/>
              <a:gd name="connsiteX48" fmla="*/ 2498849 w 5019133"/>
              <a:gd name="connsiteY48" fmla="*/ 3383478 h 5104292"/>
              <a:gd name="connsiteX49" fmla="*/ 3362046 w 5019133"/>
              <a:gd name="connsiteY49" fmla="*/ 2520283 h 5104292"/>
              <a:gd name="connsiteX50" fmla="*/ 2498850 w 5019133"/>
              <a:gd name="connsiteY50" fmla="*/ 1657087 h 5104292"/>
              <a:gd name="connsiteX51" fmla="*/ 1635653 w 5019133"/>
              <a:gd name="connsiteY51" fmla="*/ 2520282 h 5104292"/>
              <a:gd name="connsiteX52" fmla="*/ 1635654 w 5019133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313605 w 5033421"/>
              <a:gd name="connsiteY41" fmla="*/ 2867843 h 5104292"/>
              <a:gd name="connsiteX42" fmla="*/ 418380 w 5033421"/>
              <a:gd name="connsiteY42" fmla="*/ 2820218 h 5104292"/>
              <a:gd name="connsiteX43" fmla="*/ 487436 w 5033421"/>
              <a:gd name="connsiteY43" fmla="*/ 2763068 h 5104292"/>
              <a:gd name="connsiteX44" fmla="*/ 525537 w 5033421"/>
              <a:gd name="connsiteY44" fmla="*/ 2696393 h 5104292"/>
              <a:gd name="connsiteX45" fmla="*/ 545109 w 5033421"/>
              <a:gd name="connsiteY45" fmla="*/ 2635721 h 5104292"/>
              <a:gd name="connsiteX46" fmla="*/ 568922 w 5033421"/>
              <a:gd name="connsiteY46" fmla="*/ 2520280 h 5104292"/>
              <a:gd name="connsiteX47" fmla="*/ 1649942 w 5033421"/>
              <a:gd name="connsiteY47" fmla="*/ 2520281 h 5104292"/>
              <a:gd name="connsiteX48" fmla="*/ 2513137 w 5033421"/>
              <a:gd name="connsiteY48" fmla="*/ 3383478 h 5104292"/>
              <a:gd name="connsiteX49" fmla="*/ 3376334 w 5033421"/>
              <a:gd name="connsiteY49" fmla="*/ 2520283 h 5104292"/>
              <a:gd name="connsiteX50" fmla="*/ 2513138 w 5033421"/>
              <a:gd name="connsiteY50" fmla="*/ 1657087 h 5104292"/>
              <a:gd name="connsiteX51" fmla="*/ 1649941 w 5033421"/>
              <a:gd name="connsiteY51" fmla="*/ 2520282 h 5104292"/>
              <a:gd name="connsiteX52" fmla="*/ 1649942 w 5033421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404093 w 5033421"/>
              <a:gd name="connsiteY39" fmla="*/ 3898924 h 5104292"/>
              <a:gd name="connsiteX40" fmla="*/ 352896 w 5033421"/>
              <a:gd name="connsiteY40" fmla="*/ 3888432 h 5104292"/>
              <a:gd name="connsiteX41" fmla="*/ 0 w 5033421"/>
              <a:gd name="connsiteY41" fmla="*/ 3005857 h 5104292"/>
              <a:gd name="connsiteX42" fmla="*/ 51668 w 5033421"/>
              <a:gd name="connsiteY42" fmla="*/ 2958330 h 5104292"/>
              <a:gd name="connsiteX43" fmla="*/ 313605 w 5033421"/>
              <a:gd name="connsiteY43" fmla="*/ 2867843 h 5104292"/>
              <a:gd name="connsiteX44" fmla="*/ 418380 w 5033421"/>
              <a:gd name="connsiteY44" fmla="*/ 2820218 h 5104292"/>
              <a:gd name="connsiteX45" fmla="*/ 487436 w 5033421"/>
              <a:gd name="connsiteY45" fmla="*/ 2763068 h 5104292"/>
              <a:gd name="connsiteX46" fmla="*/ 525537 w 5033421"/>
              <a:gd name="connsiteY46" fmla="*/ 2696393 h 5104292"/>
              <a:gd name="connsiteX47" fmla="*/ 545109 w 5033421"/>
              <a:gd name="connsiteY47" fmla="*/ 2635721 h 5104292"/>
              <a:gd name="connsiteX48" fmla="*/ 568922 w 5033421"/>
              <a:gd name="connsiteY48" fmla="*/ 2520280 h 5104292"/>
              <a:gd name="connsiteX49" fmla="*/ 1649942 w 5033421"/>
              <a:gd name="connsiteY49" fmla="*/ 2520281 h 5104292"/>
              <a:gd name="connsiteX50" fmla="*/ 2513137 w 5033421"/>
              <a:gd name="connsiteY50" fmla="*/ 3383478 h 5104292"/>
              <a:gd name="connsiteX51" fmla="*/ 3376334 w 5033421"/>
              <a:gd name="connsiteY51" fmla="*/ 2520283 h 5104292"/>
              <a:gd name="connsiteX52" fmla="*/ 2513138 w 5033421"/>
              <a:gd name="connsiteY52" fmla="*/ 1657087 h 5104292"/>
              <a:gd name="connsiteX53" fmla="*/ 1649941 w 5033421"/>
              <a:gd name="connsiteY53" fmla="*/ 2520282 h 5104292"/>
              <a:gd name="connsiteX54" fmla="*/ 1649942 w 5033421"/>
              <a:gd name="connsiteY54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30324 w 5033421"/>
              <a:gd name="connsiteY38" fmla="*/ 3727474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0386 w 5033421"/>
              <a:gd name="connsiteY36" fmla="*/ 4141812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66105 w 5033421"/>
              <a:gd name="connsiteY36" fmla="*/ 4072755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206574 w 5033421"/>
              <a:gd name="connsiteY36" fmla="*/ 4320406 h 5104292"/>
              <a:gd name="connsiteX37" fmla="*/ 1235149 w 5033421"/>
              <a:gd name="connsiteY37" fmla="*/ 4227536 h 5104292"/>
              <a:gd name="connsiteX38" fmla="*/ 1239911 w 5033421"/>
              <a:gd name="connsiteY38" fmla="*/ 4094186 h 5104292"/>
              <a:gd name="connsiteX39" fmla="*/ 1204193 w 5033421"/>
              <a:gd name="connsiteY39" fmla="*/ 3934643 h 5104292"/>
              <a:gd name="connsiteX40" fmla="*/ 1068461 w 5033421"/>
              <a:gd name="connsiteY40" fmla="*/ 3810818 h 5104292"/>
              <a:gd name="connsiteX41" fmla="*/ 887487 w 5033421"/>
              <a:gd name="connsiteY41" fmla="*/ 3725093 h 5104292"/>
              <a:gd name="connsiteX42" fmla="*/ 730324 w 5033421"/>
              <a:gd name="connsiteY42" fmla="*/ 3727474 h 5104292"/>
              <a:gd name="connsiteX43" fmla="*/ 596974 w 5033421"/>
              <a:gd name="connsiteY43" fmla="*/ 3784624 h 5104292"/>
              <a:gd name="connsiteX44" fmla="*/ 404093 w 5033421"/>
              <a:gd name="connsiteY44" fmla="*/ 3898924 h 5104292"/>
              <a:gd name="connsiteX45" fmla="*/ 352896 w 5033421"/>
              <a:gd name="connsiteY45" fmla="*/ 3888432 h 5104292"/>
              <a:gd name="connsiteX46" fmla="*/ 0 w 5033421"/>
              <a:gd name="connsiteY46" fmla="*/ 3005857 h 5104292"/>
              <a:gd name="connsiteX47" fmla="*/ 51668 w 5033421"/>
              <a:gd name="connsiteY47" fmla="*/ 2958330 h 5104292"/>
              <a:gd name="connsiteX48" fmla="*/ 313605 w 5033421"/>
              <a:gd name="connsiteY48" fmla="*/ 2867843 h 5104292"/>
              <a:gd name="connsiteX49" fmla="*/ 418380 w 5033421"/>
              <a:gd name="connsiteY49" fmla="*/ 2820218 h 5104292"/>
              <a:gd name="connsiteX50" fmla="*/ 487436 w 5033421"/>
              <a:gd name="connsiteY50" fmla="*/ 2763068 h 5104292"/>
              <a:gd name="connsiteX51" fmla="*/ 525537 w 5033421"/>
              <a:gd name="connsiteY51" fmla="*/ 2696393 h 5104292"/>
              <a:gd name="connsiteX52" fmla="*/ 545109 w 5033421"/>
              <a:gd name="connsiteY52" fmla="*/ 2635721 h 5104292"/>
              <a:gd name="connsiteX53" fmla="*/ 568922 w 5033421"/>
              <a:gd name="connsiteY53" fmla="*/ 2520280 h 5104292"/>
              <a:gd name="connsiteX54" fmla="*/ 1649942 w 5033421"/>
              <a:gd name="connsiteY54" fmla="*/ 2520281 h 5104292"/>
              <a:gd name="connsiteX55" fmla="*/ 2513137 w 5033421"/>
              <a:gd name="connsiteY55" fmla="*/ 3383478 h 5104292"/>
              <a:gd name="connsiteX56" fmla="*/ 3376334 w 5033421"/>
              <a:gd name="connsiteY56" fmla="*/ 2520283 h 5104292"/>
              <a:gd name="connsiteX57" fmla="*/ 2513138 w 5033421"/>
              <a:gd name="connsiteY57" fmla="*/ 1657087 h 5104292"/>
              <a:gd name="connsiteX58" fmla="*/ 1649941 w 5033421"/>
              <a:gd name="connsiteY58" fmla="*/ 2520282 h 5104292"/>
              <a:gd name="connsiteX59" fmla="*/ 1649942 w 5033421"/>
              <a:gd name="connsiteY59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06574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32768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199430 w 5033421"/>
              <a:gd name="connsiteY40" fmla="*/ 395369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211337 w 5033421"/>
              <a:gd name="connsiteY33" fmla="*/ 4684737 h 5040569"/>
              <a:gd name="connsiteX34" fmla="*/ 1125612 w 5033421"/>
              <a:gd name="connsiteY34" fmla="*/ 4639493 h 5040569"/>
              <a:gd name="connsiteX35" fmla="*/ 1104180 w 5033421"/>
              <a:gd name="connsiteY35" fmla="*/ 4563293 h 5040569"/>
              <a:gd name="connsiteX36" fmla="*/ 1166094 w 5033421"/>
              <a:gd name="connsiteY36" fmla="*/ 4422799 h 5040569"/>
              <a:gd name="connsiteX37" fmla="*/ 1223242 w 5033421"/>
              <a:gd name="connsiteY37" fmla="*/ 4320406 h 5040569"/>
              <a:gd name="connsiteX38" fmla="*/ 1251818 w 5033421"/>
              <a:gd name="connsiteY38" fmla="*/ 4184674 h 5040569"/>
              <a:gd name="connsiteX39" fmla="*/ 1239911 w 5033421"/>
              <a:gd name="connsiteY39" fmla="*/ 4094186 h 5040569"/>
              <a:gd name="connsiteX40" fmla="*/ 1199430 w 5033421"/>
              <a:gd name="connsiteY40" fmla="*/ 3953693 h 5040569"/>
              <a:gd name="connsiteX41" fmla="*/ 1068461 w 5033421"/>
              <a:gd name="connsiteY41" fmla="*/ 3810818 h 5040569"/>
              <a:gd name="connsiteX42" fmla="*/ 887487 w 5033421"/>
              <a:gd name="connsiteY42" fmla="*/ 3725093 h 5040569"/>
              <a:gd name="connsiteX43" fmla="*/ 730324 w 5033421"/>
              <a:gd name="connsiteY43" fmla="*/ 3727474 h 5040569"/>
              <a:gd name="connsiteX44" fmla="*/ 596974 w 5033421"/>
              <a:gd name="connsiteY44" fmla="*/ 3784624 h 5040569"/>
              <a:gd name="connsiteX45" fmla="*/ 404093 w 5033421"/>
              <a:gd name="connsiteY45" fmla="*/ 3898924 h 5040569"/>
              <a:gd name="connsiteX46" fmla="*/ 352896 w 5033421"/>
              <a:gd name="connsiteY46" fmla="*/ 3888432 h 5040569"/>
              <a:gd name="connsiteX47" fmla="*/ 0 w 5033421"/>
              <a:gd name="connsiteY47" fmla="*/ 3005857 h 5040569"/>
              <a:gd name="connsiteX48" fmla="*/ 51668 w 5033421"/>
              <a:gd name="connsiteY48" fmla="*/ 2958330 h 5040569"/>
              <a:gd name="connsiteX49" fmla="*/ 313605 w 5033421"/>
              <a:gd name="connsiteY49" fmla="*/ 2867843 h 5040569"/>
              <a:gd name="connsiteX50" fmla="*/ 418380 w 5033421"/>
              <a:gd name="connsiteY50" fmla="*/ 2820218 h 5040569"/>
              <a:gd name="connsiteX51" fmla="*/ 487436 w 5033421"/>
              <a:gd name="connsiteY51" fmla="*/ 2763068 h 5040569"/>
              <a:gd name="connsiteX52" fmla="*/ 525537 w 5033421"/>
              <a:gd name="connsiteY52" fmla="*/ 2696393 h 5040569"/>
              <a:gd name="connsiteX53" fmla="*/ 545109 w 5033421"/>
              <a:gd name="connsiteY53" fmla="*/ 2635721 h 5040569"/>
              <a:gd name="connsiteX54" fmla="*/ 568922 w 5033421"/>
              <a:gd name="connsiteY54" fmla="*/ 2520280 h 5040569"/>
              <a:gd name="connsiteX55" fmla="*/ 1649942 w 5033421"/>
              <a:gd name="connsiteY55" fmla="*/ 2520281 h 5040569"/>
              <a:gd name="connsiteX56" fmla="*/ 2513137 w 5033421"/>
              <a:gd name="connsiteY56" fmla="*/ 3383478 h 5040569"/>
              <a:gd name="connsiteX57" fmla="*/ 3376334 w 5033421"/>
              <a:gd name="connsiteY57" fmla="*/ 2520283 h 5040569"/>
              <a:gd name="connsiteX58" fmla="*/ 2513138 w 5033421"/>
              <a:gd name="connsiteY58" fmla="*/ 1657087 h 5040569"/>
              <a:gd name="connsiteX59" fmla="*/ 1649941 w 5033421"/>
              <a:gd name="connsiteY59" fmla="*/ 2520282 h 5040569"/>
              <a:gd name="connsiteX60" fmla="*/ 1649942 w 5033421"/>
              <a:gd name="connsiteY6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901899 w 5033421"/>
              <a:gd name="connsiteY33" fmla="*/ 4996681 h 5040569"/>
              <a:gd name="connsiteX34" fmla="*/ 1211337 w 5033421"/>
              <a:gd name="connsiteY34" fmla="*/ 4684737 h 5040569"/>
              <a:gd name="connsiteX35" fmla="*/ 1125612 w 5033421"/>
              <a:gd name="connsiteY35" fmla="*/ 4639493 h 5040569"/>
              <a:gd name="connsiteX36" fmla="*/ 1104180 w 5033421"/>
              <a:gd name="connsiteY36" fmla="*/ 4563293 h 5040569"/>
              <a:gd name="connsiteX37" fmla="*/ 1166094 w 5033421"/>
              <a:gd name="connsiteY37" fmla="*/ 4422799 h 5040569"/>
              <a:gd name="connsiteX38" fmla="*/ 1223242 w 5033421"/>
              <a:gd name="connsiteY38" fmla="*/ 4320406 h 5040569"/>
              <a:gd name="connsiteX39" fmla="*/ 1251818 w 5033421"/>
              <a:gd name="connsiteY39" fmla="*/ 4184674 h 5040569"/>
              <a:gd name="connsiteX40" fmla="*/ 1239911 w 5033421"/>
              <a:gd name="connsiteY40" fmla="*/ 4094186 h 5040569"/>
              <a:gd name="connsiteX41" fmla="*/ 1199430 w 5033421"/>
              <a:gd name="connsiteY41" fmla="*/ 3953693 h 5040569"/>
              <a:gd name="connsiteX42" fmla="*/ 1068461 w 5033421"/>
              <a:gd name="connsiteY42" fmla="*/ 3810818 h 5040569"/>
              <a:gd name="connsiteX43" fmla="*/ 887487 w 5033421"/>
              <a:gd name="connsiteY43" fmla="*/ 3725093 h 5040569"/>
              <a:gd name="connsiteX44" fmla="*/ 730324 w 5033421"/>
              <a:gd name="connsiteY44" fmla="*/ 3727474 h 5040569"/>
              <a:gd name="connsiteX45" fmla="*/ 596974 w 5033421"/>
              <a:gd name="connsiteY45" fmla="*/ 3784624 h 5040569"/>
              <a:gd name="connsiteX46" fmla="*/ 404093 w 5033421"/>
              <a:gd name="connsiteY46" fmla="*/ 3898924 h 5040569"/>
              <a:gd name="connsiteX47" fmla="*/ 352896 w 5033421"/>
              <a:gd name="connsiteY47" fmla="*/ 3888432 h 5040569"/>
              <a:gd name="connsiteX48" fmla="*/ 0 w 5033421"/>
              <a:gd name="connsiteY48" fmla="*/ 3005857 h 5040569"/>
              <a:gd name="connsiteX49" fmla="*/ 51668 w 5033421"/>
              <a:gd name="connsiteY49" fmla="*/ 2958330 h 5040569"/>
              <a:gd name="connsiteX50" fmla="*/ 313605 w 5033421"/>
              <a:gd name="connsiteY50" fmla="*/ 2867843 h 5040569"/>
              <a:gd name="connsiteX51" fmla="*/ 418380 w 5033421"/>
              <a:gd name="connsiteY51" fmla="*/ 2820218 h 5040569"/>
              <a:gd name="connsiteX52" fmla="*/ 487436 w 5033421"/>
              <a:gd name="connsiteY52" fmla="*/ 2763068 h 5040569"/>
              <a:gd name="connsiteX53" fmla="*/ 525537 w 5033421"/>
              <a:gd name="connsiteY53" fmla="*/ 2696393 h 5040569"/>
              <a:gd name="connsiteX54" fmla="*/ 545109 w 5033421"/>
              <a:gd name="connsiteY54" fmla="*/ 2635721 h 5040569"/>
              <a:gd name="connsiteX55" fmla="*/ 568922 w 5033421"/>
              <a:gd name="connsiteY55" fmla="*/ 2520280 h 5040569"/>
              <a:gd name="connsiteX56" fmla="*/ 1649942 w 5033421"/>
              <a:gd name="connsiteY56" fmla="*/ 2520281 h 5040569"/>
              <a:gd name="connsiteX57" fmla="*/ 2513137 w 5033421"/>
              <a:gd name="connsiteY57" fmla="*/ 3383478 h 5040569"/>
              <a:gd name="connsiteX58" fmla="*/ 3376334 w 5033421"/>
              <a:gd name="connsiteY58" fmla="*/ 2520283 h 5040569"/>
              <a:gd name="connsiteX59" fmla="*/ 2513138 w 5033421"/>
              <a:gd name="connsiteY59" fmla="*/ 1657087 h 5040569"/>
              <a:gd name="connsiteX60" fmla="*/ 1649941 w 5033421"/>
              <a:gd name="connsiteY60" fmla="*/ 2520282 h 5040569"/>
              <a:gd name="connsiteX61" fmla="*/ 1649942 w 5033421"/>
              <a:gd name="connsiteY6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1901899 w 5033421"/>
              <a:gd name="connsiteY34" fmla="*/ 4996681 h 5040569"/>
              <a:gd name="connsiteX35" fmla="*/ 1211337 w 5033421"/>
              <a:gd name="connsiteY35" fmla="*/ 4684737 h 5040569"/>
              <a:gd name="connsiteX36" fmla="*/ 1125612 w 5033421"/>
              <a:gd name="connsiteY36" fmla="*/ 4639493 h 5040569"/>
              <a:gd name="connsiteX37" fmla="*/ 1104180 w 5033421"/>
              <a:gd name="connsiteY37" fmla="*/ 4563293 h 5040569"/>
              <a:gd name="connsiteX38" fmla="*/ 1166094 w 5033421"/>
              <a:gd name="connsiteY38" fmla="*/ 4422799 h 5040569"/>
              <a:gd name="connsiteX39" fmla="*/ 1223242 w 5033421"/>
              <a:gd name="connsiteY39" fmla="*/ 4320406 h 5040569"/>
              <a:gd name="connsiteX40" fmla="*/ 1251818 w 5033421"/>
              <a:gd name="connsiteY40" fmla="*/ 4184674 h 5040569"/>
              <a:gd name="connsiteX41" fmla="*/ 1239911 w 5033421"/>
              <a:gd name="connsiteY41" fmla="*/ 4094186 h 5040569"/>
              <a:gd name="connsiteX42" fmla="*/ 1199430 w 5033421"/>
              <a:gd name="connsiteY42" fmla="*/ 3953693 h 5040569"/>
              <a:gd name="connsiteX43" fmla="*/ 1068461 w 5033421"/>
              <a:gd name="connsiteY43" fmla="*/ 3810818 h 5040569"/>
              <a:gd name="connsiteX44" fmla="*/ 887487 w 5033421"/>
              <a:gd name="connsiteY44" fmla="*/ 3725093 h 5040569"/>
              <a:gd name="connsiteX45" fmla="*/ 730324 w 5033421"/>
              <a:gd name="connsiteY45" fmla="*/ 3727474 h 5040569"/>
              <a:gd name="connsiteX46" fmla="*/ 596974 w 5033421"/>
              <a:gd name="connsiteY46" fmla="*/ 3784624 h 5040569"/>
              <a:gd name="connsiteX47" fmla="*/ 404093 w 5033421"/>
              <a:gd name="connsiteY47" fmla="*/ 3898924 h 5040569"/>
              <a:gd name="connsiteX48" fmla="*/ 352896 w 5033421"/>
              <a:gd name="connsiteY48" fmla="*/ 3888432 h 5040569"/>
              <a:gd name="connsiteX49" fmla="*/ 0 w 5033421"/>
              <a:gd name="connsiteY49" fmla="*/ 3005857 h 5040569"/>
              <a:gd name="connsiteX50" fmla="*/ 51668 w 5033421"/>
              <a:gd name="connsiteY50" fmla="*/ 2958330 h 5040569"/>
              <a:gd name="connsiteX51" fmla="*/ 313605 w 5033421"/>
              <a:gd name="connsiteY51" fmla="*/ 2867843 h 5040569"/>
              <a:gd name="connsiteX52" fmla="*/ 418380 w 5033421"/>
              <a:gd name="connsiteY52" fmla="*/ 2820218 h 5040569"/>
              <a:gd name="connsiteX53" fmla="*/ 487436 w 5033421"/>
              <a:gd name="connsiteY53" fmla="*/ 2763068 h 5040569"/>
              <a:gd name="connsiteX54" fmla="*/ 525537 w 5033421"/>
              <a:gd name="connsiteY54" fmla="*/ 2696393 h 5040569"/>
              <a:gd name="connsiteX55" fmla="*/ 545109 w 5033421"/>
              <a:gd name="connsiteY55" fmla="*/ 2635721 h 5040569"/>
              <a:gd name="connsiteX56" fmla="*/ 568922 w 5033421"/>
              <a:gd name="connsiteY56" fmla="*/ 2520280 h 5040569"/>
              <a:gd name="connsiteX57" fmla="*/ 1649942 w 5033421"/>
              <a:gd name="connsiteY57" fmla="*/ 2520281 h 5040569"/>
              <a:gd name="connsiteX58" fmla="*/ 2513137 w 5033421"/>
              <a:gd name="connsiteY58" fmla="*/ 3383478 h 5040569"/>
              <a:gd name="connsiteX59" fmla="*/ 3376334 w 5033421"/>
              <a:gd name="connsiteY59" fmla="*/ 2520283 h 5040569"/>
              <a:gd name="connsiteX60" fmla="*/ 2513138 w 5033421"/>
              <a:gd name="connsiteY60" fmla="*/ 1657087 h 5040569"/>
              <a:gd name="connsiteX61" fmla="*/ 1649941 w 5033421"/>
              <a:gd name="connsiteY61" fmla="*/ 2520282 h 5040569"/>
              <a:gd name="connsiteX62" fmla="*/ 1649942 w 5033421"/>
              <a:gd name="connsiteY62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01899 w 5033421"/>
              <a:gd name="connsiteY35" fmla="*/ 49966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18568 w 5033421"/>
              <a:gd name="connsiteY35" fmla="*/ 49585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232893 w 5033421"/>
              <a:gd name="connsiteY33" fmla="*/ 4510906 h 5040569"/>
              <a:gd name="connsiteX34" fmla="*/ 2104305 w 5033421"/>
              <a:gd name="connsiteY34" fmla="*/ 4653781 h 5040569"/>
              <a:gd name="connsiteX35" fmla="*/ 2004293 w 5033421"/>
              <a:gd name="connsiteY35" fmla="*/ 4930006 h 5040569"/>
              <a:gd name="connsiteX36" fmla="*/ 1918568 w 5033421"/>
              <a:gd name="connsiteY36" fmla="*/ 4958581 h 5040569"/>
              <a:gd name="connsiteX37" fmla="*/ 1211337 w 5033421"/>
              <a:gd name="connsiteY37" fmla="*/ 4684737 h 5040569"/>
              <a:gd name="connsiteX38" fmla="*/ 1125612 w 5033421"/>
              <a:gd name="connsiteY38" fmla="*/ 4639493 h 5040569"/>
              <a:gd name="connsiteX39" fmla="*/ 1104180 w 5033421"/>
              <a:gd name="connsiteY39" fmla="*/ 4563293 h 5040569"/>
              <a:gd name="connsiteX40" fmla="*/ 1166094 w 5033421"/>
              <a:gd name="connsiteY40" fmla="*/ 4422799 h 5040569"/>
              <a:gd name="connsiteX41" fmla="*/ 1223242 w 5033421"/>
              <a:gd name="connsiteY41" fmla="*/ 4320406 h 5040569"/>
              <a:gd name="connsiteX42" fmla="*/ 1251818 w 5033421"/>
              <a:gd name="connsiteY42" fmla="*/ 4184674 h 5040569"/>
              <a:gd name="connsiteX43" fmla="*/ 1239911 w 5033421"/>
              <a:gd name="connsiteY43" fmla="*/ 4094186 h 5040569"/>
              <a:gd name="connsiteX44" fmla="*/ 1199430 w 5033421"/>
              <a:gd name="connsiteY44" fmla="*/ 3953693 h 5040569"/>
              <a:gd name="connsiteX45" fmla="*/ 1068461 w 5033421"/>
              <a:gd name="connsiteY45" fmla="*/ 3810818 h 5040569"/>
              <a:gd name="connsiteX46" fmla="*/ 887487 w 5033421"/>
              <a:gd name="connsiteY46" fmla="*/ 3725093 h 5040569"/>
              <a:gd name="connsiteX47" fmla="*/ 730324 w 5033421"/>
              <a:gd name="connsiteY47" fmla="*/ 3727474 h 5040569"/>
              <a:gd name="connsiteX48" fmla="*/ 596974 w 5033421"/>
              <a:gd name="connsiteY48" fmla="*/ 3784624 h 5040569"/>
              <a:gd name="connsiteX49" fmla="*/ 404093 w 5033421"/>
              <a:gd name="connsiteY49" fmla="*/ 3898924 h 5040569"/>
              <a:gd name="connsiteX50" fmla="*/ 352896 w 5033421"/>
              <a:gd name="connsiteY50" fmla="*/ 3888432 h 5040569"/>
              <a:gd name="connsiteX51" fmla="*/ 0 w 5033421"/>
              <a:gd name="connsiteY51" fmla="*/ 3005857 h 5040569"/>
              <a:gd name="connsiteX52" fmla="*/ 51668 w 5033421"/>
              <a:gd name="connsiteY52" fmla="*/ 2958330 h 5040569"/>
              <a:gd name="connsiteX53" fmla="*/ 313605 w 5033421"/>
              <a:gd name="connsiteY53" fmla="*/ 2867843 h 5040569"/>
              <a:gd name="connsiteX54" fmla="*/ 418380 w 5033421"/>
              <a:gd name="connsiteY54" fmla="*/ 2820218 h 5040569"/>
              <a:gd name="connsiteX55" fmla="*/ 487436 w 5033421"/>
              <a:gd name="connsiteY55" fmla="*/ 2763068 h 5040569"/>
              <a:gd name="connsiteX56" fmla="*/ 525537 w 5033421"/>
              <a:gd name="connsiteY56" fmla="*/ 2696393 h 5040569"/>
              <a:gd name="connsiteX57" fmla="*/ 545109 w 5033421"/>
              <a:gd name="connsiteY57" fmla="*/ 2635721 h 5040569"/>
              <a:gd name="connsiteX58" fmla="*/ 568922 w 5033421"/>
              <a:gd name="connsiteY58" fmla="*/ 2520280 h 5040569"/>
              <a:gd name="connsiteX59" fmla="*/ 1649942 w 5033421"/>
              <a:gd name="connsiteY59" fmla="*/ 2520281 h 5040569"/>
              <a:gd name="connsiteX60" fmla="*/ 2513137 w 5033421"/>
              <a:gd name="connsiteY60" fmla="*/ 3383478 h 5040569"/>
              <a:gd name="connsiteX61" fmla="*/ 3376334 w 5033421"/>
              <a:gd name="connsiteY61" fmla="*/ 2520283 h 5040569"/>
              <a:gd name="connsiteX62" fmla="*/ 2513138 w 5033421"/>
              <a:gd name="connsiteY62" fmla="*/ 1657087 h 5040569"/>
              <a:gd name="connsiteX63" fmla="*/ 1649941 w 5033421"/>
              <a:gd name="connsiteY63" fmla="*/ 2520282 h 5040569"/>
              <a:gd name="connsiteX64" fmla="*/ 1649942 w 5033421"/>
              <a:gd name="connsiteY64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232893 w 5033421"/>
              <a:gd name="connsiteY34" fmla="*/ 4510906 h 5040569"/>
              <a:gd name="connsiteX35" fmla="*/ 2104305 w 5033421"/>
              <a:gd name="connsiteY35" fmla="*/ 4653781 h 5040569"/>
              <a:gd name="connsiteX36" fmla="*/ 2004293 w 5033421"/>
              <a:gd name="connsiteY36" fmla="*/ 4930006 h 5040569"/>
              <a:gd name="connsiteX37" fmla="*/ 1918568 w 5033421"/>
              <a:gd name="connsiteY37" fmla="*/ 4958581 h 5040569"/>
              <a:gd name="connsiteX38" fmla="*/ 1211337 w 5033421"/>
              <a:gd name="connsiteY38" fmla="*/ 4684737 h 5040569"/>
              <a:gd name="connsiteX39" fmla="*/ 1125612 w 5033421"/>
              <a:gd name="connsiteY39" fmla="*/ 4639493 h 5040569"/>
              <a:gd name="connsiteX40" fmla="*/ 1104180 w 5033421"/>
              <a:gd name="connsiteY40" fmla="*/ 4563293 h 5040569"/>
              <a:gd name="connsiteX41" fmla="*/ 1166094 w 5033421"/>
              <a:gd name="connsiteY41" fmla="*/ 4422799 h 5040569"/>
              <a:gd name="connsiteX42" fmla="*/ 1223242 w 5033421"/>
              <a:gd name="connsiteY42" fmla="*/ 4320406 h 5040569"/>
              <a:gd name="connsiteX43" fmla="*/ 1251818 w 5033421"/>
              <a:gd name="connsiteY43" fmla="*/ 4184674 h 5040569"/>
              <a:gd name="connsiteX44" fmla="*/ 1239911 w 5033421"/>
              <a:gd name="connsiteY44" fmla="*/ 4094186 h 5040569"/>
              <a:gd name="connsiteX45" fmla="*/ 1199430 w 5033421"/>
              <a:gd name="connsiteY45" fmla="*/ 3953693 h 5040569"/>
              <a:gd name="connsiteX46" fmla="*/ 1068461 w 5033421"/>
              <a:gd name="connsiteY46" fmla="*/ 3810818 h 5040569"/>
              <a:gd name="connsiteX47" fmla="*/ 887487 w 5033421"/>
              <a:gd name="connsiteY47" fmla="*/ 3725093 h 5040569"/>
              <a:gd name="connsiteX48" fmla="*/ 730324 w 5033421"/>
              <a:gd name="connsiteY48" fmla="*/ 3727474 h 5040569"/>
              <a:gd name="connsiteX49" fmla="*/ 596974 w 5033421"/>
              <a:gd name="connsiteY49" fmla="*/ 3784624 h 5040569"/>
              <a:gd name="connsiteX50" fmla="*/ 404093 w 5033421"/>
              <a:gd name="connsiteY50" fmla="*/ 3898924 h 5040569"/>
              <a:gd name="connsiteX51" fmla="*/ 352896 w 5033421"/>
              <a:gd name="connsiteY51" fmla="*/ 3888432 h 5040569"/>
              <a:gd name="connsiteX52" fmla="*/ 0 w 5033421"/>
              <a:gd name="connsiteY52" fmla="*/ 3005857 h 5040569"/>
              <a:gd name="connsiteX53" fmla="*/ 51668 w 5033421"/>
              <a:gd name="connsiteY53" fmla="*/ 2958330 h 5040569"/>
              <a:gd name="connsiteX54" fmla="*/ 313605 w 5033421"/>
              <a:gd name="connsiteY54" fmla="*/ 2867843 h 5040569"/>
              <a:gd name="connsiteX55" fmla="*/ 418380 w 5033421"/>
              <a:gd name="connsiteY55" fmla="*/ 2820218 h 5040569"/>
              <a:gd name="connsiteX56" fmla="*/ 487436 w 5033421"/>
              <a:gd name="connsiteY56" fmla="*/ 2763068 h 5040569"/>
              <a:gd name="connsiteX57" fmla="*/ 525537 w 5033421"/>
              <a:gd name="connsiteY57" fmla="*/ 2696393 h 5040569"/>
              <a:gd name="connsiteX58" fmla="*/ 545109 w 5033421"/>
              <a:gd name="connsiteY58" fmla="*/ 2635721 h 5040569"/>
              <a:gd name="connsiteX59" fmla="*/ 568922 w 5033421"/>
              <a:gd name="connsiteY59" fmla="*/ 2520280 h 5040569"/>
              <a:gd name="connsiteX60" fmla="*/ 1649942 w 5033421"/>
              <a:gd name="connsiteY60" fmla="*/ 2520281 h 5040569"/>
              <a:gd name="connsiteX61" fmla="*/ 2513137 w 5033421"/>
              <a:gd name="connsiteY61" fmla="*/ 3383478 h 5040569"/>
              <a:gd name="connsiteX62" fmla="*/ 3376334 w 5033421"/>
              <a:gd name="connsiteY62" fmla="*/ 2520283 h 5040569"/>
              <a:gd name="connsiteX63" fmla="*/ 2513138 w 5033421"/>
              <a:gd name="connsiteY63" fmla="*/ 1657087 h 5040569"/>
              <a:gd name="connsiteX64" fmla="*/ 1649941 w 5033421"/>
              <a:gd name="connsiteY64" fmla="*/ 2520282 h 5040569"/>
              <a:gd name="connsiteX65" fmla="*/ 1649942 w 5033421"/>
              <a:gd name="connsiteY65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430537 w 5033421"/>
              <a:gd name="connsiteY34" fmla="*/ 4420419 h 5040569"/>
              <a:gd name="connsiteX35" fmla="*/ 2232893 w 5033421"/>
              <a:gd name="connsiteY35" fmla="*/ 4510906 h 5040569"/>
              <a:gd name="connsiteX36" fmla="*/ 2104305 w 5033421"/>
              <a:gd name="connsiteY36" fmla="*/ 4653781 h 5040569"/>
              <a:gd name="connsiteX37" fmla="*/ 2004293 w 5033421"/>
              <a:gd name="connsiteY37" fmla="*/ 4930006 h 5040569"/>
              <a:gd name="connsiteX38" fmla="*/ 1918568 w 5033421"/>
              <a:gd name="connsiteY38" fmla="*/ 4958581 h 5040569"/>
              <a:gd name="connsiteX39" fmla="*/ 1211337 w 5033421"/>
              <a:gd name="connsiteY39" fmla="*/ 4684737 h 5040569"/>
              <a:gd name="connsiteX40" fmla="*/ 1125612 w 5033421"/>
              <a:gd name="connsiteY40" fmla="*/ 4639493 h 5040569"/>
              <a:gd name="connsiteX41" fmla="*/ 1104180 w 5033421"/>
              <a:gd name="connsiteY41" fmla="*/ 4563293 h 5040569"/>
              <a:gd name="connsiteX42" fmla="*/ 1166094 w 5033421"/>
              <a:gd name="connsiteY42" fmla="*/ 4422799 h 5040569"/>
              <a:gd name="connsiteX43" fmla="*/ 1223242 w 5033421"/>
              <a:gd name="connsiteY43" fmla="*/ 4320406 h 5040569"/>
              <a:gd name="connsiteX44" fmla="*/ 1251818 w 5033421"/>
              <a:gd name="connsiteY44" fmla="*/ 4184674 h 5040569"/>
              <a:gd name="connsiteX45" fmla="*/ 1239911 w 5033421"/>
              <a:gd name="connsiteY45" fmla="*/ 4094186 h 5040569"/>
              <a:gd name="connsiteX46" fmla="*/ 1199430 w 5033421"/>
              <a:gd name="connsiteY46" fmla="*/ 3953693 h 5040569"/>
              <a:gd name="connsiteX47" fmla="*/ 1068461 w 5033421"/>
              <a:gd name="connsiteY47" fmla="*/ 3810818 h 5040569"/>
              <a:gd name="connsiteX48" fmla="*/ 887487 w 5033421"/>
              <a:gd name="connsiteY48" fmla="*/ 3725093 h 5040569"/>
              <a:gd name="connsiteX49" fmla="*/ 730324 w 5033421"/>
              <a:gd name="connsiteY49" fmla="*/ 3727474 h 5040569"/>
              <a:gd name="connsiteX50" fmla="*/ 596974 w 5033421"/>
              <a:gd name="connsiteY50" fmla="*/ 3784624 h 5040569"/>
              <a:gd name="connsiteX51" fmla="*/ 404093 w 5033421"/>
              <a:gd name="connsiteY51" fmla="*/ 3898924 h 5040569"/>
              <a:gd name="connsiteX52" fmla="*/ 352896 w 5033421"/>
              <a:gd name="connsiteY52" fmla="*/ 3888432 h 5040569"/>
              <a:gd name="connsiteX53" fmla="*/ 0 w 5033421"/>
              <a:gd name="connsiteY53" fmla="*/ 3005857 h 5040569"/>
              <a:gd name="connsiteX54" fmla="*/ 51668 w 5033421"/>
              <a:gd name="connsiteY54" fmla="*/ 2958330 h 5040569"/>
              <a:gd name="connsiteX55" fmla="*/ 313605 w 5033421"/>
              <a:gd name="connsiteY55" fmla="*/ 2867843 h 5040569"/>
              <a:gd name="connsiteX56" fmla="*/ 418380 w 5033421"/>
              <a:gd name="connsiteY56" fmla="*/ 2820218 h 5040569"/>
              <a:gd name="connsiteX57" fmla="*/ 487436 w 5033421"/>
              <a:gd name="connsiteY57" fmla="*/ 2763068 h 5040569"/>
              <a:gd name="connsiteX58" fmla="*/ 525537 w 5033421"/>
              <a:gd name="connsiteY58" fmla="*/ 2696393 h 5040569"/>
              <a:gd name="connsiteX59" fmla="*/ 545109 w 5033421"/>
              <a:gd name="connsiteY59" fmla="*/ 2635721 h 5040569"/>
              <a:gd name="connsiteX60" fmla="*/ 568922 w 5033421"/>
              <a:gd name="connsiteY60" fmla="*/ 2520280 h 5040569"/>
              <a:gd name="connsiteX61" fmla="*/ 1649942 w 5033421"/>
              <a:gd name="connsiteY61" fmla="*/ 2520281 h 5040569"/>
              <a:gd name="connsiteX62" fmla="*/ 2513137 w 5033421"/>
              <a:gd name="connsiteY62" fmla="*/ 3383478 h 5040569"/>
              <a:gd name="connsiteX63" fmla="*/ 3376334 w 5033421"/>
              <a:gd name="connsiteY63" fmla="*/ 2520283 h 5040569"/>
              <a:gd name="connsiteX64" fmla="*/ 2513138 w 5033421"/>
              <a:gd name="connsiteY64" fmla="*/ 1657087 h 5040569"/>
              <a:gd name="connsiteX65" fmla="*/ 1649941 w 5033421"/>
              <a:gd name="connsiteY65" fmla="*/ 2520282 h 5040569"/>
              <a:gd name="connsiteX66" fmla="*/ 1649942 w 5033421"/>
              <a:gd name="connsiteY66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551980 w 5033421"/>
              <a:gd name="connsiteY34" fmla="*/ 4425181 h 5040569"/>
              <a:gd name="connsiteX35" fmla="*/ 2430537 w 5033421"/>
              <a:gd name="connsiteY35" fmla="*/ 4420419 h 5040569"/>
              <a:gd name="connsiteX36" fmla="*/ 2232893 w 5033421"/>
              <a:gd name="connsiteY36" fmla="*/ 4510906 h 5040569"/>
              <a:gd name="connsiteX37" fmla="*/ 2104305 w 5033421"/>
              <a:gd name="connsiteY37" fmla="*/ 4653781 h 5040569"/>
              <a:gd name="connsiteX38" fmla="*/ 2004293 w 5033421"/>
              <a:gd name="connsiteY38" fmla="*/ 4930006 h 5040569"/>
              <a:gd name="connsiteX39" fmla="*/ 1918568 w 5033421"/>
              <a:gd name="connsiteY39" fmla="*/ 4958581 h 5040569"/>
              <a:gd name="connsiteX40" fmla="*/ 1211337 w 5033421"/>
              <a:gd name="connsiteY40" fmla="*/ 4684737 h 5040569"/>
              <a:gd name="connsiteX41" fmla="*/ 1125612 w 5033421"/>
              <a:gd name="connsiteY41" fmla="*/ 4639493 h 5040569"/>
              <a:gd name="connsiteX42" fmla="*/ 1104180 w 5033421"/>
              <a:gd name="connsiteY42" fmla="*/ 4563293 h 5040569"/>
              <a:gd name="connsiteX43" fmla="*/ 1166094 w 5033421"/>
              <a:gd name="connsiteY43" fmla="*/ 4422799 h 5040569"/>
              <a:gd name="connsiteX44" fmla="*/ 1223242 w 5033421"/>
              <a:gd name="connsiteY44" fmla="*/ 4320406 h 5040569"/>
              <a:gd name="connsiteX45" fmla="*/ 1251818 w 5033421"/>
              <a:gd name="connsiteY45" fmla="*/ 4184674 h 5040569"/>
              <a:gd name="connsiteX46" fmla="*/ 1239911 w 5033421"/>
              <a:gd name="connsiteY46" fmla="*/ 4094186 h 5040569"/>
              <a:gd name="connsiteX47" fmla="*/ 1199430 w 5033421"/>
              <a:gd name="connsiteY47" fmla="*/ 3953693 h 5040569"/>
              <a:gd name="connsiteX48" fmla="*/ 1068461 w 5033421"/>
              <a:gd name="connsiteY48" fmla="*/ 3810818 h 5040569"/>
              <a:gd name="connsiteX49" fmla="*/ 887487 w 5033421"/>
              <a:gd name="connsiteY49" fmla="*/ 3725093 h 5040569"/>
              <a:gd name="connsiteX50" fmla="*/ 730324 w 5033421"/>
              <a:gd name="connsiteY50" fmla="*/ 3727474 h 5040569"/>
              <a:gd name="connsiteX51" fmla="*/ 596974 w 5033421"/>
              <a:gd name="connsiteY51" fmla="*/ 3784624 h 5040569"/>
              <a:gd name="connsiteX52" fmla="*/ 404093 w 5033421"/>
              <a:gd name="connsiteY52" fmla="*/ 3898924 h 5040569"/>
              <a:gd name="connsiteX53" fmla="*/ 352896 w 5033421"/>
              <a:gd name="connsiteY53" fmla="*/ 3888432 h 5040569"/>
              <a:gd name="connsiteX54" fmla="*/ 0 w 5033421"/>
              <a:gd name="connsiteY54" fmla="*/ 3005857 h 5040569"/>
              <a:gd name="connsiteX55" fmla="*/ 51668 w 5033421"/>
              <a:gd name="connsiteY55" fmla="*/ 2958330 h 5040569"/>
              <a:gd name="connsiteX56" fmla="*/ 313605 w 5033421"/>
              <a:gd name="connsiteY56" fmla="*/ 2867843 h 5040569"/>
              <a:gd name="connsiteX57" fmla="*/ 418380 w 5033421"/>
              <a:gd name="connsiteY57" fmla="*/ 2820218 h 5040569"/>
              <a:gd name="connsiteX58" fmla="*/ 487436 w 5033421"/>
              <a:gd name="connsiteY58" fmla="*/ 2763068 h 5040569"/>
              <a:gd name="connsiteX59" fmla="*/ 525537 w 5033421"/>
              <a:gd name="connsiteY59" fmla="*/ 2696393 h 5040569"/>
              <a:gd name="connsiteX60" fmla="*/ 545109 w 5033421"/>
              <a:gd name="connsiteY60" fmla="*/ 2635721 h 5040569"/>
              <a:gd name="connsiteX61" fmla="*/ 568922 w 5033421"/>
              <a:gd name="connsiteY61" fmla="*/ 2520280 h 5040569"/>
              <a:gd name="connsiteX62" fmla="*/ 1649942 w 5033421"/>
              <a:gd name="connsiteY62" fmla="*/ 2520281 h 5040569"/>
              <a:gd name="connsiteX63" fmla="*/ 2513137 w 5033421"/>
              <a:gd name="connsiteY63" fmla="*/ 3383478 h 5040569"/>
              <a:gd name="connsiteX64" fmla="*/ 3376334 w 5033421"/>
              <a:gd name="connsiteY64" fmla="*/ 2520283 h 5040569"/>
              <a:gd name="connsiteX65" fmla="*/ 2513138 w 5033421"/>
              <a:gd name="connsiteY65" fmla="*/ 1657087 h 5040569"/>
              <a:gd name="connsiteX66" fmla="*/ 1649941 w 5033421"/>
              <a:gd name="connsiteY66" fmla="*/ 2520282 h 5040569"/>
              <a:gd name="connsiteX67" fmla="*/ 1649942 w 5033421"/>
              <a:gd name="connsiteY67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747243 w 5033421"/>
              <a:gd name="connsiteY33" fmla="*/ 4506144 h 5040569"/>
              <a:gd name="connsiteX34" fmla="*/ 2661518 w 5033421"/>
              <a:gd name="connsiteY34" fmla="*/ 4463281 h 5040569"/>
              <a:gd name="connsiteX35" fmla="*/ 2551980 w 5033421"/>
              <a:gd name="connsiteY35" fmla="*/ 4425181 h 5040569"/>
              <a:gd name="connsiteX36" fmla="*/ 2430537 w 5033421"/>
              <a:gd name="connsiteY36" fmla="*/ 4420419 h 5040569"/>
              <a:gd name="connsiteX37" fmla="*/ 2232893 w 5033421"/>
              <a:gd name="connsiteY37" fmla="*/ 4510906 h 5040569"/>
              <a:gd name="connsiteX38" fmla="*/ 2104305 w 5033421"/>
              <a:gd name="connsiteY38" fmla="*/ 4653781 h 5040569"/>
              <a:gd name="connsiteX39" fmla="*/ 2004293 w 5033421"/>
              <a:gd name="connsiteY39" fmla="*/ 4930006 h 5040569"/>
              <a:gd name="connsiteX40" fmla="*/ 1918568 w 5033421"/>
              <a:gd name="connsiteY40" fmla="*/ 4958581 h 5040569"/>
              <a:gd name="connsiteX41" fmla="*/ 1211337 w 5033421"/>
              <a:gd name="connsiteY41" fmla="*/ 4684737 h 5040569"/>
              <a:gd name="connsiteX42" fmla="*/ 1125612 w 5033421"/>
              <a:gd name="connsiteY42" fmla="*/ 4639493 h 5040569"/>
              <a:gd name="connsiteX43" fmla="*/ 1104180 w 5033421"/>
              <a:gd name="connsiteY43" fmla="*/ 4563293 h 5040569"/>
              <a:gd name="connsiteX44" fmla="*/ 1166094 w 5033421"/>
              <a:gd name="connsiteY44" fmla="*/ 4422799 h 5040569"/>
              <a:gd name="connsiteX45" fmla="*/ 1223242 w 5033421"/>
              <a:gd name="connsiteY45" fmla="*/ 4320406 h 5040569"/>
              <a:gd name="connsiteX46" fmla="*/ 1251818 w 5033421"/>
              <a:gd name="connsiteY46" fmla="*/ 4184674 h 5040569"/>
              <a:gd name="connsiteX47" fmla="*/ 1239911 w 5033421"/>
              <a:gd name="connsiteY47" fmla="*/ 4094186 h 5040569"/>
              <a:gd name="connsiteX48" fmla="*/ 1199430 w 5033421"/>
              <a:gd name="connsiteY48" fmla="*/ 3953693 h 5040569"/>
              <a:gd name="connsiteX49" fmla="*/ 1068461 w 5033421"/>
              <a:gd name="connsiteY49" fmla="*/ 3810818 h 5040569"/>
              <a:gd name="connsiteX50" fmla="*/ 887487 w 5033421"/>
              <a:gd name="connsiteY50" fmla="*/ 3725093 h 5040569"/>
              <a:gd name="connsiteX51" fmla="*/ 730324 w 5033421"/>
              <a:gd name="connsiteY51" fmla="*/ 3727474 h 5040569"/>
              <a:gd name="connsiteX52" fmla="*/ 596974 w 5033421"/>
              <a:gd name="connsiteY52" fmla="*/ 3784624 h 5040569"/>
              <a:gd name="connsiteX53" fmla="*/ 404093 w 5033421"/>
              <a:gd name="connsiteY53" fmla="*/ 3898924 h 5040569"/>
              <a:gd name="connsiteX54" fmla="*/ 352896 w 5033421"/>
              <a:gd name="connsiteY54" fmla="*/ 3888432 h 5040569"/>
              <a:gd name="connsiteX55" fmla="*/ 0 w 5033421"/>
              <a:gd name="connsiteY55" fmla="*/ 3005857 h 5040569"/>
              <a:gd name="connsiteX56" fmla="*/ 51668 w 5033421"/>
              <a:gd name="connsiteY56" fmla="*/ 2958330 h 5040569"/>
              <a:gd name="connsiteX57" fmla="*/ 313605 w 5033421"/>
              <a:gd name="connsiteY57" fmla="*/ 2867843 h 5040569"/>
              <a:gd name="connsiteX58" fmla="*/ 418380 w 5033421"/>
              <a:gd name="connsiteY58" fmla="*/ 2820218 h 5040569"/>
              <a:gd name="connsiteX59" fmla="*/ 487436 w 5033421"/>
              <a:gd name="connsiteY59" fmla="*/ 2763068 h 5040569"/>
              <a:gd name="connsiteX60" fmla="*/ 525537 w 5033421"/>
              <a:gd name="connsiteY60" fmla="*/ 2696393 h 5040569"/>
              <a:gd name="connsiteX61" fmla="*/ 545109 w 5033421"/>
              <a:gd name="connsiteY61" fmla="*/ 2635721 h 5040569"/>
              <a:gd name="connsiteX62" fmla="*/ 568922 w 5033421"/>
              <a:gd name="connsiteY62" fmla="*/ 2520280 h 5040569"/>
              <a:gd name="connsiteX63" fmla="*/ 1649942 w 5033421"/>
              <a:gd name="connsiteY63" fmla="*/ 2520281 h 5040569"/>
              <a:gd name="connsiteX64" fmla="*/ 2513137 w 5033421"/>
              <a:gd name="connsiteY64" fmla="*/ 3383478 h 5040569"/>
              <a:gd name="connsiteX65" fmla="*/ 3376334 w 5033421"/>
              <a:gd name="connsiteY65" fmla="*/ 2520283 h 5040569"/>
              <a:gd name="connsiteX66" fmla="*/ 2513138 w 5033421"/>
              <a:gd name="connsiteY66" fmla="*/ 1657087 h 5040569"/>
              <a:gd name="connsiteX67" fmla="*/ 1649941 w 5033421"/>
              <a:gd name="connsiteY67" fmla="*/ 2520282 h 5040569"/>
              <a:gd name="connsiteX68" fmla="*/ 1649942 w 5033421"/>
              <a:gd name="connsiteY68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747243 w 5033421"/>
              <a:gd name="connsiteY34" fmla="*/ 4506144 h 5040569"/>
              <a:gd name="connsiteX35" fmla="*/ 2661518 w 5033421"/>
              <a:gd name="connsiteY35" fmla="*/ 4463281 h 5040569"/>
              <a:gd name="connsiteX36" fmla="*/ 2551980 w 5033421"/>
              <a:gd name="connsiteY36" fmla="*/ 4425181 h 5040569"/>
              <a:gd name="connsiteX37" fmla="*/ 2430537 w 5033421"/>
              <a:gd name="connsiteY37" fmla="*/ 4420419 h 5040569"/>
              <a:gd name="connsiteX38" fmla="*/ 2232893 w 5033421"/>
              <a:gd name="connsiteY38" fmla="*/ 4510906 h 5040569"/>
              <a:gd name="connsiteX39" fmla="*/ 2104305 w 5033421"/>
              <a:gd name="connsiteY39" fmla="*/ 4653781 h 5040569"/>
              <a:gd name="connsiteX40" fmla="*/ 2004293 w 5033421"/>
              <a:gd name="connsiteY40" fmla="*/ 4930006 h 5040569"/>
              <a:gd name="connsiteX41" fmla="*/ 1918568 w 5033421"/>
              <a:gd name="connsiteY41" fmla="*/ 4958581 h 5040569"/>
              <a:gd name="connsiteX42" fmla="*/ 1211337 w 5033421"/>
              <a:gd name="connsiteY42" fmla="*/ 4684737 h 5040569"/>
              <a:gd name="connsiteX43" fmla="*/ 1125612 w 5033421"/>
              <a:gd name="connsiteY43" fmla="*/ 4639493 h 5040569"/>
              <a:gd name="connsiteX44" fmla="*/ 1104180 w 5033421"/>
              <a:gd name="connsiteY44" fmla="*/ 4563293 h 5040569"/>
              <a:gd name="connsiteX45" fmla="*/ 1166094 w 5033421"/>
              <a:gd name="connsiteY45" fmla="*/ 4422799 h 5040569"/>
              <a:gd name="connsiteX46" fmla="*/ 1223242 w 5033421"/>
              <a:gd name="connsiteY46" fmla="*/ 4320406 h 5040569"/>
              <a:gd name="connsiteX47" fmla="*/ 1251818 w 5033421"/>
              <a:gd name="connsiteY47" fmla="*/ 4184674 h 5040569"/>
              <a:gd name="connsiteX48" fmla="*/ 1239911 w 5033421"/>
              <a:gd name="connsiteY48" fmla="*/ 4094186 h 5040569"/>
              <a:gd name="connsiteX49" fmla="*/ 1199430 w 5033421"/>
              <a:gd name="connsiteY49" fmla="*/ 3953693 h 5040569"/>
              <a:gd name="connsiteX50" fmla="*/ 1068461 w 5033421"/>
              <a:gd name="connsiteY50" fmla="*/ 3810818 h 5040569"/>
              <a:gd name="connsiteX51" fmla="*/ 887487 w 5033421"/>
              <a:gd name="connsiteY51" fmla="*/ 3725093 h 5040569"/>
              <a:gd name="connsiteX52" fmla="*/ 730324 w 5033421"/>
              <a:gd name="connsiteY52" fmla="*/ 3727474 h 5040569"/>
              <a:gd name="connsiteX53" fmla="*/ 596974 w 5033421"/>
              <a:gd name="connsiteY53" fmla="*/ 3784624 h 5040569"/>
              <a:gd name="connsiteX54" fmla="*/ 404093 w 5033421"/>
              <a:gd name="connsiteY54" fmla="*/ 3898924 h 5040569"/>
              <a:gd name="connsiteX55" fmla="*/ 352896 w 5033421"/>
              <a:gd name="connsiteY55" fmla="*/ 3888432 h 5040569"/>
              <a:gd name="connsiteX56" fmla="*/ 0 w 5033421"/>
              <a:gd name="connsiteY56" fmla="*/ 3005857 h 5040569"/>
              <a:gd name="connsiteX57" fmla="*/ 51668 w 5033421"/>
              <a:gd name="connsiteY57" fmla="*/ 2958330 h 5040569"/>
              <a:gd name="connsiteX58" fmla="*/ 313605 w 5033421"/>
              <a:gd name="connsiteY58" fmla="*/ 2867843 h 5040569"/>
              <a:gd name="connsiteX59" fmla="*/ 418380 w 5033421"/>
              <a:gd name="connsiteY59" fmla="*/ 2820218 h 5040569"/>
              <a:gd name="connsiteX60" fmla="*/ 487436 w 5033421"/>
              <a:gd name="connsiteY60" fmla="*/ 2763068 h 5040569"/>
              <a:gd name="connsiteX61" fmla="*/ 525537 w 5033421"/>
              <a:gd name="connsiteY61" fmla="*/ 2696393 h 5040569"/>
              <a:gd name="connsiteX62" fmla="*/ 545109 w 5033421"/>
              <a:gd name="connsiteY62" fmla="*/ 2635721 h 5040569"/>
              <a:gd name="connsiteX63" fmla="*/ 568922 w 5033421"/>
              <a:gd name="connsiteY63" fmla="*/ 2520280 h 5040569"/>
              <a:gd name="connsiteX64" fmla="*/ 1649942 w 5033421"/>
              <a:gd name="connsiteY64" fmla="*/ 2520281 h 5040569"/>
              <a:gd name="connsiteX65" fmla="*/ 2513137 w 5033421"/>
              <a:gd name="connsiteY65" fmla="*/ 3383478 h 5040569"/>
              <a:gd name="connsiteX66" fmla="*/ 3376334 w 5033421"/>
              <a:gd name="connsiteY66" fmla="*/ 2520283 h 5040569"/>
              <a:gd name="connsiteX67" fmla="*/ 2513138 w 5033421"/>
              <a:gd name="connsiteY67" fmla="*/ 1657087 h 5040569"/>
              <a:gd name="connsiteX68" fmla="*/ 1649941 w 5033421"/>
              <a:gd name="connsiteY68" fmla="*/ 2520282 h 5040569"/>
              <a:gd name="connsiteX69" fmla="*/ 1649942 w 5033421"/>
              <a:gd name="connsiteY69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828205 w 5033421"/>
              <a:gd name="connsiteY34" fmla="*/ 4582344 h 5040569"/>
              <a:gd name="connsiteX35" fmla="*/ 2747243 w 5033421"/>
              <a:gd name="connsiteY35" fmla="*/ 4506144 h 5040569"/>
              <a:gd name="connsiteX36" fmla="*/ 2661518 w 5033421"/>
              <a:gd name="connsiteY36" fmla="*/ 4463281 h 5040569"/>
              <a:gd name="connsiteX37" fmla="*/ 2551980 w 5033421"/>
              <a:gd name="connsiteY37" fmla="*/ 4425181 h 5040569"/>
              <a:gd name="connsiteX38" fmla="*/ 2430537 w 5033421"/>
              <a:gd name="connsiteY38" fmla="*/ 4420419 h 5040569"/>
              <a:gd name="connsiteX39" fmla="*/ 2232893 w 5033421"/>
              <a:gd name="connsiteY39" fmla="*/ 4510906 h 5040569"/>
              <a:gd name="connsiteX40" fmla="*/ 2104305 w 5033421"/>
              <a:gd name="connsiteY40" fmla="*/ 4653781 h 5040569"/>
              <a:gd name="connsiteX41" fmla="*/ 2004293 w 5033421"/>
              <a:gd name="connsiteY41" fmla="*/ 4930006 h 5040569"/>
              <a:gd name="connsiteX42" fmla="*/ 1918568 w 5033421"/>
              <a:gd name="connsiteY42" fmla="*/ 4958581 h 5040569"/>
              <a:gd name="connsiteX43" fmla="*/ 1211337 w 5033421"/>
              <a:gd name="connsiteY43" fmla="*/ 4684737 h 5040569"/>
              <a:gd name="connsiteX44" fmla="*/ 1125612 w 5033421"/>
              <a:gd name="connsiteY44" fmla="*/ 4639493 h 5040569"/>
              <a:gd name="connsiteX45" fmla="*/ 1104180 w 5033421"/>
              <a:gd name="connsiteY45" fmla="*/ 4563293 h 5040569"/>
              <a:gd name="connsiteX46" fmla="*/ 1166094 w 5033421"/>
              <a:gd name="connsiteY46" fmla="*/ 4422799 h 5040569"/>
              <a:gd name="connsiteX47" fmla="*/ 1223242 w 5033421"/>
              <a:gd name="connsiteY47" fmla="*/ 4320406 h 5040569"/>
              <a:gd name="connsiteX48" fmla="*/ 1251818 w 5033421"/>
              <a:gd name="connsiteY48" fmla="*/ 4184674 h 5040569"/>
              <a:gd name="connsiteX49" fmla="*/ 1239911 w 5033421"/>
              <a:gd name="connsiteY49" fmla="*/ 4094186 h 5040569"/>
              <a:gd name="connsiteX50" fmla="*/ 1199430 w 5033421"/>
              <a:gd name="connsiteY50" fmla="*/ 3953693 h 5040569"/>
              <a:gd name="connsiteX51" fmla="*/ 1068461 w 5033421"/>
              <a:gd name="connsiteY51" fmla="*/ 3810818 h 5040569"/>
              <a:gd name="connsiteX52" fmla="*/ 887487 w 5033421"/>
              <a:gd name="connsiteY52" fmla="*/ 3725093 h 5040569"/>
              <a:gd name="connsiteX53" fmla="*/ 730324 w 5033421"/>
              <a:gd name="connsiteY53" fmla="*/ 3727474 h 5040569"/>
              <a:gd name="connsiteX54" fmla="*/ 596974 w 5033421"/>
              <a:gd name="connsiteY54" fmla="*/ 3784624 h 5040569"/>
              <a:gd name="connsiteX55" fmla="*/ 404093 w 5033421"/>
              <a:gd name="connsiteY55" fmla="*/ 3898924 h 5040569"/>
              <a:gd name="connsiteX56" fmla="*/ 352896 w 5033421"/>
              <a:gd name="connsiteY56" fmla="*/ 3888432 h 5040569"/>
              <a:gd name="connsiteX57" fmla="*/ 0 w 5033421"/>
              <a:gd name="connsiteY57" fmla="*/ 3005857 h 5040569"/>
              <a:gd name="connsiteX58" fmla="*/ 51668 w 5033421"/>
              <a:gd name="connsiteY58" fmla="*/ 2958330 h 5040569"/>
              <a:gd name="connsiteX59" fmla="*/ 313605 w 5033421"/>
              <a:gd name="connsiteY59" fmla="*/ 2867843 h 5040569"/>
              <a:gd name="connsiteX60" fmla="*/ 418380 w 5033421"/>
              <a:gd name="connsiteY60" fmla="*/ 2820218 h 5040569"/>
              <a:gd name="connsiteX61" fmla="*/ 487436 w 5033421"/>
              <a:gd name="connsiteY61" fmla="*/ 2763068 h 5040569"/>
              <a:gd name="connsiteX62" fmla="*/ 525537 w 5033421"/>
              <a:gd name="connsiteY62" fmla="*/ 2696393 h 5040569"/>
              <a:gd name="connsiteX63" fmla="*/ 545109 w 5033421"/>
              <a:gd name="connsiteY63" fmla="*/ 2635721 h 5040569"/>
              <a:gd name="connsiteX64" fmla="*/ 568922 w 5033421"/>
              <a:gd name="connsiteY64" fmla="*/ 2520280 h 5040569"/>
              <a:gd name="connsiteX65" fmla="*/ 1649942 w 5033421"/>
              <a:gd name="connsiteY65" fmla="*/ 2520281 h 5040569"/>
              <a:gd name="connsiteX66" fmla="*/ 2513137 w 5033421"/>
              <a:gd name="connsiteY66" fmla="*/ 3383478 h 5040569"/>
              <a:gd name="connsiteX67" fmla="*/ 3376334 w 5033421"/>
              <a:gd name="connsiteY67" fmla="*/ 2520283 h 5040569"/>
              <a:gd name="connsiteX68" fmla="*/ 2513138 w 5033421"/>
              <a:gd name="connsiteY68" fmla="*/ 1657087 h 5040569"/>
              <a:gd name="connsiteX69" fmla="*/ 1649941 w 5033421"/>
              <a:gd name="connsiteY69" fmla="*/ 2520282 h 5040569"/>
              <a:gd name="connsiteX70" fmla="*/ 1649942 w 5033421"/>
              <a:gd name="connsiteY7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890118 w 5033421"/>
              <a:gd name="connsiteY34" fmla="*/ 4679975 h 5040569"/>
              <a:gd name="connsiteX35" fmla="*/ 2828205 w 5033421"/>
              <a:gd name="connsiteY35" fmla="*/ 4582344 h 5040569"/>
              <a:gd name="connsiteX36" fmla="*/ 2747243 w 5033421"/>
              <a:gd name="connsiteY36" fmla="*/ 4506144 h 5040569"/>
              <a:gd name="connsiteX37" fmla="*/ 2661518 w 5033421"/>
              <a:gd name="connsiteY37" fmla="*/ 4463281 h 5040569"/>
              <a:gd name="connsiteX38" fmla="*/ 2551980 w 5033421"/>
              <a:gd name="connsiteY38" fmla="*/ 4425181 h 5040569"/>
              <a:gd name="connsiteX39" fmla="*/ 2430537 w 5033421"/>
              <a:gd name="connsiteY39" fmla="*/ 4420419 h 5040569"/>
              <a:gd name="connsiteX40" fmla="*/ 2232893 w 5033421"/>
              <a:gd name="connsiteY40" fmla="*/ 4510906 h 5040569"/>
              <a:gd name="connsiteX41" fmla="*/ 2104305 w 5033421"/>
              <a:gd name="connsiteY41" fmla="*/ 4653781 h 5040569"/>
              <a:gd name="connsiteX42" fmla="*/ 2004293 w 5033421"/>
              <a:gd name="connsiteY42" fmla="*/ 4930006 h 5040569"/>
              <a:gd name="connsiteX43" fmla="*/ 1918568 w 5033421"/>
              <a:gd name="connsiteY43" fmla="*/ 4958581 h 5040569"/>
              <a:gd name="connsiteX44" fmla="*/ 1211337 w 5033421"/>
              <a:gd name="connsiteY44" fmla="*/ 4684737 h 5040569"/>
              <a:gd name="connsiteX45" fmla="*/ 1125612 w 5033421"/>
              <a:gd name="connsiteY45" fmla="*/ 4639493 h 5040569"/>
              <a:gd name="connsiteX46" fmla="*/ 1104180 w 5033421"/>
              <a:gd name="connsiteY46" fmla="*/ 4563293 h 5040569"/>
              <a:gd name="connsiteX47" fmla="*/ 1166094 w 5033421"/>
              <a:gd name="connsiteY47" fmla="*/ 4422799 h 5040569"/>
              <a:gd name="connsiteX48" fmla="*/ 1223242 w 5033421"/>
              <a:gd name="connsiteY48" fmla="*/ 4320406 h 5040569"/>
              <a:gd name="connsiteX49" fmla="*/ 1251818 w 5033421"/>
              <a:gd name="connsiteY49" fmla="*/ 4184674 h 5040569"/>
              <a:gd name="connsiteX50" fmla="*/ 1239911 w 5033421"/>
              <a:gd name="connsiteY50" fmla="*/ 4094186 h 5040569"/>
              <a:gd name="connsiteX51" fmla="*/ 1199430 w 5033421"/>
              <a:gd name="connsiteY51" fmla="*/ 3953693 h 5040569"/>
              <a:gd name="connsiteX52" fmla="*/ 1068461 w 5033421"/>
              <a:gd name="connsiteY52" fmla="*/ 3810818 h 5040569"/>
              <a:gd name="connsiteX53" fmla="*/ 887487 w 5033421"/>
              <a:gd name="connsiteY53" fmla="*/ 3725093 h 5040569"/>
              <a:gd name="connsiteX54" fmla="*/ 730324 w 5033421"/>
              <a:gd name="connsiteY54" fmla="*/ 3727474 h 5040569"/>
              <a:gd name="connsiteX55" fmla="*/ 596974 w 5033421"/>
              <a:gd name="connsiteY55" fmla="*/ 3784624 h 5040569"/>
              <a:gd name="connsiteX56" fmla="*/ 404093 w 5033421"/>
              <a:gd name="connsiteY56" fmla="*/ 3898924 h 5040569"/>
              <a:gd name="connsiteX57" fmla="*/ 352896 w 5033421"/>
              <a:gd name="connsiteY57" fmla="*/ 3888432 h 5040569"/>
              <a:gd name="connsiteX58" fmla="*/ 0 w 5033421"/>
              <a:gd name="connsiteY58" fmla="*/ 3005857 h 5040569"/>
              <a:gd name="connsiteX59" fmla="*/ 51668 w 5033421"/>
              <a:gd name="connsiteY59" fmla="*/ 2958330 h 5040569"/>
              <a:gd name="connsiteX60" fmla="*/ 313605 w 5033421"/>
              <a:gd name="connsiteY60" fmla="*/ 2867843 h 5040569"/>
              <a:gd name="connsiteX61" fmla="*/ 418380 w 5033421"/>
              <a:gd name="connsiteY61" fmla="*/ 2820218 h 5040569"/>
              <a:gd name="connsiteX62" fmla="*/ 487436 w 5033421"/>
              <a:gd name="connsiteY62" fmla="*/ 2763068 h 5040569"/>
              <a:gd name="connsiteX63" fmla="*/ 525537 w 5033421"/>
              <a:gd name="connsiteY63" fmla="*/ 2696393 h 5040569"/>
              <a:gd name="connsiteX64" fmla="*/ 545109 w 5033421"/>
              <a:gd name="connsiteY64" fmla="*/ 2635721 h 5040569"/>
              <a:gd name="connsiteX65" fmla="*/ 568922 w 5033421"/>
              <a:gd name="connsiteY65" fmla="*/ 2520280 h 5040569"/>
              <a:gd name="connsiteX66" fmla="*/ 1649942 w 5033421"/>
              <a:gd name="connsiteY66" fmla="*/ 2520281 h 5040569"/>
              <a:gd name="connsiteX67" fmla="*/ 2513137 w 5033421"/>
              <a:gd name="connsiteY67" fmla="*/ 3383478 h 5040569"/>
              <a:gd name="connsiteX68" fmla="*/ 3376334 w 5033421"/>
              <a:gd name="connsiteY68" fmla="*/ 2520283 h 5040569"/>
              <a:gd name="connsiteX69" fmla="*/ 2513138 w 5033421"/>
              <a:gd name="connsiteY69" fmla="*/ 1657087 h 5040569"/>
              <a:gd name="connsiteX70" fmla="*/ 1649941 w 5033421"/>
              <a:gd name="connsiteY70" fmla="*/ 2520282 h 5040569"/>
              <a:gd name="connsiteX71" fmla="*/ 1649942 w 5033421"/>
              <a:gd name="connsiteY7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930599 w 5033421"/>
              <a:gd name="connsiteY34" fmla="*/ 4772844 h 5040569"/>
              <a:gd name="connsiteX35" fmla="*/ 2890118 w 5033421"/>
              <a:gd name="connsiteY35" fmla="*/ 4679975 h 5040569"/>
              <a:gd name="connsiteX36" fmla="*/ 2828205 w 5033421"/>
              <a:gd name="connsiteY36" fmla="*/ 4582344 h 5040569"/>
              <a:gd name="connsiteX37" fmla="*/ 2747243 w 5033421"/>
              <a:gd name="connsiteY37" fmla="*/ 4506144 h 5040569"/>
              <a:gd name="connsiteX38" fmla="*/ 2661518 w 5033421"/>
              <a:gd name="connsiteY38" fmla="*/ 4463281 h 5040569"/>
              <a:gd name="connsiteX39" fmla="*/ 2551980 w 5033421"/>
              <a:gd name="connsiteY39" fmla="*/ 4425181 h 5040569"/>
              <a:gd name="connsiteX40" fmla="*/ 2430537 w 5033421"/>
              <a:gd name="connsiteY40" fmla="*/ 4420419 h 5040569"/>
              <a:gd name="connsiteX41" fmla="*/ 2232893 w 5033421"/>
              <a:gd name="connsiteY41" fmla="*/ 4510906 h 5040569"/>
              <a:gd name="connsiteX42" fmla="*/ 2104305 w 5033421"/>
              <a:gd name="connsiteY42" fmla="*/ 4653781 h 5040569"/>
              <a:gd name="connsiteX43" fmla="*/ 2004293 w 5033421"/>
              <a:gd name="connsiteY43" fmla="*/ 4930006 h 5040569"/>
              <a:gd name="connsiteX44" fmla="*/ 1918568 w 5033421"/>
              <a:gd name="connsiteY44" fmla="*/ 4958581 h 5040569"/>
              <a:gd name="connsiteX45" fmla="*/ 1211337 w 5033421"/>
              <a:gd name="connsiteY45" fmla="*/ 4684737 h 5040569"/>
              <a:gd name="connsiteX46" fmla="*/ 1125612 w 5033421"/>
              <a:gd name="connsiteY46" fmla="*/ 4639493 h 5040569"/>
              <a:gd name="connsiteX47" fmla="*/ 1104180 w 5033421"/>
              <a:gd name="connsiteY47" fmla="*/ 4563293 h 5040569"/>
              <a:gd name="connsiteX48" fmla="*/ 1166094 w 5033421"/>
              <a:gd name="connsiteY48" fmla="*/ 4422799 h 5040569"/>
              <a:gd name="connsiteX49" fmla="*/ 1223242 w 5033421"/>
              <a:gd name="connsiteY49" fmla="*/ 4320406 h 5040569"/>
              <a:gd name="connsiteX50" fmla="*/ 1251818 w 5033421"/>
              <a:gd name="connsiteY50" fmla="*/ 4184674 h 5040569"/>
              <a:gd name="connsiteX51" fmla="*/ 1239911 w 5033421"/>
              <a:gd name="connsiteY51" fmla="*/ 4094186 h 5040569"/>
              <a:gd name="connsiteX52" fmla="*/ 1199430 w 5033421"/>
              <a:gd name="connsiteY52" fmla="*/ 3953693 h 5040569"/>
              <a:gd name="connsiteX53" fmla="*/ 1068461 w 5033421"/>
              <a:gd name="connsiteY53" fmla="*/ 3810818 h 5040569"/>
              <a:gd name="connsiteX54" fmla="*/ 887487 w 5033421"/>
              <a:gd name="connsiteY54" fmla="*/ 3725093 h 5040569"/>
              <a:gd name="connsiteX55" fmla="*/ 730324 w 5033421"/>
              <a:gd name="connsiteY55" fmla="*/ 3727474 h 5040569"/>
              <a:gd name="connsiteX56" fmla="*/ 596974 w 5033421"/>
              <a:gd name="connsiteY56" fmla="*/ 3784624 h 5040569"/>
              <a:gd name="connsiteX57" fmla="*/ 404093 w 5033421"/>
              <a:gd name="connsiteY57" fmla="*/ 3898924 h 5040569"/>
              <a:gd name="connsiteX58" fmla="*/ 352896 w 5033421"/>
              <a:gd name="connsiteY58" fmla="*/ 3888432 h 5040569"/>
              <a:gd name="connsiteX59" fmla="*/ 0 w 5033421"/>
              <a:gd name="connsiteY59" fmla="*/ 3005857 h 5040569"/>
              <a:gd name="connsiteX60" fmla="*/ 51668 w 5033421"/>
              <a:gd name="connsiteY60" fmla="*/ 2958330 h 5040569"/>
              <a:gd name="connsiteX61" fmla="*/ 313605 w 5033421"/>
              <a:gd name="connsiteY61" fmla="*/ 2867843 h 5040569"/>
              <a:gd name="connsiteX62" fmla="*/ 418380 w 5033421"/>
              <a:gd name="connsiteY62" fmla="*/ 2820218 h 5040569"/>
              <a:gd name="connsiteX63" fmla="*/ 487436 w 5033421"/>
              <a:gd name="connsiteY63" fmla="*/ 2763068 h 5040569"/>
              <a:gd name="connsiteX64" fmla="*/ 525537 w 5033421"/>
              <a:gd name="connsiteY64" fmla="*/ 2696393 h 5040569"/>
              <a:gd name="connsiteX65" fmla="*/ 545109 w 5033421"/>
              <a:gd name="connsiteY65" fmla="*/ 2635721 h 5040569"/>
              <a:gd name="connsiteX66" fmla="*/ 568922 w 5033421"/>
              <a:gd name="connsiteY66" fmla="*/ 2520280 h 5040569"/>
              <a:gd name="connsiteX67" fmla="*/ 1649942 w 5033421"/>
              <a:gd name="connsiteY67" fmla="*/ 2520281 h 5040569"/>
              <a:gd name="connsiteX68" fmla="*/ 2513137 w 5033421"/>
              <a:gd name="connsiteY68" fmla="*/ 3383478 h 5040569"/>
              <a:gd name="connsiteX69" fmla="*/ 3376334 w 5033421"/>
              <a:gd name="connsiteY69" fmla="*/ 2520283 h 5040569"/>
              <a:gd name="connsiteX70" fmla="*/ 2513138 w 5033421"/>
              <a:gd name="connsiteY70" fmla="*/ 1657087 h 5040569"/>
              <a:gd name="connsiteX71" fmla="*/ 1649941 w 5033421"/>
              <a:gd name="connsiteY71" fmla="*/ 2520282 h 5040569"/>
              <a:gd name="connsiteX72" fmla="*/ 1649942 w 5033421"/>
              <a:gd name="connsiteY72" fmla="*/ 2520281 h 5040569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47268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68700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3823760 w 5033421"/>
              <a:gd name="connsiteY31" fmla="*/ 4640535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3866430 w 5055281"/>
              <a:gd name="connsiteY32" fmla="*/ 3879876 h 4964369"/>
              <a:gd name="connsiteX33" fmla="*/ 3823760 w 5055281"/>
              <a:gd name="connsiteY33" fmla="*/ 4640535 h 4964369"/>
              <a:gd name="connsiteX34" fmla="*/ 2994152 w 5055281"/>
              <a:gd name="connsiteY34" fmla="*/ 4964369 h 4964369"/>
              <a:gd name="connsiteX35" fmla="*/ 2968700 w 5055281"/>
              <a:gd name="connsiteY35" fmla="*/ 4844281 h 4964369"/>
              <a:gd name="connsiteX36" fmla="*/ 2930599 w 5055281"/>
              <a:gd name="connsiteY36" fmla="*/ 4772844 h 4964369"/>
              <a:gd name="connsiteX37" fmla="*/ 2890118 w 5055281"/>
              <a:gd name="connsiteY37" fmla="*/ 4679975 h 4964369"/>
              <a:gd name="connsiteX38" fmla="*/ 2828205 w 5055281"/>
              <a:gd name="connsiteY38" fmla="*/ 4582344 h 4964369"/>
              <a:gd name="connsiteX39" fmla="*/ 2747243 w 5055281"/>
              <a:gd name="connsiteY39" fmla="*/ 4506144 h 4964369"/>
              <a:gd name="connsiteX40" fmla="*/ 2661518 w 5055281"/>
              <a:gd name="connsiteY40" fmla="*/ 4463281 h 4964369"/>
              <a:gd name="connsiteX41" fmla="*/ 2551980 w 5055281"/>
              <a:gd name="connsiteY41" fmla="*/ 4425181 h 4964369"/>
              <a:gd name="connsiteX42" fmla="*/ 2430537 w 5055281"/>
              <a:gd name="connsiteY42" fmla="*/ 4420419 h 4964369"/>
              <a:gd name="connsiteX43" fmla="*/ 2232893 w 5055281"/>
              <a:gd name="connsiteY43" fmla="*/ 4510906 h 4964369"/>
              <a:gd name="connsiteX44" fmla="*/ 2104305 w 5055281"/>
              <a:gd name="connsiteY44" fmla="*/ 4653781 h 4964369"/>
              <a:gd name="connsiteX45" fmla="*/ 2004293 w 5055281"/>
              <a:gd name="connsiteY45" fmla="*/ 4930006 h 4964369"/>
              <a:gd name="connsiteX46" fmla="*/ 1918568 w 5055281"/>
              <a:gd name="connsiteY46" fmla="*/ 4958581 h 4964369"/>
              <a:gd name="connsiteX47" fmla="*/ 1211337 w 5055281"/>
              <a:gd name="connsiteY47" fmla="*/ 4684737 h 4964369"/>
              <a:gd name="connsiteX48" fmla="*/ 1125612 w 5055281"/>
              <a:gd name="connsiteY48" fmla="*/ 4639493 h 4964369"/>
              <a:gd name="connsiteX49" fmla="*/ 1104180 w 5055281"/>
              <a:gd name="connsiteY49" fmla="*/ 4563293 h 4964369"/>
              <a:gd name="connsiteX50" fmla="*/ 1166094 w 5055281"/>
              <a:gd name="connsiteY50" fmla="*/ 4422799 h 4964369"/>
              <a:gd name="connsiteX51" fmla="*/ 1223242 w 5055281"/>
              <a:gd name="connsiteY51" fmla="*/ 4320406 h 4964369"/>
              <a:gd name="connsiteX52" fmla="*/ 1251818 w 5055281"/>
              <a:gd name="connsiteY52" fmla="*/ 4184674 h 4964369"/>
              <a:gd name="connsiteX53" fmla="*/ 1239911 w 5055281"/>
              <a:gd name="connsiteY53" fmla="*/ 4094186 h 4964369"/>
              <a:gd name="connsiteX54" fmla="*/ 1199430 w 5055281"/>
              <a:gd name="connsiteY54" fmla="*/ 3953693 h 4964369"/>
              <a:gd name="connsiteX55" fmla="*/ 1068461 w 5055281"/>
              <a:gd name="connsiteY55" fmla="*/ 3810818 h 4964369"/>
              <a:gd name="connsiteX56" fmla="*/ 887487 w 5055281"/>
              <a:gd name="connsiteY56" fmla="*/ 3725093 h 4964369"/>
              <a:gd name="connsiteX57" fmla="*/ 730324 w 5055281"/>
              <a:gd name="connsiteY57" fmla="*/ 3727474 h 4964369"/>
              <a:gd name="connsiteX58" fmla="*/ 596974 w 5055281"/>
              <a:gd name="connsiteY58" fmla="*/ 3784624 h 4964369"/>
              <a:gd name="connsiteX59" fmla="*/ 404093 w 5055281"/>
              <a:gd name="connsiteY59" fmla="*/ 3898924 h 4964369"/>
              <a:gd name="connsiteX60" fmla="*/ 352896 w 5055281"/>
              <a:gd name="connsiteY60" fmla="*/ 3888432 h 4964369"/>
              <a:gd name="connsiteX61" fmla="*/ 0 w 5055281"/>
              <a:gd name="connsiteY61" fmla="*/ 3005857 h 4964369"/>
              <a:gd name="connsiteX62" fmla="*/ 51668 w 5055281"/>
              <a:gd name="connsiteY62" fmla="*/ 2958330 h 4964369"/>
              <a:gd name="connsiteX63" fmla="*/ 313605 w 5055281"/>
              <a:gd name="connsiteY63" fmla="*/ 2867843 h 4964369"/>
              <a:gd name="connsiteX64" fmla="*/ 418380 w 5055281"/>
              <a:gd name="connsiteY64" fmla="*/ 2820218 h 4964369"/>
              <a:gd name="connsiteX65" fmla="*/ 487436 w 5055281"/>
              <a:gd name="connsiteY65" fmla="*/ 2763068 h 4964369"/>
              <a:gd name="connsiteX66" fmla="*/ 525537 w 5055281"/>
              <a:gd name="connsiteY66" fmla="*/ 2696393 h 4964369"/>
              <a:gd name="connsiteX67" fmla="*/ 545109 w 5055281"/>
              <a:gd name="connsiteY67" fmla="*/ 2635721 h 4964369"/>
              <a:gd name="connsiteX68" fmla="*/ 568922 w 5055281"/>
              <a:gd name="connsiteY68" fmla="*/ 2520280 h 4964369"/>
              <a:gd name="connsiteX69" fmla="*/ 1649942 w 5055281"/>
              <a:gd name="connsiteY69" fmla="*/ 2520281 h 4964369"/>
              <a:gd name="connsiteX70" fmla="*/ 2513137 w 5055281"/>
              <a:gd name="connsiteY70" fmla="*/ 3383478 h 4964369"/>
              <a:gd name="connsiteX71" fmla="*/ 3376334 w 5055281"/>
              <a:gd name="connsiteY71" fmla="*/ 2520283 h 4964369"/>
              <a:gd name="connsiteX72" fmla="*/ 2513138 w 5055281"/>
              <a:gd name="connsiteY72" fmla="*/ 1657087 h 4964369"/>
              <a:gd name="connsiteX73" fmla="*/ 1649941 w 5055281"/>
              <a:gd name="connsiteY73" fmla="*/ 2520282 h 4964369"/>
              <a:gd name="connsiteX74" fmla="*/ 1649942 w 5055281"/>
              <a:gd name="connsiteY7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23760 w 5055281"/>
              <a:gd name="connsiteY34" fmla="*/ 4640535 h 4964369"/>
              <a:gd name="connsiteX35" fmla="*/ 2994152 w 5055281"/>
              <a:gd name="connsiteY35" fmla="*/ 4964369 h 4964369"/>
              <a:gd name="connsiteX36" fmla="*/ 2968700 w 5055281"/>
              <a:gd name="connsiteY36" fmla="*/ 4844281 h 4964369"/>
              <a:gd name="connsiteX37" fmla="*/ 2930599 w 5055281"/>
              <a:gd name="connsiteY37" fmla="*/ 4772844 h 4964369"/>
              <a:gd name="connsiteX38" fmla="*/ 2890118 w 5055281"/>
              <a:gd name="connsiteY38" fmla="*/ 4679975 h 4964369"/>
              <a:gd name="connsiteX39" fmla="*/ 2828205 w 5055281"/>
              <a:gd name="connsiteY39" fmla="*/ 4582344 h 4964369"/>
              <a:gd name="connsiteX40" fmla="*/ 2747243 w 5055281"/>
              <a:gd name="connsiteY40" fmla="*/ 4506144 h 4964369"/>
              <a:gd name="connsiteX41" fmla="*/ 2661518 w 5055281"/>
              <a:gd name="connsiteY41" fmla="*/ 4463281 h 4964369"/>
              <a:gd name="connsiteX42" fmla="*/ 2551980 w 5055281"/>
              <a:gd name="connsiteY42" fmla="*/ 4425181 h 4964369"/>
              <a:gd name="connsiteX43" fmla="*/ 2430537 w 5055281"/>
              <a:gd name="connsiteY43" fmla="*/ 4420419 h 4964369"/>
              <a:gd name="connsiteX44" fmla="*/ 2232893 w 5055281"/>
              <a:gd name="connsiteY44" fmla="*/ 4510906 h 4964369"/>
              <a:gd name="connsiteX45" fmla="*/ 2104305 w 5055281"/>
              <a:gd name="connsiteY45" fmla="*/ 4653781 h 4964369"/>
              <a:gd name="connsiteX46" fmla="*/ 2004293 w 5055281"/>
              <a:gd name="connsiteY46" fmla="*/ 4930006 h 4964369"/>
              <a:gd name="connsiteX47" fmla="*/ 1918568 w 5055281"/>
              <a:gd name="connsiteY47" fmla="*/ 4958581 h 4964369"/>
              <a:gd name="connsiteX48" fmla="*/ 1211337 w 5055281"/>
              <a:gd name="connsiteY48" fmla="*/ 4684737 h 4964369"/>
              <a:gd name="connsiteX49" fmla="*/ 1125612 w 5055281"/>
              <a:gd name="connsiteY49" fmla="*/ 4639493 h 4964369"/>
              <a:gd name="connsiteX50" fmla="*/ 1104180 w 5055281"/>
              <a:gd name="connsiteY50" fmla="*/ 4563293 h 4964369"/>
              <a:gd name="connsiteX51" fmla="*/ 1166094 w 5055281"/>
              <a:gd name="connsiteY51" fmla="*/ 4422799 h 4964369"/>
              <a:gd name="connsiteX52" fmla="*/ 1223242 w 5055281"/>
              <a:gd name="connsiteY52" fmla="*/ 4320406 h 4964369"/>
              <a:gd name="connsiteX53" fmla="*/ 1251818 w 5055281"/>
              <a:gd name="connsiteY53" fmla="*/ 4184674 h 4964369"/>
              <a:gd name="connsiteX54" fmla="*/ 1239911 w 5055281"/>
              <a:gd name="connsiteY54" fmla="*/ 4094186 h 4964369"/>
              <a:gd name="connsiteX55" fmla="*/ 1199430 w 5055281"/>
              <a:gd name="connsiteY55" fmla="*/ 3953693 h 4964369"/>
              <a:gd name="connsiteX56" fmla="*/ 1068461 w 5055281"/>
              <a:gd name="connsiteY56" fmla="*/ 3810818 h 4964369"/>
              <a:gd name="connsiteX57" fmla="*/ 887487 w 5055281"/>
              <a:gd name="connsiteY57" fmla="*/ 3725093 h 4964369"/>
              <a:gd name="connsiteX58" fmla="*/ 730324 w 5055281"/>
              <a:gd name="connsiteY58" fmla="*/ 3727474 h 4964369"/>
              <a:gd name="connsiteX59" fmla="*/ 596974 w 5055281"/>
              <a:gd name="connsiteY59" fmla="*/ 3784624 h 4964369"/>
              <a:gd name="connsiteX60" fmla="*/ 404093 w 5055281"/>
              <a:gd name="connsiteY60" fmla="*/ 3898924 h 4964369"/>
              <a:gd name="connsiteX61" fmla="*/ 352896 w 5055281"/>
              <a:gd name="connsiteY61" fmla="*/ 3888432 h 4964369"/>
              <a:gd name="connsiteX62" fmla="*/ 0 w 5055281"/>
              <a:gd name="connsiteY62" fmla="*/ 3005857 h 4964369"/>
              <a:gd name="connsiteX63" fmla="*/ 51668 w 5055281"/>
              <a:gd name="connsiteY63" fmla="*/ 2958330 h 4964369"/>
              <a:gd name="connsiteX64" fmla="*/ 313605 w 5055281"/>
              <a:gd name="connsiteY64" fmla="*/ 2867843 h 4964369"/>
              <a:gd name="connsiteX65" fmla="*/ 418380 w 5055281"/>
              <a:gd name="connsiteY65" fmla="*/ 2820218 h 4964369"/>
              <a:gd name="connsiteX66" fmla="*/ 487436 w 5055281"/>
              <a:gd name="connsiteY66" fmla="*/ 2763068 h 4964369"/>
              <a:gd name="connsiteX67" fmla="*/ 525537 w 5055281"/>
              <a:gd name="connsiteY67" fmla="*/ 2696393 h 4964369"/>
              <a:gd name="connsiteX68" fmla="*/ 545109 w 5055281"/>
              <a:gd name="connsiteY68" fmla="*/ 2635721 h 4964369"/>
              <a:gd name="connsiteX69" fmla="*/ 568922 w 5055281"/>
              <a:gd name="connsiteY69" fmla="*/ 2520280 h 4964369"/>
              <a:gd name="connsiteX70" fmla="*/ 1649942 w 5055281"/>
              <a:gd name="connsiteY70" fmla="*/ 2520281 h 4964369"/>
              <a:gd name="connsiteX71" fmla="*/ 2513137 w 5055281"/>
              <a:gd name="connsiteY71" fmla="*/ 3383478 h 4964369"/>
              <a:gd name="connsiteX72" fmla="*/ 3376334 w 5055281"/>
              <a:gd name="connsiteY72" fmla="*/ 2520283 h 4964369"/>
              <a:gd name="connsiteX73" fmla="*/ 2513138 w 5055281"/>
              <a:gd name="connsiteY73" fmla="*/ 1657087 h 4964369"/>
              <a:gd name="connsiteX74" fmla="*/ 1649941 w 5055281"/>
              <a:gd name="connsiteY74" fmla="*/ 2520282 h 4964369"/>
              <a:gd name="connsiteX75" fmla="*/ 1649942 w 5055281"/>
              <a:gd name="connsiteY7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83099 w 5055281"/>
              <a:gd name="connsiteY34" fmla="*/ 4618063 h 4964369"/>
              <a:gd name="connsiteX35" fmla="*/ 3823760 w 5055281"/>
              <a:gd name="connsiteY35" fmla="*/ 4640535 h 4964369"/>
              <a:gd name="connsiteX36" fmla="*/ 2994152 w 5055281"/>
              <a:gd name="connsiteY36" fmla="*/ 4964369 h 4964369"/>
              <a:gd name="connsiteX37" fmla="*/ 2968700 w 5055281"/>
              <a:gd name="connsiteY37" fmla="*/ 4844281 h 4964369"/>
              <a:gd name="connsiteX38" fmla="*/ 2930599 w 5055281"/>
              <a:gd name="connsiteY38" fmla="*/ 4772844 h 4964369"/>
              <a:gd name="connsiteX39" fmla="*/ 2890118 w 5055281"/>
              <a:gd name="connsiteY39" fmla="*/ 4679975 h 4964369"/>
              <a:gd name="connsiteX40" fmla="*/ 2828205 w 5055281"/>
              <a:gd name="connsiteY40" fmla="*/ 4582344 h 4964369"/>
              <a:gd name="connsiteX41" fmla="*/ 2747243 w 5055281"/>
              <a:gd name="connsiteY41" fmla="*/ 4506144 h 4964369"/>
              <a:gd name="connsiteX42" fmla="*/ 2661518 w 5055281"/>
              <a:gd name="connsiteY42" fmla="*/ 4463281 h 4964369"/>
              <a:gd name="connsiteX43" fmla="*/ 2551980 w 5055281"/>
              <a:gd name="connsiteY43" fmla="*/ 4425181 h 4964369"/>
              <a:gd name="connsiteX44" fmla="*/ 2430537 w 5055281"/>
              <a:gd name="connsiteY44" fmla="*/ 4420419 h 4964369"/>
              <a:gd name="connsiteX45" fmla="*/ 2232893 w 5055281"/>
              <a:gd name="connsiteY45" fmla="*/ 4510906 h 4964369"/>
              <a:gd name="connsiteX46" fmla="*/ 2104305 w 5055281"/>
              <a:gd name="connsiteY46" fmla="*/ 4653781 h 4964369"/>
              <a:gd name="connsiteX47" fmla="*/ 2004293 w 5055281"/>
              <a:gd name="connsiteY47" fmla="*/ 4930006 h 4964369"/>
              <a:gd name="connsiteX48" fmla="*/ 1918568 w 5055281"/>
              <a:gd name="connsiteY48" fmla="*/ 4958581 h 4964369"/>
              <a:gd name="connsiteX49" fmla="*/ 1211337 w 5055281"/>
              <a:gd name="connsiteY49" fmla="*/ 4684737 h 4964369"/>
              <a:gd name="connsiteX50" fmla="*/ 1125612 w 5055281"/>
              <a:gd name="connsiteY50" fmla="*/ 4639493 h 4964369"/>
              <a:gd name="connsiteX51" fmla="*/ 1104180 w 5055281"/>
              <a:gd name="connsiteY51" fmla="*/ 4563293 h 4964369"/>
              <a:gd name="connsiteX52" fmla="*/ 1166094 w 5055281"/>
              <a:gd name="connsiteY52" fmla="*/ 4422799 h 4964369"/>
              <a:gd name="connsiteX53" fmla="*/ 1223242 w 5055281"/>
              <a:gd name="connsiteY53" fmla="*/ 4320406 h 4964369"/>
              <a:gd name="connsiteX54" fmla="*/ 1251818 w 5055281"/>
              <a:gd name="connsiteY54" fmla="*/ 4184674 h 4964369"/>
              <a:gd name="connsiteX55" fmla="*/ 1239911 w 5055281"/>
              <a:gd name="connsiteY55" fmla="*/ 4094186 h 4964369"/>
              <a:gd name="connsiteX56" fmla="*/ 1199430 w 5055281"/>
              <a:gd name="connsiteY56" fmla="*/ 3953693 h 4964369"/>
              <a:gd name="connsiteX57" fmla="*/ 1068461 w 5055281"/>
              <a:gd name="connsiteY57" fmla="*/ 3810818 h 4964369"/>
              <a:gd name="connsiteX58" fmla="*/ 887487 w 5055281"/>
              <a:gd name="connsiteY58" fmla="*/ 3725093 h 4964369"/>
              <a:gd name="connsiteX59" fmla="*/ 730324 w 5055281"/>
              <a:gd name="connsiteY59" fmla="*/ 3727474 h 4964369"/>
              <a:gd name="connsiteX60" fmla="*/ 596974 w 5055281"/>
              <a:gd name="connsiteY60" fmla="*/ 3784624 h 4964369"/>
              <a:gd name="connsiteX61" fmla="*/ 404093 w 5055281"/>
              <a:gd name="connsiteY61" fmla="*/ 3898924 h 4964369"/>
              <a:gd name="connsiteX62" fmla="*/ 352896 w 5055281"/>
              <a:gd name="connsiteY62" fmla="*/ 3888432 h 4964369"/>
              <a:gd name="connsiteX63" fmla="*/ 0 w 5055281"/>
              <a:gd name="connsiteY63" fmla="*/ 3005857 h 4964369"/>
              <a:gd name="connsiteX64" fmla="*/ 51668 w 5055281"/>
              <a:gd name="connsiteY64" fmla="*/ 2958330 h 4964369"/>
              <a:gd name="connsiteX65" fmla="*/ 313605 w 5055281"/>
              <a:gd name="connsiteY65" fmla="*/ 2867843 h 4964369"/>
              <a:gd name="connsiteX66" fmla="*/ 418380 w 5055281"/>
              <a:gd name="connsiteY66" fmla="*/ 2820218 h 4964369"/>
              <a:gd name="connsiteX67" fmla="*/ 487436 w 5055281"/>
              <a:gd name="connsiteY67" fmla="*/ 2763068 h 4964369"/>
              <a:gd name="connsiteX68" fmla="*/ 525537 w 5055281"/>
              <a:gd name="connsiteY68" fmla="*/ 2696393 h 4964369"/>
              <a:gd name="connsiteX69" fmla="*/ 545109 w 5055281"/>
              <a:gd name="connsiteY69" fmla="*/ 2635721 h 4964369"/>
              <a:gd name="connsiteX70" fmla="*/ 568922 w 5055281"/>
              <a:gd name="connsiteY70" fmla="*/ 2520280 h 4964369"/>
              <a:gd name="connsiteX71" fmla="*/ 1649942 w 5055281"/>
              <a:gd name="connsiteY71" fmla="*/ 2520281 h 4964369"/>
              <a:gd name="connsiteX72" fmla="*/ 2513137 w 5055281"/>
              <a:gd name="connsiteY72" fmla="*/ 3383478 h 4964369"/>
              <a:gd name="connsiteX73" fmla="*/ 3376334 w 5055281"/>
              <a:gd name="connsiteY73" fmla="*/ 2520283 h 4964369"/>
              <a:gd name="connsiteX74" fmla="*/ 2513138 w 5055281"/>
              <a:gd name="connsiteY74" fmla="*/ 1657087 h 4964369"/>
              <a:gd name="connsiteX75" fmla="*/ 1649941 w 5055281"/>
              <a:gd name="connsiteY75" fmla="*/ 2520282 h 4964369"/>
              <a:gd name="connsiteX76" fmla="*/ 1649942 w 5055281"/>
              <a:gd name="connsiteY76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83099 w 5055281"/>
              <a:gd name="connsiteY38" fmla="*/ 4618063 h 4964369"/>
              <a:gd name="connsiteX39" fmla="*/ 3823760 w 5055281"/>
              <a:gd name="connsiteY39" fmla="*/ 4640535 h 4964369"/>
              <a:gd name="connsiteX40" fmla="*/ 2994152 w 5055281"/>
              <a:gd name="connsiteY40" fmla="*/ 4964369 h 4964369"/>
              <a:gd name="connsiteX41" fmla="*/ 2968700 w 5055281"/>
              <a:gd name="connsiteY41" fmla="*/ 4844281 h 4964369"/>
              <a:gd name="connsiteX42" fmla="*/ 2930599 w 5055281"/>
              <a:gd name="connsiteY42" fmla="*/ 4772844 h 4964369"/>
              <a:gd name="connsiteX43" fmla="*/ 2890118 w 5055281"/>
              <a:gd name="connsiteY43" fmla="*/ 4679975 h 4964369"/>
              <a:gd name="connsiteX44" fmla="*/ 2828205 w 5055281"/>
              <a:gd name="connsiteY44" fmla="*/ 4582344 h 4964369"/>
              <a:gd name="connsiteX45" fmla="*/ 2747243 w 5055281"/>
              <a:gd name="connsiteY45" fmla="*/ 4506144 h 4964369"/>
              <a:gd name="connsiteX46" fmla="*/ 2661518 w 5055281"/>
              <a:gd name="connsiteY46" fmla="*/ 4463281 h 4964369"/>
              <a:gd name="connsiteX47" fmla="*/ 2551980 w 5055281"/>
              <a:gd name="connsiteY47" fmla="*/ 4425181 h 4964369"/>
              <a:gd name="connsiteX48" fmla="*/ 2430537 w 5055281"/>
              <a:gd name="connsiteY48" fmla="*/ 4420419 h 4964369"/>
              <a:gd name="connsiteX49" fmla="*/ 2232893 w 5055281"/>
              <a:gd name="connsiteY49" fmla="*/ 4510906 h 4964369"/>
              <a:gd name="connsiteX50" fmla="*/ 2104305 w 5055281"/>
              <a:gd name="connsiteY50" fmla="*/ 4653781 h 4964369"/>
              <a:gd name="connsiteX51" fmla="*/ 2004293 w 5055281"/>
              <a:gd name="connsiteY51" fmla="*/ 4930006 h 4964369"/>
              <a:gd name="connsiteX52" fmla="*/ 1918568 w 5055281"/>
              <a:gd name="connsiteY52" fmla="*/ 4958581 h 4964369"/>
              <a:gd name="connsiteX53" fmla="*/ 1211337 w 5055281"/>
              <a:gd name="connsiteY53" fmla="*/ 4684737 h 4964369"/>
              <a:gd name="connsiteX54" fmla="*/ 1125612 w 5055281"/>
              <a:gd name="connsiteY54" fmla="*/ 4639493 h 4964369"/>
              <a:gd name="connsiteX55" fmla="*/ 1104180 w 5055281"/>
              <a:gd name="connsiteY55" fmla="*/ 4563293 h 4964369"/>
              <a:gd name="connsiteX56" fmla="*/ 1166094 w 5055281"/>
              <a:gd name="connsiteY56" fmla="*/ 4422799 h 4964369"/>
              <a:gd name="connsiteX57" fmla="*/ 1223242 w 5055281"/>
              <a:gd name="connsiteY57" fmla="*/ 4320406 h 4964369"/>
              <a:gd name="connsiteX58" fmla="*/ 1251818 w 5055281"/>
              <a:gd name="connsiteY58" fmla="*/ 4184674 h 4964369"/>
              <a:gd name="connsiteX59" fmla="*/ 1239911 w 5055281"/>
              <a:gd name="connsiteY59" fmla="*/ 4094186 h 4964369"/>
              <a:gd name="connsiteX60" fmla="*/ 1199430 w 5055281"/>
              <a:gd name="connsiteY60" fmla="*/ 3953693 h 4964369"/>
              <a:gd name="connsiteX61" fmla="*/ 1068461 w 5055281"/>
              <a:gd name="connsiteY61" fmla="*/ 3810818 h 4964369"/>
              <a:gd name="connsiteX62" fmla="*/ 887487 w 5055281"/>
              <a:gd name="connsiteY62" fmla="*/ 3725093 h 4964369"/>
              <a:gd name="connsiteX63" fmla="*/ 730324 w 5055281"/>
              <a:gd name="connsiteY63" fmla="*/ 3727474 h 4964369"/>
              <a:gd name="connsiteX64" fmla="*/ 596974 w 5055281"/>
              <a:gd name="connsiteY64" fmla="*/ 3784624 h 4964369"/>
              <a:gd name="connsiteX65" fmla="*/ 404093 w 5055281"/>
              <a:gd name="connsiteY65" fmla="*/ 3898924 h 4964369"/>
              <a:gd name="connsiteX66" fmla="*/ 352896 w 5055281"/>
              <a:gd name="connsiteY66" fmla="*/ 3888432 h 4964369"/>
              <a:gd name="connsiteX67" fmla="*/ 0 w 5055281"/>
              <a:gd name="connsiteY67" fmla="*/ 3005857 h 4964369"/>
              <a:gd name="connsiteX68" fmla="*/ 51668 w 5055281"/>
              <a:gd name="connsiteY68" fmla="*/ 2958330 h 4964369"/>
              <a:gd name="connsiteX69" fmla="*/ 313605 w 5055281"/>
              <a:gd name="connsiteY69" fmla="*/ 2867843 h 4964369"/>
              <a:gd name="connsiteX70" fmla="*/ 418380 w 5055281"/>
              <a:gd name="connsiteY70" fmla="*/ 2820218 h 4964369"/>
              <a:gd name="connsiteX71" fmla="*/ 487436 w 5055281"/>
              <a:gd name="connsiteY71" fmla="*/ 2763068 h 4964369"/>
              <a:gd name="connsiteX72" fmla="*/ 525537 w 5055281"/>
              <a:gd name="connsiteY72" fmla="*/ 2696393 h 4964369"/>
              <a:gd name="connsiteX73" fmla="*/ 545109 w 5055281"/>
              <a:gd name="connsiteY73" fmla="*/ 2635721 h 4964369"/>
              <a:gd name="connsiteX74" fmla="*/ 568922 w 5055281"/>
              <a:gd name="connsiteY74" fmla="*/ 2520280 h 4964369"/>
              <a:gd name="connsiteX75" fmla="*/ 1649942 w 5055281"/>
              <a:gd name="connsiteY75" fmla="*/ 2520281 h 4964369"/>
              <a:gd name="connsiteX76" fmla="*/ 2513137 w 5055281"/>
              <a:gd name="connsiteY76" fmla="*/ 3383478 h 4964369"/>
              <a:gd name="connsiteX77" fmla="*/ 3376334 w 5055281"/>
              <a:gd name="connsiteY77" fmla="*/ 2520283 h 4964369"/>
              <a:gd name="connsiteX78" fmla="*/ 2513138 w 5055281"/>
              <a:gd name="connsiteY78" fmla="*/ 1657087 h 4964369"/>
              <a:gd name="connsiteX79" fmla="*/ 1649941 w 5055281"/>
              <a:gd name="connsiteY79" fmla="*/ 2520282 h 4964369"/>
              <a:gd name="connsiteX80" fmla="*/ 1649942 w 5055281"/>
              <a:gd name="connsiteY80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44999 w 5055281"/>
              <a:gd name="connsiteY38" fmla="*/ 4494238 h 4964369"/>
              <a:gd name="connsiteX39" fmla="*/ 3883099 w 5055281"/>
              <a:gd name="connsiteY39" fmla="*/ 4618063 h 4964369"/>
              <a:gd name="connsiteX40" fmla="*/ 3823760 w 5055281"/>
              <a:gd name="connsiteY40" fmla="*/ 4640535 h 4964369"/>
              <a:gd name="connsiteX41" fmla="*/ 2994152 w 5055281"/>
              <a:gd name="connsiteY41" fmla="*/ 4964369 h 4964369"/>
              <a:gd name="connsiteX42" fmla="*/ 2968700 w 5055281"/>
              <a:gd name="connsiteY42" fmla="*/ 4844281 h 4964369"/>
              <a:gd name="connsiteX43" fmla="*/ 2930599 w 5055281"/>
              <a:gd name="connsiteY43" fmla="*/ 4772844 h 4964369"/>
              <a:gd name="connsiteX44" fmla="*/ 2890118 w 5055281"/>
              <a:gd name="connsiteY44" fmla="*/ 4679975 h 4964369"/>
              <a:gd name="connsiteX45" fmla="*/ 2828205 w 5055281"/>
              <a:gd name="connsiteY45" fmla="*/ 4582344 h 4964369"/>
              <a:gd name="connsiteX46" fmla="*/ 2747243 w 5055281"/>
              <a:gd name="connsiteY46" fmla="*/ 4506144 h 4964369"/>
              <a:gd name="connsiteX47" fmla="*/ 2661518 w 5055281"/>
              <a:gd name="connsiteY47" fmla="*/ 4463281 h 4964369"/>
              <a:gd name="connsiteX48" fmla="*/ 2551980 w 5055281"/>
              <a:gd name="connsiteY48" fmla="*/ 4425181 h 4964369"/>
              <a:gd name="connsiteX49" fmla="*/ 2430537 w 5055281"/>
              <a:gd name="connsiteY49" fmla="*/ 4420419 h 4964369"/>
              <a:gd name="connsiteX50" fmla="*/ 2232893 w 5055281"/>
              <a:gd name="connsiteY50" fmla="*/ 4510906 h 4964369"/>
              <a:gd name="connsiteX51" fmla="*/ 2104305 w 5055281"/>
              <a:gd name="connsiteY51" fmla="*/ 4653781 h 4964369"/>
              <a:gd name="connsiteX52" fmla="*/ 2004293 w 5055281"/>
              <a:gd name="connsiteY52" fmla="*/ 4930006 h 4964369"/>
              <a:gd name="connsiteX53" fmla="*/ 1918568 w 5055281"/>
              <a:gd name="connsiteY53" fmla="*/ 4958581 h 4964369"/>
              <a:gd name="connsiteX54" fmla="*/ 1211337 w 5055281"/>
              <a:gd name="connsiteY54" fmla="*/ 4684737 h 4964369"/>
              <a:gd name="connsiteX55" fmla="*/ 1125612 w 5055281"/>
              <a:gd name="connsiteY55" fmla="*/ 4639493 h 4964369"/>
              <a:gd name="connsiteX56" fmla="*/ 1104180 w 5055281"/>
              <a:gd name="connsiteY56" fmla="*/ 4563293 h 4964369"/>
              <a:gd name="connsiteX57" fmla="*/ 1166094 w 5055281"/>
              <a:gd name="connsiteY57" fmla="*/ 4422799 h 4964369"/>
              <a:gd name="connsiteX58" fmla="*/ 1223242 w 5055281"/>
              <a:gd name="connsiteY58" fmla="*/ 4320406 h 4964369"/>
              <a:gd name="connsiteX59" fmla="*/ 1251818 w 5055281"/>
              <a:gd name="connsiteY59" fmla="*/ 4184674 h 4964369"/>
              <a:gd name="connsiteX60" fmla="*/ 1239911 w 5055281"/>
              <a:gd name="connsiteY60" fmla="*/ 4094186 h 4964369"/>
              <a:gd name="connsiteX61" fmla="*/ 1199430 w 5055281"/>
              <a:gd name="connsiteY61" fmla="*/ 3953693 h 4964369"/>
              <a:gd name="connsiteX62" fmla="*/ 1068461 w 5055281"/>
              <a:gd name="connsiteY62" fmla="*/ 3810818 h 4964369"/>
              <a:gd name="connsiteX63" fmla="*/ 887487 w 5055281"/>
              <a:gd name="connsiteY63" fmla="*/ 3725093 h 4964369"/>
              <a:gd name="connsiteX64" fmla="*/ 730324 w 5055281"/>
              <a:gd name="connsiteY64" fmla="*/ 3727474 h 4964369"/>
              <a:gd name="connsiteX65" fmla="*/ 596974 w 5055281"/>
              <a:gd name="connsiteY65" fmla="*/ 3784624 h 4964369"/>
              <a:gd name="connsiteX66" fmla="*/ 404093 w 5055281"/>
              <a:gd name="connsiteY66" fmla="*/ 3898924 h 4964369"/>
              <a:gd name="connsiteX67" fmla="*/ 352896 w 5055281"/>
              <a:gd name="connsiteY67" fmla="*/ 3888432 h 4964369"/>
              <a:gd name="connsiteX68" fmla="*/ 0 w 5055281"/>
              <a:gd name="connsiteY68" fmla="*/ 3005857 h 4964369"/>
              <a:gd name="connsiteX69" fmla="*/ 51668 w 5055281"/>
              <a:gd name="connsiteY69" fmla="*/ 2958330 h 4964369"/>
              <a:gd name="connsiteX70" fmla="*/ 313605 w 5055281"/>
              <a:gd name="connsiteY70" fmla="*/ 2867843 h 4964369"/>
              <a:gd name="connsiteX71" fmla="*/ 418380 w 5055281"/>
              <a:gd name="connsiteY71" fmla="*/ 2820218 h 4964369"/>
              <a:gd name="connsiteX72" fmla="*/ 487436 w 5055281"/>
              <a:gd name="connsiteY72" fmla="*/ 2763068 h 4964369"/>
              <a:gd name="connsiteX73" fmla="*/ 525537 w 5055281"/>
              <a:gd name="connsiteY73" fmla="*/ 2696393 h 4964369"/>
              <a:gd name="connsiteX74" fmla="*/ 545109 w 5055281"/>
              <a:gd name="connsiteY74" fmla="*/ 2635721 h 4964369"/>
              <a:gd name="connsiteX75" fmla="*/ 568922 w 5055281"/>
              <a:gd name="connsiteY75" fmla="*/ 2520280 h 4964369"/>
              <a:gd name="connsiteX76" fmla="*/ 1649942 w 5055281"/>
              <a:gd name="connsiteY76" fmla="*/ 2520281 h 4964369"/>
              <a:gd name="connsiteX77" fmla="*/ 2513137 w 5055281"/>
              <a:gd name="connsiteY77" fmla="*/ 3383478 h 4964369"/>
              <a:gd name="connsiteX78" fmla="*/ 3376334 w 5055281"/>
              <a:gd name="connsiteY78" fmla="*/ 2520283 h 4964369"/>
              <a:gd name="connsiteX79" fmla="*/ 2513138 w 5055281"/>
              <a:gd name="connsiteY79" fmla="*/ 1657087 h 4964369"/>
              <a:gd name="connsiteX80" fmla="*/ 1649941 w 5055281"/>
              <a:gd name="connsiteY80" fmla="*/ 2520282 h 4964369"/>
              <a:gd name="connsiteX81" fmla="*/ 1649942 w 5055281"/>
              <a:gd name="connsiteY81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764037 w 5055281"/>
              <a:gd name="connsiteY38" fmla="*/ 4351363 h 4964369"/>
              <a:gd name="connsiteX39" fmla="*/ 3844999 w 5055281"/>
              <a:gd name="connsiteY39" fmla="*/ 4494238 h 4964369"/>
              <a:gd name="connsiteX40" fmla="*/ 3883099 w 5055281"/>
              <a:gd name="connsiteY40" fmla="*/ 4618063 h 4964369"/>
              <a:gd name="connsiteX41" fmla="*/ 3823760 w 5055281"/>
              <a:gd name="connsiteY41" fmla="*/ 4640535 h 4964369"/>
              <a:gd name="connsiteX42" fmla="*/ 2994152 w 5055281"/>
              <a:gd name="connsiteY42" fmla="*/ 4964369 h 4964369"/>
              <a:gd name="connsiteX43" fmla="*/ 2968700 w 5055281"/>
              <a:gd name="connsiteY43" fmla="*/ 4844281 h 4964369"/>
              <a:gd name="connsiteX44" fmla="*/ 2930599 w 5055281"/>
              <a:gd name="connsiteY44" fmla="*/ 4772844 h 4964369"/>
              <a:gd name="connsiteX45" fmla="*/ 2890118 w 5055281"/>
              <a:gd name="connsiteY45" fmla="*/ 4679975 h 4964369"/>
              <a:gd name="connsiteX46" fmla="*/ 2828205 w 5055281"/>
              <a:gd name="connsiteY46" fmla="*/ 4582344 h 4964369"/>
              <a:gd name="connsiteX47" fmla="*/ 2747243 w 5055281"/>
              <a:gd name="connsiteY47" fmla="*/ 4506144 h 4964369"/>
              <a:gd name="connsiteX48" fmla="*/ 2661518 w 5055281"/>
              <a:gd name="connsiteY48" fmla="*/ 4463281 h 4964369"/>
              <a:gd name="connsiteX49" fmla="*/ 2551980 w 5055281"/>
              <a:gd name="connsiteY49" fmla="*/ 4425181 h 4964369"/>
              <a:gd name="connsiteX50" fmla="*/ 2430537 w 5055281"/>
              <a:gd name="connsiteY50" fmla="*/ 4420419 h 4964369"/>
              <a:gd name="connsiteX51" fmla="*/ 2232893 w 5055281"/>
              <a:gd name="connsiteY51" fmla="*/ 4510906 h 4964369"/>
              <a:gd name="connsiteX52" fmla="*/ 2104305 w 5055281"/>
              <a:gd name="connsiteY52" fmla="*/ 4653781 h 4964369"/>
              <a:gd name="connsiteX53" fmla="*/ 2004293 w 5055281"/>
              <a:gd name="connsiteY53" fmla="*/ 4930006 h 4964369"/>
              <a:gd name="connsiteX54" fmla="*/ 1918568 w 5055281"/>
              <a:gd name="connsiteY54" fmla="*/ 4958581 h 4964369"/>
              <a:gd name="connsiteX55" fmla="*/ 1211337 w 5055281"/>
              <a:gd name="connsiteY55" fmla="*/ 4684737 h 4964369"/>
              <a:gd name="connsiteX56" fmla="*/ 1125612 w 5055281"/>
              <a:gd name="connsiteY56" fmla="*/ 4639493 h 4964369"/>
              <a:gd name="connsiteX57" fmla="*/ 1104180 w 5055281"/>
              <a:gd name="connsiteY57" fmla="*/ 4563293 h 4964369"/>
              <a:gd name="connsiteX58" fmla="*/ 1166094 w 5055281"/>
              <a:gd name="connsiteY58" fmla="*/ 4422799 h 4964369"/>
              <a:gd name="connsiteX59" fmla="*/ 1223242 w 5055281"/>
              <a:gd name="connsiteY59" fmla="*/ 4320406 h 4964369"/>
              <a:gd name="connsiteX60" fmla="*/ 1251818 w 5055281"/>
              <a:gd name="connsiteY60" fmla="*/ 4184674 h 4964369"/>
              <a:gd name="connsiteX61" fmla="*/ 1239911 w 5055281"/>
              <a:gd name="connsiteY61" fmla="*/ 4094186 h 4964369"/>
              <a:gd name="connsiteX62" fmla="*/ 1199430 w 5055281"/>
              <a:gd name="connsiteY62" fmla="*/ 3953693 h 4964369"/>
              <a:gd name="connsiteX63" fmla="*/ 1068461 w 5055281"/>
              <a:gd name="connsiteY63" fmla="*/ 3810818 h 4964369"/>
              <a:gd name="connsiteX64" fmla="*/ 887487 w 5055281"/>
              <a:gd name="connsiteY64" fmla="*/ 3725093 h 4964369"/>
              <a:gd name="connsiteX65" fmla="*/ 730324 w 5055281"/>
              <a:gd name="connsiteY65" fmla="*/ 3727474 h 4964369"/>
              <a:gd name="connsiteX66" fmla="*/ 596974 w 5055281"/>
              <a:gd name="connsiteY66" fmla="*/ 3784624 h 4964369"/>
              <a:gd name="connsiteX67" fmla="*/ 404093 w 5055281"/>
              <a:gd name="connsiteY67" fmla="*/ 3898924 h 4964369"/>
              <a:gd name="connsiteX68" fmla="*/ 352896 w 5055281"/>
              <a:gd name="connsiteY68" fmla="*/ 3888432 h 4964369"/>
              <a:gd name="connsiteX69" fmla="*/ 0 w 5055281"/>
              <a:gd name="connsiteY69" fmla="*/ 3005857 h 4964369"/>
              <a:gd name="connsiteX70" fmla="*/ 51668 w 5055281"/>
              <a:gd name="connsiteY70" fmla="*/ 2958330 h 4964369"/>
              <a:gd name="connsiteX71" fmla="*/ 313605 w 5055281"/>
              <a:gd name="connsiteY71" fmla="*/ 2867843 h 4964369"/>
              <a:gd name="connsiteX72" fmla="*/ 418380 w 5055281"/>
              <a:gd name="connsiteY72" fmla="*/ 2820218 h 4964369"/>
              <a:gd name="connsiteX73" fmla="*/ 487436 w 5055281"/>
              <a:gd name="connsiteY73" fmla="*/ 2763068 h 4964369"/>
              <a:gd name="connsiteX74" fmla="*/ 525537 w 5055281"/>
              <a:gd name="connsiteY74" fmla="*/ 2696393 h 4964369"/>
              <a:gd name="connsiteX75" fmla="*/ 545109 w 5055281"/>
              <a:gd name="connsiteY75" fmla="*/ 2635721 h 4964369"/>
              <a:gd name="connsiteX76" fmla="*/ 568922 w 5055281"/>
              <a:gd name="connsiteY76" fmla="*/ 2520280 h 4964369"/>
              <a:gd name="connsiteX77" fmla="*/ 1649942 w 5055281"/>
              <a:gd name="connsiteY77" fmla="*/ 2520281 h 4964369"/>
              <a:gd name="connsiteX78" fmla="*/ 2513137 w 5055281"/>
              <a:gd name="connsiteY78" fmla="*/ 3383478 h 4964369"/>
              <a:gd name="connsiteX79" fmla="*/ 3376334 w 5055281"/>
              <a:gd name="connsiteY79" fmla="*/ 2520283 h 4964369"/>
              <a:gd name="connsiteX80" fmla="*/ 2513138 w 5055281"/>
              <a:gd name="connsiteY80" fmla="*/ 1657087 h 4964369"/>
              <a:gd name="connsiteX81" fmla="*/ 1649941 w 5055281"/>
              <a:gd name="connsiteY81" fmla="*/ 2520282 h 4964369"/>
              <a:gd name="connsiteX82" fmla="*/ 1649942 w 5055281"/>
              <a:gd name="connsiteY82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25937 w 5055281"/>
              <a:gd name="connsiteY37" fmla="*/ 4089426 h 4964369"/>
              <a:gd name="connsiteX38" fmla="*/ 3716412 w 5055281"/>
              <a:gd name="connsiteY38" fmla="*/ 4218013 h 4964369"/>
              <a:gd name="connsiteX39" fmla="*/ 3764037 w 5055281"/>
              <a:gd name="connsiteY39" fmla="*/ 4351363 h 4964369"/>
              <a:gd name="connsiteX40" fmla="*/ 3844999 w 5055281"/>
              <a:gd name="connsiteY40" fmla="*/ 4494238 h 4964369"/>
              <a:gd name="connsiteX41" fmla="*/ 3883099 w 5055281"/>
              <a:gd name="connsiteY41" fmla="*/ 4618063 h 4964369"/>
              <a:gd name="connsiteX42" fmla="*/ 3823760 w 5055281"/>
              <a:gd name="connsiteY42" fmla="*/ 4640535 h 4964369"/>
              <a:gd name="connsiteX43" fmla="*/ 2994152 w 5055281"/>
              <a:gd name="connsiteY43" fmla="*/ 4964369 h 4964369"/>
              <a:gd name="connsiteX44" fmla="*/ 2968700 w 5055281"/>
              <a:gd name="connsiteY44" fmla="*/ 4844281 h 4964369"/>
              <a:gd name="connsiteX45" fmla="*/ 2930599 w 5055281"/>
              <a:gd name="connsiteY45" fmla="*/ 4772844 h 4964369"/>
              <a:gd name="connsiteX46" fmla="*/ 2890118 w 5055281"/>
              <a:gd name="connsiteY46" fmla="*/ 4679975 h 4964369"/>
              <a:gd name="connsiteX47" fmla="*/ 2828205 w 5055281"/>
              <a:gd name="connsiteY47" fmla="*/ 4582344 h 4964369"/>
              <a:gd name="connsiteX48" fmla="*/ 2747243 w 5055281"/>
              <a:gd name="connsiteY48" fmla="*/ 4506144 h 4964369"/>
              <a:gd name="connsiteX49" fmla="*/ 2661518 w 5055281"/>
              <a:gd name="connsiteY49" fmla="*/ 4463281 h 4964369"/>
              <a:gd name="connsiteX50" fmla="*/ 2551980 w 5055281"/>
              <a:gd name="connsiteY50" fmla="*/ 4425181 h 4964369"/>
              <a:gd name="connsiteX51" fmla="*/ 2430537 w 5055281"/>
              <a:gd name="connsiteY51" fmla="*/ 4420419 h 4964369"/>
              <a:gd name="connsiteX52" fmla="*/ 2232893 w 5055281"/>
              <a:gd name="connsiteY52" fmla="*/ 4510906 h 4964369"/>
              <a:gd name="connsiteX53" fmla="*/ 2104305 w 5055281"/>
              <a:gd name="connsiteY53" fmla="*/ 4653781 h 4964369"/>
              <a:gd name="connsiteX54" fmla="*/ 2004293 w 5055281"/>
              <a:gd name="connsiteY54" fmla="*/ 4930006 h 4964369"/>
              <a:gd name="connsiteX55" fmla="*/ 1918568 w 5055281"/>
              <a:gd name="connsiteY55" fmla="*/ 4958581 h 4964369"/>
              <a:gd name="connsiteX56" fmla="*/ 1211337 w 5055281"/>
              <a:gd name="connsiteY56" fmla="*/ 4684737 h 4964369"/>
              <a:gd name="connsiteX57" fmla="*/ 1125612 w 5055281"/>
              <a:gd name="connsiteY57" fmla="*/ 4639493 h 4964369"/>
              <a:gd name="connsiteX58" fmla="*/ 1104180 w 5055281"/>
              <a:gd name="connsiteY58" fmla="*/ 4563293 h 4964369"/>
              <a:gd name="connsiteX59" fmla="*/ 1166094 w 5055281"/>
              <a:gd name="connsiteY59" fmla="*/ 4422799 h 4964369"/>
              <a:gd name="connsiteX60" fmla="*/ 1223242 w 5055281"/>
              <a:gd name="connsiteY60" fmla="*/ 4320406 h 4964369"/>
              <a:gd name="connsiteX61" fmla="*/ 1251818 w 5055281"/>
              <a:gd name="connsiteY61" fmla="*/ 4184674 h 4964369"/>
              <a:gd name="connsiteX62" fmla="*/ 1239911 w 5055281"/>
              <a:gd name="connsiteY62" fmla="*/ 4094186 h 4964369"/>
              <a:gd name="connsiteX63" fmla="*/ 1199430 w 5055281"/>
              <a:gd name="connsiteY63" fmla="*/ 3953693 h 4964369"/>
              <a:gd name="connsiteX64" fmla="*/ 1068461 w 5055281"/>
              <a:gd name="connsiteY64" fmla="*/ 3810818 h 4964369"/>
              <a:gd name="connsiteX65" fmla="*/ 887487 w 5055281"/>
              <a:gd name="connsiteY65" fmla="*/ 3725093 h 4964369"/>
              <a:gd name="connsiteX66" fmla="*/ 730324 w 5055281"/>
              <a:gd name="connsiteY66" fmla="*/ 3727474 h 4964369"/>
              <a:gd name="connsiteX67" fmla="*/ 596974 w 5055281"/>
              <a:gd name="connsiteY67" fmla="*/ 3784624 h 4964369"/>
              <a:gd name="connsiteX68" fmla="*/ 404093 w 5055281"/>
              <a:gd name="connsiteY68" fmla="*/ 3898924 h 4964369"/>
              <a:gd name="connsiteX69" fmla="*/ 352896 w 5055281"/>
              <a:gd name="connsiteY69" fmla="*/ 3888432 h 4964369"/>
              <a:gd name="connsiteX70" fmla="*/ 0 w 5055281"/>
              <a:gd name="connsiteY70" fmla="*/ 3005857 h 4964369"/>
              <a:gd name="connsiteX71" fmla="*/ 51668 w 5055281"/>
              <a:gd name="connsiteY71" fmla="*/ 2958330 h 4964369"/>
              <a:gd name="connsiteX72" fmla="*/ 313605 w 5055281"/>
              <a:gd name="connsiteY72" fmla="*/ 2867843 h 4964369"/>
              <a:gd name="connsiteX73" fmla="*/ 418380 w 5055281"/>
              <a:gd name="connsiteY73" fmla="*/ 2820218 h 4964369"/>
              <a:gd name="connsiteX74" fmla="*/ 487436 w 5055281"/>
              <a:gd name="connsiteY74" fmla="*/ 2763068 h 4964369"/>
              <a:gd name="connsiteX75" fmla="*/ 525537 w 5055281"/>
              <a:gd name="connsiteY75" fmla="*/ 2696393 h 4964369"/>
              <a:gd name="connsiteX76" fmla="*/ 545109 w 5055281"/>
              <a:gd name="connsiteY76" fmla="*/ 2635721 h 4964369"/>
              <a:gd name="connsiteX77" fmla="*/ 568922 w 5055281"/>
              <a:gd name="connsiteY77" fmla="*/ 2520280 h 4964369"/>
              <a:gd name="connsiteX78" fmla="*/ 1649942 w 5055281"/>
              <a:gd name="connsiteY78" fmla="*/ 2520281 h 4964369"/>
              <a:gd name="connsiteX79" fmla="*/ 2513137 w 5055281"/>
              <a:gd name="connsiteY79" fmla="*/ 3383478 h 4964369"/>
              <a:gd name="connsiteX80" fmla="*/ 3376334 w 5055281"/>
              <a:gd name="connsiteY80" fmla="*/ 2520283 h 4964369"/>
              <a:gd name="connsiteX81" fmla="*/ 2513138 w 5055281"/>
              <a:gd name="connsiteY81" fmla="*/ 1657087 h 4964369"/>
              <a:gd name="connsiteX82" fmla="*/ 1649941 w 5055281"/>
              <a:gd name="connsiteY82" fmla="*/ 2520282 h 4964369"/>
              <a:gd name="connsiteX83" fmla="*/ 1649942 w 5055281"/>
              <a:gd name="connsiteY8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811662 w 5055281"/>
              <a:gd name="connsiteY36" fmla="*/ 3920357 h 4964369"/>
              <a:gd name="connsiteX37" fmla="*/ 3759274 w 5055281"/>
              <a:gd name="connsiteY37" fmla="*/ 3996557 h 4964369"/>
              <a:gd name="connsiteX38" fmla="*/ 3725937 w 5055281"/>
              <a:gd name="connsiteY38" fmla="*/ 4089426 h 4964369"/>
              <a:gd name="connsiteX39" fmla="*/ 3716412 w 5055281"/>
              <a:gd name="connsiteY39" fmla="*/ 4218013 h 4964369"/>
              <a:gd name="connsiteX40" fmla="*/ 3764037 w 5055281"/>
              <a:gd name="connsiteY40" fmla="*/ 4351363 h 4964369"/>
              <a:gd name="connsiteX41" fmla="*/ 3844999 w 5055281"/>
              <a:gd name="connsiteY41" fmla="*/ 4494238 h 4964369"/>
              <a:gd name="connsiteX42" fmla="*/ 3883099 w 5055281"/>
              <a:gd name="connsiteY42" fmla="*/ 4618063 h 4964369"/>
              <a:gd name="connsiteX43" fmla="*/ 3823760 w 5055281"/>
              <a:gd name="connsiteY43" fmla="*/ 4640535 h 4964369"/>
              <a:gd name="connsiteX44" fmla="*/ 2994152 w 5055281"/>
              <a:gd name="connsiteY44" fmla="*/ 4964369 h 4964369"/>
              <a:gd name="connsiteX45" fmla="*/ 2968700 w 5055281"/>
              <a:gd name="connsiteY45" fmla="*/ 4844281 h 4964369"/>
              <a:gd name="connsiteX46" fmla="*/ 2930599 w 5055281"/>
              <a:gd name="connsiteY46" fmla="*/ 4772844 h 4964369"/>
              <a:gd name="connsiteX47" fmla="*/ 2890118 w 5055281"/>
              <a:gd name="connsiteY47" fmla="*/ 4679975 h 4964369"/>
              <a:gd name="connsiteX48" fmla="*/ 2828205 w 5055281"/>
              <a:gd name="connsiteY48" fmla="*/ 4582344 h 4964369"/>
              <a:gd name="connsiteX49" fmla="*/ 2747243 w 5055281"/>
              <a:gd name="connsiteY49" fmla="*/ 4506144 h 4964369"/>
              <a:gd name="connsiteX50" fmla="*/ 2661518 w 5055281"/>
              <a:gd name="connsiteY50" fmla="*/ 4463281 h 4964369"/>
              <a:gd name="connsiteX51" fmla="*/ 2551980 w 5055281"/>
              <a:gd name="connsiteY51" fmla="*/ 4425181 h 4964369"/>
              <a:gd name="connsiteX52" fmla="*/ 2430537 w 5055281"/>
              <a:gd name="connsiteY52" fmla="*/ 4420419 h 4964369"/>
              <a:gd name="connsiteX53" fmla="*/ 2232893 w 5055281"/>
              <a:gd name="connsiteY53" fmla="*/ 4510906 h 4964369"/>
              <a:gd name="connsiteX54" fmla="*/ 2104305 w 5055281"/>
              <a:gd name="connsiteY54" fmla="*/ 4653781 h 4964369"/>
              <a:gd name="connsiteX55" fmla="*/ 2004293 w 5055281"/>
              <a:gd name="connsiteY55" fmla="*/ 4930006 h 4964369"/>
              <a:gd name="connsiteX56" fmla="*/ 1918568 w 5055281"/>
              <a:gd name="connsiteY56" fmla="*/ 4958581 h 4964369"/>
              <a:gd name="connsiteX57" fmla="*/ 1211337 w 5055281"/>
              <a:gd name="connsiteY57" fmla="*/ 4684737 h 4964369"/>
              <a:gd name="connsiteX58" fmla="*/ 1125612 w 5055281"/>
              <a:gd name="connsiteY58" fmla="*/ 4639493 h 4964369"/>
              <a:gd name="connsiteX59" fmla="*/ 1104180 w 5055281"/>
              <a:gd name="connsiteY59" fmla="*/ 4563293 h 4964369"/>
              <a:gd name="connsiteX60" fmla="*/ 1166094 w 5055281"/>
              <a:gd name="connsiteY60" fmla="*/ 4422799 h 4964369"/>
              <a:gd name="connsiteX61" fmla="*/ 1223242 w 5055281"/>
              <a:gd name="connsiteY61" fmla="*/ 4320406 h 4964369"/>
              <a:gd name="connsiteX62" fmla="*/ 1251818 w 5055281"/>
              <a:gd name="connsiteY62" fmla="*/ 4184674 h 4964369"/>
              <a:gd name="connsiteX63" fmla="*/ 1239911 w 5055281"/>
              <a:gd name="connsiteY63" fmla="*/ 4094186 h 4964369"/>
              <a:gd name="connsiteX64" fmla="*/ 1199430 w 5055281"/>
              <a:gd name="connsiteY64" fmla="*/ 3953693 h 4964369"/>
              <a:gd name="connsiteX65" fmla="*/ 1068461 w 5055281"/>
              <a:gd name="connsiteY65" fmla="*/ 3810818 h 4964369"/>
              <a:gd name="connsiteX66" fmla="*/ 887487 w 5055281"/>
              <a:gd name="connsiteY66" fmla="*/ 3725093 h 4964369"/>
              <a:gd name="connsiteX67" fmla="*/ 730324 w 5055281"/>
              <a:gd name="connsiteY67" fmla="*/ 3727474 h 4964369"/>
              <a:gd name="connsiteX68" fmla="*/ 596974 w 5055281"/>
              <a:gd name="connsiteY68" fmla="*/ 3784624 h 4964369"/>
              <a:gd name="connsiteX69" fmla="*/ 404093 w 5055281"/>
              <a:gd name="connsiteY69" fmla="*/ 3898924 h 4964369"/>
              <a:gd name="connsiteX70" fmla="*/ 352896 w 5055281"/>
              <a:gd name="connsiteY70" fmla="*/ 3888432 h 4964369"/>
              <a:gd name="connsiteX71" fmla="*/ 0 w 5055281"/>
              <a:gd name="connsiteY71" fmla="*/ 3005857 h 4964369"/>
              <a:gd name="connsiteX72" fmla="*/ 51668 w 5055281"/>
              <a:gd name="connsiteY72" fmla="*/ 2958330 h 4964369"/>
              <a:gd name="connsiteX73" fmla="*/ 313605 w 5055281"/>
              <a:gd name="connsiteY73" fmla="*/ 2867843 h 4964369"/>
              <a:gd name="connsiteX74" fmla="*/ 418380 w 5055281"/>
              <a:gd name="connsiteY74" fmla="*/ 2820218 h 4964369"/>
              <a:gd name="connsiteX75" fmla="*/ 487436 w 5055281"/>
              <a:gd name="connsiteY75" fmla="*/ 2763068 h 4964369"/>
              <a:gd name="connsiteX76" fmla="*/ 525537 w 5055281"/>
              <a:gd name="connsiteY76" fmla="*/ 2696393 h 4964369"/>
              <a:gd name="connsiteX77" fmla="*/ 545109 w 5055281"/>
              <a:gd name="connsiteY77" fmla="*/ 2635721 h 4964369"/>
              <a:gd name="connsiteX78" fmla="*/ 568922 w 5055281"/>
              <a:gd name="connsiteY78" fmla="*/ 2520280 h 4964369"/>
              <a:gd name="connsiteX79" fmla="*/ 1649942 w 5055281"/>
              <a:gd name="connsiteY79" fmla="*/ 2520281 h 4964369"/>
              <a:gd name="connsiteX80" fmla="*/ 2513137 w 5055281"/>
              <a:gd name="connsiteY80" fmla="*/ 3383478 h 4964369"/>
              <a:gd name="connsiteX81" fmla="*/ 3376334 w 5055281"/>
              <a:gd name="connsiteY81" fmla="*/ 2520283 h 4964369"/>
              <a:gd name="connsiteX82" fmla="*/ 2513138 w 5055281"/>
              <a:gd name="connsiteY82" fmla="*/ 1657087 h 4964369"/>
              <a:gd name="connsiteX83" fmla="*/ 1649941 w 5055281"/>
              <a:gd name="connsiteY83" fmla="*/ 2520282 h 4964369"/>
              <a:gd name="connsiteX84" fmla="*/ 1649942 w 5055281"/>
              <a:gd name="connsiteY8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66430 w 5055281"/>
              <a:gd name="connsiteY36" fmla="*/ 3879876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59286 w 5055281"/>
              <a:gd name="connsiteY43" fmla="*/ 4577581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583186 w 5033420"/>
              <a:gd name="connsiteY32" fmla="*/ 39227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4587 w 5033420"/>
              <a:gd name="connsiteY34" fmla="*/ 3806057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2180 w 5033420"/>
              <a:gd name="connsiteY35" fmla="*/ 3727475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4295250 w 5033420"/>
              <a:gd name="connsiteY31" fmla="*/ 738180 h 4964369"/>
              <a:gd name="connsiteX32" fmla="*/ 5033420 w 5033420"/>
              <a:gd name="connsiteY32" fmla="*/ 2520289 h 4964369"/>
              <a:gd name="connsiteX33" fmla="*/ 4997524 w 5033420"/>
              <a:gd name="connsiteY33" fmla="*/ 3044057 h 4964369"/>
              <a:gd name="connsiteX34" fmla="*/ 4645098 w 5033420"/>
              <a:gd name="connsiteY34" fmla="*/ 3884638 h 4964369"/>
              <a:gd name="connsiteX35" fmla="*/ 4583187 w 5033420"/>
              <a:gd name="connsiteY35" fmla="*/ 3898926 h 4964369"/>
              <a:gd name="connsiteX36" fmla="*/ 4352205 w 5033420"/>
              <a:gd name="connsiteY36" fmla="*/ 3794152 h 4964369"/>
              <a:gd name="connsiteX37" fmla="*/ 4156942 w 5033420"/>
              <a:gd name="connsiteY37" fmla="*/ 3739381 h 4964369"/>
              <a:gd name="connsiteX38" fmla="*/ 3983112 w 5033420"/>
              <a:gd name="connsiteY38" fmla="*/ 3775101 h 4964369"/>
              <a:gd name="connsiteX39" fmla="*/ 3914055 w 5033420"/>
              <a:gd name="connsiteY39" fmla="*/ 3806057 h 4964369"/>
              <a:gd name="connsiteX40" fmla="*/ 3852142 w 5033420"/>
              <a:gd name="connsiteY40" fmla="*/ 3858445 h 4964369"/>
              <a:gd name="connsiteX41" fmla="*/ 3811662 w 5033420"/>
              <a:gd name="connsiteY41" fmla="*/ 3920357 h 4964369"/>
              <a:gd name="connsiteX42" fmla="*/ 3759274 w 5033420"/>
              <a:gd name="connsiteY42" fmla="*/ 3996557 h 4964369"/>
              <a:gd name="connsiteX43" fmla="*/ 3725937 w 5033420"/>
              <a:gd name="connsiteY43" fmla="*/ 4089426 h 4964369"/>
              <a:gd name="connsiteX44" fmla="*/ 3716412 w 5033420"/>
              <a:gd name="connsiteY44" fmla="*/ 4218013 h 4964369"/>
              <a:gd name="connsiteX45" fmla="*/ 3764037 w 5033420"/>
              <a:gd name="connsiteY45" fmla="*/ 4351363 h 4964369"/>
              <a:gd name="connsiteX46" fmla="*/ 3844999 w 5033420"/>
              <a:gd name="connsiteY46" fmla="*/ 4494238 h 4964369"/>
              <a:gd name="connsiteX47" fmla="*/ 3859286 w 5033420"/>
              <a:gd name="connsiteY47" fmla="*/ 4577581 h 4964369"/>
              <a:gd name="connsiteX48" fmla="*/ 3823760 w 5033420"/>
              <a:gd name="connsiteY48" fmla="*/ 4640535 h 4964369"/>
              <a:gd name="connsiteX49" fmla="*/ 2994152 w 5033420"/>
              <a:gd name="connsiteY49" fmla="*/ 4964369 h 4964369"/>
              <a:gd name="connsiteX50" fmla="*/ 2968700 w 5033420"/>
              <a:gd name="connsiteY50" fmla="*/ 4844281 h 4964369"/>
              <a:gd name="connsiteX51" fmla="*/ 2930599 w 5033420"/>
              <a:gd name="connsiteY51" fmla="*/ 4772844 h 4964369"/>
              <a:gd name="connsiteX52" fmla="*/ 2890118 w 5033420"/>
              <a:gd name="connsiteY52" fmla="*/ 4679975 h 4964369"/>
              <a:gd name="connsiteX53" fmla="*/ 2828205 w 5033420"/>
              <a:gd name="connsiteY53" fmla="*/ 4582344 h 4964369"/>
              <a:gd name="connsiteX54" fmla="*/ 2747243 w 5033420"/>
              <a:gd name="connsiteY54" fmla="*/ 4506144 h 4964369"/>
              <a:gd name="connsiteX55" fmla="*/ 2661518 w 5033420"/>
              <a:gd name="connsiteY55" fmla="*/ 4463281 h 4964369"/>
              <a:gd name="connsiteX56" fmla="*/ 2551980 w 5033420"/>
              <a:gd name="connsiteY56" fmla="*/ 4425181 h 4964369"/>
              <a:gd name="connsiteX57" fmla="*/ 2430537 w 5033420"/>
              <a:gd name="connsiteY57" fmla="*/ 4420419 h 4964369"/>
              <a:gd name="connsiteX58" fmla="*/ 2232893 w 5033420"/>
              <a:gd name="connsiteY58" fmla="*/ 4510906 h 4964369"/>
              <a:gd name="connsiteX59" fmla="*/ 2104305 w 5033420"/>
              <a:gd name="connsiteY59" fmla="*/ 4653781 h 4964369"/>
              <a:gd name="connsiteX60" fmla="*/ 2004293 w 5033420"/>
              <a:gd name="connsiteY60" fmla="*/ 4930006 h 4964369"/>
              <a:gd name="connsiteX61" fmla="*/ 1918568 w 5033420"/>
              <a:gd name="connsiteY61" fmla="*/ 4958581 h 4964369"/>
              <a:gd name="connsiteX62" fmla="*/ 1211337 w 5033420"/>
              <a:gd name="connsiteY62" fmla="*/ 4684737 h 4964369"/>
              <a:gd name="connsiteX63" fmla="*/ 1125612 w 5033420"/>
              <a:gd name="connsiteY63" fmla="*/ 4639493 h 4964369"/>
              <a:gd name="connsiteX64" fmla="*/ 1104180 w 5033420"/>
              <a:gd name="connsiteY64" fmla="*/ 4563293 h 4964369"/>
              <a:gd name="connsiteX65" fmla="*/ 1166094 w 5033420"/>
              <a:gd name="connsiteY65" fmla="*/ 4422799 h 4964369"/>
              <a:gd name="connsiteX66" fmla="*/ 1223242 w 5033420"/>
              <a:gd name="connsiteY66" fmla="*/ 4320406 h 4964369"/>
              <a:gd name="connsiteX67" fmla="*/ 1251818 w 5033420"/>
              <a:gd name="connsiteY67" fmla="*/ 4184674 h 4964369"/>
              <a:gd name="connsiteX68" fmla="*/ 1239911 w 5033420"/>
              <a:gd name="connsiteY68" fmla="*/ 4094186 h 4964369"/>
              <a:gd name="connsiteX69" fmla="*/ 1199430 w 5033420"/>
              <a:gd name="connsiteY69" fmla="*/ 3953693 h 4964369"/>
              <a:gd name="connsiteX70" fmla="*/ 1068461 w 5033420"/>
              <a:gd name="connsiteY70" fmla="*/ 3810818 h 4964369"/>
              <a:gd name="connsiteX71" fmla="*/ 887487 w 5033420"/>
              <a:gd name="connsiteY71" fmla="*/ 3725093 h 4964369"/>
              <a:gd name="connsiteX72" fmla="*/ 730324 w 5033420"/>
              <a:gd name="connsiteY72" fmla="*/ 3727474 h 4964369"/>
              <a:gd name="connsiteX73" fmla="*/ 596974 w 5033420"/>
              <a:gd name="connsiteY73" fmla="*/ 3784624 h 4964369"/>
              <a:gd name="connsiteX74" fmla="*/ 404093 w 5033420"/>
              <a:gd name="connsiteY74" fmla="*/ 3898924 h 4964369"/>
              <a:gd name="connsiteX75" fmla="*/ 352896 w 5033420"/>
              <a:gd name="connsiteY75" fmla="*/ 3888432 h 4964369"/>
              <a:gd name="connsiteX76" fmla="*/ 0 w 5033420"/>
              <a:gd name="connsiteY76" fmla="*/ 3005857 h 4964369"/>
              <a:gd name="connsiteX77" fmla="*/ 51668 w 5033420"/>
              <a:gd name="connsiteY77" fmla="*/ 2958330 h 4964369"/>
              <a:gd name="connsiteX78" fmla="*/ 313605 w 5033420"/>
              <a:gd name="connsiteY78" fmla="*/ 2867843 h 4964369"/>
              <a:gd name="connsiteX79" fmla="*/ 418380 w 5033420"/>
              <a:gd name="connsiteY79" fmla="*/ 2820218 h 4964369"/>
              <a:gd name="connsiteX80" fmla="*/ 487436 w 5033420"/>
              <a:gd name="connsiteY80" fmla="*/ 2763068 h 4964369"/>
              <a:gd name="connsiteX81" fmla="*/ 525537 w 5033420"/>
              <a:gd name="connsiteY81" fmla="*/ 2696393 h 4964369"/>
              <a:gd name="connsiteX82" fmla="*/ 545109 w 5033420"/>
              <a:gd name="connsiteY82" fmla="*/ 2635721 h 4964369"/>
              <a:gd name="connsiteX83" fmla="*/ 568922 w 5033420"/>
              <a:gd name="connsiteY83" fmla="*/ 2520280 h 4964369"/>
              <a:gd name="connsiteX84" fmla="*/ 1649942 w 5033420"/>
              <a:gd name="connsiteY84" fmla="*/ 2520281 h 4964369"/>
              <a:gd name="connsiteX85" fmla="*/ 2513137 w 5033420"/>
              <a:gd name="connsiteY85" fmla="*/ 3383478 h 4964369"/>
              <a:gd name="connsiteX86" fmla="*/ 3376334 w 5033420"/>
              <a:gd name="connsiteY86" fmla="*/ 2520283 h 4964369"/>
              <a:gd name="connsiteX87" fmla="*/ 2513138 w 5033420"/>
              <a:gd name="connsiteY87" fmla="*/ 1657087 h 4964369"/>
              <a:gd name="connsiteX88" fmla="*/ 1649941 w 5033420"/>
              <a:gd name="connsiteY88" fmla="*/ 2520282 h 4964369"/>
              <a:gd name="connsiteX89" fmla="*/ 1649942 w 5033420"/>
              <a:gd name="connsiteY89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295250 w 5033420"/>
              <a:gd name="connsiteY32" fmla="*/ 738180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4987999 w 5033420"/>
              <a:gd name="connsiteY33" fmla="*/ 1920107 h 4964369"/>
              <a:gd name="connsiteX34" fmla="*/ 5033420 w 5033420"/>
              <a:gd name="connsiteY34" fmla="*/ 2520289 h 4964369"/>
              <a:gd name="connsiteX35" fmla="*/ 4997524 w 5033420"/>
              <a:gd name="connsiteY35" fmla="*/ 3044057 h 4964369"/>
              <a:gd name="connsiteX36" fmla="*/ 4645098 w 5033420"/>
              <a:gd name="connsiteY36" fmla="*/ 3884638 h 4964369"/>
              <a:gd name="connsiteX37" fmla="*/ 4583187 w 5033420"/>
              <a:gd name="connsiteY37" fmla="*/ 3898926 h 4964369"/>
              <a:gd name="connsiteX38" fmla="*/ 4352205 w 5033420"/>
              <a:gd name="connsiteY38" fmla="*/ 3794152 h 4964369"/>
              <a:gd name="connsiteX39" fmla="*/ 4156942 w 5033420"/>
              <a:gd name="connsiteY39" fmla="*/ 3739381 h 4964369"/>
              <a:gd name="connsiteX40" fmla="*/ 3983112 w 5033420"/>
              <a:gd name="connsiteY40" fmla="*/ 3775101 h 4964369"/>
              <a:gd name="connsiteX41" fmla="*/ 3914055 w 5033420"/>
              <a:gd name="connsiteY41" fmla="*/ 3806057 h 4964369"/>
              <a:gd name="connsiteX42" fmla="*/ 3852142 w 5033420"/>
              <a:gd name="connsiteY42" fmla="*/ 3858445 h 4964369"/>
              <a:gd name="connsiteX43" fmla="*/ 3811662 w 5033420"/>
              <a:gd name="connsiteY43" fmla="*/ 3920357 h 4964369"/>
              <a:gd name="connsiteX44" fmla="*/ 3759274 w 5033420"/>
              <a:gd name="connsiteY44" fmla="*/ 3996557 h 4964369"/>
              <a:gd name="connsiteX45" fmla="*/ 3725937 w 5033420"/>
              <a:gd name="connsiteY45" fmla="*/ 4089426 h 4964369"/>
              <a:gd name="connsiteX46" fmla="*/ 3716412 w 5033420"/>
              <a:gd name="connsiteY46" fmla="*/ 4218013 h 4964369"/>
              <a:gd name="connsiteX47" fmla="*/ 3764037 w 5033420"/>
              <a:gd name="connsiteY47" fmla="*/ 4351363 h 4964369"/>
              <a:gd name="connsiteX48" fmla="*/ 3844999 w 5033420"/>
              <a:gd name="connsiteY48" fmla="*/ 4494238 h 4964369"/>
              <a:gd name="connsiteX49" fmla="*/ 3859286 w 5033420"/>
              <a:gd name="connsiteY49" fmla="*/ 4577581 h 4964369"/>
              <a:gd name="connsiteX50" fmla="*/ 3823760 w 5033420"/>
              <a:gd name="connsiteY50" fmla="*/ 4640535 h 4964369"/>
              <a:gd name="connsiteX51" fmla="*/ 2994152 w 5033420"/>
              <a:gd name="connsiteY51" fmla="*/ 4964369 h 4964369"/>
              <a:gd name="connsiteX52" fmla="*/ 2968700 w 5033420"/>
              <a:gd name="connsiteY52" fmla="*/ 4844281 h 4964369"/>
              <a:gd name="connsiteX53" fmla="*/ 2930599 w 5033420"/>
              <a:gd name="connsiteY53" fmla="*/ 4772844 h 4964369"/>
              <a:gd name="connsiteX54" fmla="*/ 2890118 w 5033420"/>
              <a:gd name="connsiteY54" fmla="*/ 4679975 h 4964369"/>
              <a:gd name="connsiteX55" fmla="*/ 2828205 w 5033420"/>
              <a:gd name="connsiteY55" fmla="*/ 4582344 h 4964369"/>
              <a:gd name="connsiteX56" fmla="*/ 2747243 w 5033420"/>
              <a:gd name="connsiteY56" fmla="*/ 4506144 h 4964369"/>
              <a:gd name="connsiteX57" fmla="*/ 2661518 w 5033420"/>
              <a:gd name="connsiteY57" fmla="*/ 4463281 h 4964369"/>
              <a:gd name="connsiteX58" fmla="*/ 2551980 w 5033420"/>
              <a:gd name="connsiteY58" fmla="*/ 4425181 h 4964369"/>
              <a:gd name="connsiteX59" fmla="*/ 2430537 w 5033420"/>
              <a:gd name="connsiteY59" fmla="*/ 4420419 h 4964369"/>
              <a:gd name="connsiteX60" fmla="*/ 2232893 w 5033420"/>
              <a:gd name="connsiteY60" fmla="*/ 4510906 h 4964369"/>
              <a:gd name="connsiteX61" fmla="*/ 2104305 w 5033420"/>
              <a:gd name="connsiteY61" fmla="*/ 4653781 h 4964369"/>
              <a:gd name="connsiteX62" fmla="*/ 2004293 w 5033420"/>
              <a:gd name="connsiteY62" fmla="*/ 4930006 h 4964369"/>
              <a:gd name="connsiteX63" fmla="*/ 1918568 w 5033420"/>
              <a:gd name="connsiteY63" fmla="*/ 4958581 h 4964369"/>
              <a:gd name="connsiteX64" fmla="*/ 1211337 w 5033420"/>
              <a:gd name="connsiteY64" fmla="*/ 4684737 h 4964369"/>
              <a:gd name="connsiteX65" fmla="*/ 1125612 w 5033420"/>
              <a:gd name="connsiteY65" fmla="*/ 4639493 h 4964369"/>
              <a:gd name="connsiteX66" fmla="*/ 1104180 w 5033420"/>
              <a:gd name="connsiteY66" fmla="*/ 4563293 h 4964369"/>
              <a:gd name="connsiteX67" fmla="*/ 1166094 w 5033420"/>
              <a:gd name="connsiteY67" fmla="*/ 4422799 h 4964369"/>
              <a:gd name="connsiteX68" fmla="*/ 1223242 w 5033420"/>
              <a:gd name="connsiteY68" fmla="*/ 4320406 h 4964369"/>
              <a:gd name="connsiteX69" fmla="*/ 1251818 w 5033420"/>
              <a:gd name="connsiteY69" fmla="*/ 4184674 h 4964369"/>
              <a:gd name="connsiteX70" fmla="*/ 1239911 w 5033420"/>
              <a:gd name="connsiteY70" fmla="*/ 4094186 h 4964369"/>
              <a:gd name="connsiteX71" fmla="*/ 1199430 w 5033420"/>
              <a:gd name="connsiteY71" fmla="*/ 3953693 h 4964369"/>
              <a:gd name="connsiteX72" fmla="*/ 1068461 w 5033420"/>
              <a:gd name="connsiteY72" fmla="*/ 3810818 h 4964369"/>
              <a:gd name="connsiteX73" fmla="*/ 887487 w 5033420"/>
              <a:gd name="connsiteY73" fmla="*/ 3725093 h 4964369"/>
              <a:gd name="connsiteX74" fmla="*/ 730324 w 5033420"/>
              <a:gd name="connsiteY74" fmla="*/ 3727474 h 4964369"/>
              <a:gd name="connsiteX75" fmla="*/ 596974 w 5033420"/>
              <a:gd name="connsiteY75" fmla="*/ 3784624 h 4964369"/>
              <a:gd name="connsiteX76" fmla="*/ 404093 w 5033420"/>
              <a:gd name="connsiteY76" fmla="*/ 3898924 h 4964369"/>
              <a:gd name="connsiteX77" fmla="*/ 352896 w 5033420"/>
              <a:gd name="connsiteY77" fmla="*/ 3888432 h 4964369"/>
              <a:gd name="connsiteX78" fmla="*/ 0 w 5033420"/>
              <a:gd name="connsiteY78" fmla="*/ 3005857 h 4964369"/>
              <a:gd name="connsiteX79" fmla="*/ 51668 w 5033420"/>
              <a:gd name="connsiteY79" fmla="*/ 2958330 h 4964369"/>
              <a:gd name="connsiteX80" fmla="*/ 313605 w 5033420"/>
              <a:gd name="connsiteY80" fmla="*/ 2867843 h 4964369"/>
              <a:gd name="connsiteX81" fmla="*/ 418380 w 5033420"/>
              <a:gd name="connsiteY81" fmla="*/ 2820218 h 4964369"/>
              <a:gd name="connsiteX82" fmla="*/ 487436 w 5033420"/>
              <a:gd name="connsiteY82" fmla="*/ 2763068 h 4964369"/>
              <a:gd name="connsiteX83" fmla="*/ 525537 w 5033420"/>
              <a:gd name="connsiteY83" fmla="*/ 2696393 h 4964369"/>
              <a:gd name="connsiteX84" fmla="*/ 545109 w 5033420"/>
              <a:gd name="connsiteY84" fmla="*/ 2635721 h 4964369"/>
              <a:gd name="connsiteX85" fmla="*/ 568922 w 5033420"/>
              <a:gd name="connsiteY85" fmla="*/ 2520280 h 4964369"/>
              <a:gd name="connsiteX86" fmla="*/ 1649942 w 5033420"/>
              <a:gd name="connsiteY86" fmla="*/ 2520281 h 4964369"/>
              <a:gd name="connsiteX87" fmla="*/ 2513137 w 5033420"/>
              <a:gd name="connsiteY87" fmla="*/ 3383478 h 4964369"/>
              <a:gd name="connsiteX88" fmla="*/ 3376334 w 5033420"/>
              <a:gd name="connsiteY88" fmla="*/ 2520283 h 4964369"/>
              <a:gd name="connsiteX89" fmla="*/ 2513138 w 5033420"/>
              <a:gd name="connsiteY89" fmla="*/ 1657087 h 4964369"/>
              <a:gd name="connsiteX90" fmla="*/ 1649941 w 5033420"/>
              <a:gd name="connsiteY90" fmla="*/ 2520282 h 4964369"/>
              <a:gd name="connsiteX91" fmla="*/ 1649942 w 5033420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404770 w 4997524"/>
              <a:gd name="connsiteY34" fmla="*/ 2529814 h 4964369"/>
              <a:gd name="connsiteX35" fmla="*/ 4997524 w 4997524"/>
              <a:gd name="connsiteY35" fmla="*/ 3044057 h 4964369"/>
              <a:gd name="connsiteX36" fmla="*/ 4645098 w 4997524"/>
              <a:gd name="connsiteY36" fmla="*/ 3884638 h 4964369"/>
              <a:gd name="connsiteX37" fmla="*/ 4583187 w 4997524"/>
              <a:gd name="connsiteY37" fmla="*/ 3898926 h 4964369"/>
              <a:gd name="connsiteX38" fmla="*/ 4352205 w 4997524"/>
              <a:gd name="connsiteY38" fmla="*/ 3794152 h 4964369"/>
              <a:gd name="connsiteX39" fmla="*/ 4156942 w 4997524"/>
              <a:gd name="connsiteY39" fmla="*/ 3739381 h 4964369"/>
              <a:gd name="connsiteX40" fmla="*/ 3983112 w 4997524"/>
              <a:gd name="connsiteY40" fmla="*/ 3775101 h 4964369"/>
              <a:gd name="connsiteX41" fmla="*/ 3914055 w 4997524"/>
              <a:gd name="connsiteY41" fmla="*/ 3806057 h 4964369"/>
              <a:gd name="connsiteX42" fmla="*/ 3852142 w 4997524"/>
              <a:gd name="connsiteY42" fmla="*/ 3858445 h 4964369"/>
              <a:gd name="connsiteX43" fmla="*/ 3811662 w 4997524"/>
              <a:gd name="connsiteY43" fmla="*/ 3920357 h 4964369"/>
              <a:gd name="connsiteX44" fmla="*/ 3759274 w 4997524"/>
              <a:gd name="connsiteY44" fmla="*/ 3996557 h 4964369"/>
              <a:gd name="connsiteX45" fmla="*/ 3725937 w 4997524"/>
              <a:gd name="connsiteY45" fmla="*/ 4089426 h 4964369"/>
              <a:gd name="connsiteX46" fmla="*/ 3716412 w 4997524"/>
              <a:gd name="connsiteY46" fmla="*/ 4218013 h 4964369"/>
              <a:gd name="connsiteX47" fmla="*/ 3764037 w 4997524"/>
              <a:gd name="connsiteY47" fmla="*/ 4351363 h 4964369"/>
              <a:gd name="connsiteX48" fmla="*/ 3844999 w 4997524"/>
              <a:gd name="connsiteY48" fmla="*/ 4494238 h 4964369"/>
              <a:gd name="connsiteX49" fmla="*/ 3859286 w 4997524"/>
              <a:gd name="connsiteY49" fmla="*/ 4577581 h 4964369"/>
              <a:gd name="connsiteX50" fmla="*/ 3823760 w 4997524"/>
              <a:gd name="connsiteY50" fmla="*/ 4640535 h 4964369"/>
              <a:gd name="connsiteX51" fmla="*/ 2994152 w 4997524"/>
              <a:gd name="connsiteY51" fmla="*/ 4964369 h 4964369"/>
              <a:gd name="connsiteX52" fmla="*/ 2968700 w 4997524"/>
              <a:gd name="connsiteY52" fmla="*/ 4844281 h 4964369"/>
              <a:gd name="connsiteX53" fmla="*/ 2930599 w 4997524"/>
              <a:gd name="connsiteY53" fmla="*/ 4772844 h 4964369"/>
              <a:gd name="connsiteX54" fmla="*/ 2890118 w 4997524"/>
              <a:gd name="connsiteY54" fmla="*/ 4679975 h 4964369"/>
              <a:gd name="connsiteX55" fmla="*/ 2828205 w 4997524"/>
              <a:gd name="connsiteY55" fmla="*/ 4582344 h 4964369"/>
              <a:gd name="connsiteX56" fmla="*/ 2747243 w 4997524"/>
              <a:gd name="connsiteY56" fmla="*/ 4506144 h 4964369"/>
              <a:gd name="connsiteX57" fmla="*/ 2661518 w 4997524"/>
              <a:gd name="connsiteY57" fmla="*/ 4463281 h 4964369"/>
              <a:gd name="connsiteX58" fmla="*/ 2551980 w 4997524"/>
              <a:gd name="connsiteY58" fmla="*/ 4425181 h 4964369"/>
              <a:gd name="connsiteX59" fmla="*/ 2430537 w 4997524"/>
              <a:gd name="connsiteY59" fmla="*/ 4420419 h 4964369"/>
              <a:gd name="connsiteX60" fmla="*/ 2232893 w 4997524"/>
              <a:gd name="connsiteY60" fmla="*/ 4510906 h 4964369"/>
              <a:gd name="connsiteX61" fmla="*/ 2104305 w 4997524"/>
              <a:gd name="connsiteY61" fmla="*/ 4653781 h 4964369"/>
              <a:gd name="connsiteX62" fmla="*/ 2004293 w 4997524"/>
              <a:gd name="connsiteY62" fmla="*/ 4930006 h 4964369"/>
              <a:gd name="connsiteX63" fmla="*/ 1918568 w 4997524"/>
              <a:gd name="connsiteY63" fmla="*/ 4958581 h 4964369"/>
              <a:gd name="connsiteX64" fmla="*/ 1211337 w 4997524"/>
              <a:gd name="connsiteY64" fmla="*/ 4684737 h 4964369"/>
              <a:gd name="connsiteX65" fmla="*/ 1125612 w 4997524"/>
              <a:gd name="connsiteY65" fmla="*/ 4639493 h 4964369"/>
              <a:gd name="connsiteX66" fmla="*/ 1104180 w 4997524"/>
              <a:gd name="connsiteY66" fmla="*/ 4563293 h 4964369"/>
              <a:gd name="connsiteX67" fmla="*/ 1166094 w 4997524"/>
              <a:gd name="connsiteY67" fmla="*/ 4422799 h 4964369"/>
              <a:gd name="connsiteX68" fmla="*/ 1223242 w 4997524"/>
              <a:gd name="connsiteY68" fmla="*/ 4320406 h 4964369"/>
              <a:gd name="connsiteX69" fmla="*/ 1251818 w 4997524"/>
              <a:gd name="connsiteY69" fmla="*/ 4184674 h 4964369"/>
              <a:gd name="connsiteX70" fmla="*/ 1239911 w 4997524"/>
              <a:gd name="connsiteY70" fmla="*/ 4094186 h 4964369"/>
              <a:gd name="connsiteX71" fmla="*/ 1199430 w 4997524"/>
              <a:gd name="connsiteY71" fmla="*/ 3953693 h 4964369"/>
              <a:gd name="connsiteX72" fmla="*/ 1068461 w 4997524"/>
              <a:gd name="connsiteY72" fmla="*/ 3810818 h 4964369"/>
              <a:gd name="connsiteX73" fmla="*/ 887487 w 4997524"/>
              <a:gd name="connsiteY73" fmla="*/ 3725093 h 4964369"/>
              <a:gd name="connsiteX74" fmla="*/ 730324 w 4997524"/>
              <a:gd name="connsiteY74" fmla="*/ 3727474 h 4964369"/>
              <a:gd name="connsiteX75" fmla="*/ 596974 w 4997524"/>
              <a:gd name="connsiteY75" fmla="*/ 3784624 h 4964369"/>
              <a:gd name="connsiteX76" fmla="*/ 404093 w 4997524"/>
              <a:gd name="connsiteY76" fmla="*/ 3898924 h 4964369"/>
              <a:gd name="connsiteX77" fmla="*/ 352896 w 4997524"/>
              <a:gd name="connsiteY77" fmla="*/ 3888432 h 4964369"/>
              <a:gd name="connsiteX78" fmla="*/ 0 w 4997524"/>
              <a:gd name="connsiteY78" fmla="*/ 3005857 h 4964369"/>
              <a:gd name="connsiteX79" fmla="*/ 51668 w 4997524"/>
              <a:gd name="connsiteY79" fmla="*/ 2958330 h 4964369"/>
              <a:gd name="connsiteX80" fmla="*/ 313605 w 4997524"/>
              <a:gd name="connsiteY80" fmla="*/ 2867843 h 4964369"/>
              <a:gd name="connsiteX81" fmla="*/ 418380 w 4997524"/>
              <a:gd name="connsiteY81" fmla="*/ 2820218 h 4964369"/>
              <a:gd name="connsiteX82" fmla="*/ 487436 w 4997524"/>
              <a:gd name="connsiteY82" fmla="*/ 2763068 h 4964369"/>
              <a:gd name="connsiteX83" fmla="*/ 525537 w 4997524"/>
              <a:gd name="connsiteY83" fmla="*/ 2696393 h 4964369"/>
              <a:gd name="connsiteX84" fmla="*/ 545109 w 4997524"/>
              <a:gd name="connsiteY84" fmla="*/ 2635721 h 4964369"/>
              <a:gd name="connsiteX85" fmla="*/ 568922 w 4997524"/>
              <a:gd name="connsiteY85" fmla="*/ 2520280 h 4964369"/>
              <a:gd name="connsiteX86" fmla="*/ 1649942 w 4997524"/>
              <a:gd name="connsiteY86" fmla="*/ 2520281 h 4964369"/>
              <a:gd name="connsiteX87" fmla="*/ 2513137 w 4997524"/>
              <a:gd name="connsiteY87" fmla="*/ 3383478 h 4964369"/>
              <a:gd name="connsiteX88" fmla="*/ 3376334 w 4997524"/>
              <a:gd name="connsiteY88" fmla="*/ 2520283 h 4964369"/>
              <a:gd name="connsiteX89" fmla="*/ 2513138 w 4997524"/>
              <a:gd name="connsiteY89" fmla="*/ 1657087 h 4964369"/>
              <a:gd name="connsiteX90" fmla="*/ 1649941 w 4997524"/>
              <a:gd name="connsiteY90" fmla="*/ 2520282 h 4964369"/>
              <a:gd name="connsiteX91" fmla="*/ 1649942 w 4997524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997524 w 4997524"/>
              <a:gd name="connsiteY36" fmla="*/ 3044057 h 4964369"/>
              <a:gd name="connsiteX37" fmla="*/ 4645098 w 4997524"/>
              <a:gd name="connsiteY37" fmla="*/ 3884638 h 4964369"/>
              <a:gd name="connsiteX38" fmla="*/ 4583187 w 4997524"/>
              <a:gd name="connsiteY38" fmla="*/ 3898926 h 4964369"/>
              <a:gd name="connsiteX39" fmla="*/ 4352205 w 4997524"/>
              <a:gd name="connsiteY39" fmla="*/ 3794152 h 4964369"/>
              <a:gd name="connsiteX40" fmla="*/ 4156942 w 4997524"/>
              <a:gd name="connsiteY40" fmla="*/ 3739381 h 4964369"/>
              <a:gd name="connsiteX41" fmla="*/ 3983112 w 4997524"/>
              <a:gd name="connsiteY41" fmla="*/ 3775101 h 4964369"/>
              <a:gd name="connsiteX42" fmla="*/ 3914055 w 4997524"/>
              <a:gd name="connsiteY42" fmla="*/ 3806057 h 4964369"/>
              <a:gd name="connsiteX43" fmla="*/ 3852142 w 4997524"/>
              <a:gd name="connsiteY43" fmla="*/ 3858445 h 4964369"/>
              <a:gd name="connsiteX44" fmla="*/ 3811662 w 4997524"/>
              <a:gd name="connsiteY44" fmla="*/ 3920357 h 4964369"/>
              <a:gd name="connsiteX45" fmla="*/ 3759274 w 4997524"/>
              <a:gd name="connsiteY45" fmla="*/ 3996557 h 4964369"/>
              <a:gd name="connsiteX46" fmla="*/ 3725937 w 4997524"/>
              <a:gd name="connsiteY46" fmla="*/ 4089426 h 4964369"/>
              <a:gd name="connsiteX47" fmla="*/ 3716412 w 4997524"/>
              <a:gd name="connsiteY47" fmla="*/ 4218013 h 4964369"/>
              <a:gd name="connsiteX48" fmla="*/ 3764037 w 4997524"/>
              <a:gd name="connsiteY48" fmla="*/ 4351363 h 4964369"/>
              <a:gd name="connsiteX49" fmla="*/ 3844999 w 4997524"/>
              <a:gd name="connsiteY49" fmla="*/ 4494238 h 4964369"/>
              <a:gd name="connsiteX50" fmla="*/ 3859286 w 4997524"/>
              <a:gd name="connsiteY50" fmla="*/ 4577581 h 4964369"/>
              <a:gd name="connsiteX51" fmla="*/ 3823760 w 4997524"/>
              <a:gd name="connsiteY51" fmla="*/ 4640535 h 4964369"/>
              <a:gd name="connsiteX52" fmla="*/ 2994152 w 4997524"/>
              <a:gd name="connsiteY52" fmla="*/ 4964369 h 4964369"/>
              <a:gd name="connsiteX53" fmla="*/ 2968700 w 4997524"/>
              <a:gd name="connsiteY53" fmla="*/ 4844281 h 4964369"/>
              <a:gd name="connsiteX54" fmla="*/ 2930599 w 4997524"/>
              <a:gd name="connsiteY54" fmla="*/ 4772844 h 4964369"/>
              <a:gd name="connsiteX55" fmla="*/ 2890118 w 4997524"/>
              <a:gd name="connsiteY55" fmla="*/ 4679975 h 4964369"/>
              <a:gd name="connsiteX56" fmla="*/ 2828205 w 4997524"/>
              <a:gd name="connsiteY56" fmla="*/ 4582344 h 4964369"/>
              <a:gd name="connsiteX57" fmla="*/ 2747243 w 4997524"/>
              <a:gd name="connsiteY57" fmla="*/ 4506144 h 4964369"/>
              <a:gd name="connsiteX58" fmla="*/ 2661518 w 4997524"/>
              <a:gd name="connsiteY58" fmla="*/ 4463281 h 4964369"/>
              <a:gd name="connsiteX59" fmla="*/ 2551980 w 4997524"/>
              <a:gd name="connsiteY59" fmla="*/ 4425181 h 4964369"/>
              <a:gd name="connsiteX60" fmla="*/ 2430537 w 4997524"/>
              <a:gd name="connsiteY60" fmla="*/ 4420419 h 4964369"/>
              <a:gd name="connsiteX61" fmla="*/ 2232893 w 4997524"/>
              <a:gd name="connsiteY61" fmla="*/ 4510906 h 4964369"/>
              <a:gd name="connsiteX62" fmla="*/ 2104305 w 4997524"/>
              <a:gd name="connsiteY62" fmla="*/ 4653781 h 4964369"/>
              <a:gd name="connsiteX63" fmla="*/ 2004293 w 4997524"/>
              <a:gd name="connsiteY63" fmla="*/ 4930006 h 4964369"/>
              <a:gd name="connsiteX64" fmla="*/ 1918568 w 4997524"/>
              <a:gd name="connsiteY64" fmla="*/ 4958581 h 4964369"/>
              <a:gd name="connsiteX65" fmla="*/ 1211337 w 4997524"/>
              <a:gd name="connsiteY65" fmla="*/ 4684737 h 4964369"/>
              <a:gd name="connsiteX66" fmla="*/ 1125612 w 4997524"/>
              <a:gd name="connsiteY66" fmla="*/ 4639493 h 4964369"/>
              <a:gd name="connsiteX67" fmla="*/ 1104180 w 4997524"/>
              <a:gd name="connsiteY67" fmla="*/ 4563293 h 4964369"/>
              <a:gd name="connsiteX68" fmla="*/ 1166094 w 4997524"/>
              <a:gd name="connsiteY68" fmla="*/ 4422799 h 4964369"/>
              <a:gd name="connsiteX69" fmla="*/ 1223242 w 4997524"/>
              <a:gd name="connsiteY69" fmla="*/ 4320406 h 4964369"/>
              <a:gd name="connsiteX70" fmla="*/ 1251818 w 4997524"/>
              <a:gd name="connsiteY70" fmla="*/ 4184674 h 4964369"/>
              <a:gd name="connsiteX71" fmla="*/ 1239911 w 4997524"/>
              <a:gd name="connsiteY71" fmla="*/ 4094186 h 4964369"/>
              <a:gd name="connsiteX72" fmla="*/ 1199430 w 4997524"/>
              <a:gd name="connsiteY72" fmla="*/ 3953693 h 4964369"/>
              <a:gd name="connsiteX73" fmla="*/ 1068461 w 4997524"/>
              <a:gd name="connsiteY73" fmla="*/ 3810818 h 4964369"/>
              <a:gd name="connsiteX74" fmla="*/ 887487 w 4997524"/>
              <a:gd name="connsiteY74" fmla="*/ 3725093 h 4964369"/>
              <a:gd name="connsiteX75" fmla="*/ 730324 w 4997524"/>
              <a:gd name="connsiteY75" fmla="*/ 3727474 h 4964369"/>
              <a:gd name="connsiteX76" fmla="*/ 596974 w 4997524"/>
              <a:gd name="connsiteY76" fmla="*/ 3784624 h 4964369"/>
              <a:gd name="connsiteX77" fmla="*/ 404093 w 4997524"/>
              <a:gd name="connsiteY77" fmla="*/ 3898924 h 4964369"/>
              <a:gd name="connsiteX78" fmla="*/ 352896 w 4997524"/>
              <a:gd name="connsiteY78" fmla="*/ 3888432 h 4964369"/>
              <a:gd name="connsiteX79" fmla="*/ 0 w 4997524"/>
              <a:gd name="connsiteY79" fmla="*/ 3005857 h 4964369"/>
              <a:gd name="connsiteX80" fmla="*/ 51668 w 4997524"/>
              <a:gd name="connsiteY80" fmla="*/ 2958330 h 4964369"/>
              <a:gd name="connsiteX81" fmla="*/ 313605 w 4997524"/>
              <a:gd name="connsiteY81" fmla="*/ 2867843 h 4964369"/>
              <a:gd name="connsiteX82" fmla="*/ 418380 w 4997524"/>
              <a:gd name="connsiteY82" fmla="*/ 2820218 h 4964369"/>
              <a:gd name="connsiteX83" fmla="*/ 487436 w 4997524"/>
              <a:gd name="connsiteY83" fmla="*/ 2763068 h 4964369"/>
              <a:gd name="connsiteX84" fmla="*/ 525537 w 4997524"/>
              <a:gd name="connsiteY84" fmla="*/ 2696393 h 4964369"/>
              <a:gd name="connsiteX85" fmla="*/ 545109 w 4997524"/>
              <a:gd name="connsiteY85" fmla="*/ 2635721 h 4964369"/>
              <a:gd name="connsiteX86" fmla="*/ 568922 w 4997524"/>
              <a:gd name="connsiteY86" fmla="*/ 2520280 h 4964369"/>
              <a:gd name="connsiteX87" fmla="*/ 1649942 w 4997524"/>
              <a:gd name="connsiteY87" fmla="*/ 2520281 h 4964369"/>
              <a:gd name="connsiteX88" fmla="*/ 2513137 w 4997524"/>
              <a:gd name="connsiteY88" fmla="*/ 3383478 h 4964369"/>
              <a:gd name="connsiteX89" fmla="*/ 3376334 w 4997524"/>
              <a:gd name="connsiteY89" fmla="*/ 2520283 h 4964369"/>
              <a:gd name="connsiteX90" fmla="*/ 2513138 w 4997524"/>
              <a:gd name="connsiteY90" fmla="*/ 1657087 h 4964369"/>
              <a:gd name="connsiteX91" fmla="*/ 1649941 w 4997524"/>
              <a:gd name="connsiteY91" fmla="*/ 2520282 h 4964369"/>
              <a:gd name="connsiteX92" fmla="*/ 1649942 w 4997524"/>
              <a:gd name="connsiteY92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568899 w 4997524"/>
              <a:gd name="connsiteY36" fmla="*/ 2844032 h 4964369"/>
              <a:gd name="connsiteX37" fmla="*/ 4997524 w 4997524"/>
              <a:gd name="connsiteY37" fmla="*/ 3044057 h 4964369"/>
              <a:gd name="connsiteX38" fmla="*/ 4645098 w 4997524"/>
              <a:gd name="connsiteY38" fmla="*/ 3884638 h 4964369"/>
              <a:gd name="connsiteX39" fmla="*/ 4583187 w 4997524"/>
              <a:gd name="connsiteY39" fmla="*/ 3898926 h 4964369"/>
              <a:gd name="connsiteX40" fmla="*/ 4352205 w 4997524"/>
              <a:gd name="connsiteY40" fmla="*/ 3794152 h 4964369"/>
              <a:gd name="connsiteX41" fmla="*/ 4156942 w 4997524"/>
              <a:gd name="connsiteY41" fmla="*/ 3739381 h 4964369"/>
              <a:gd name="connsiteX42" fmla="*/ 3983112 w 4997524"/>
              <a:gd name="connsiteY42" fmla="*/ 3775101 h 4964369"/>
              <a:gd name="connsiteX43" fmla="*/ 3914055 w 4997524"/>
              <a:gd name="connsiteY43" fmla="*/ 3806057 h 4964369"/>
              <a:gd name="connsiteX44" fmla="*/ 3852142 w 4997524"/>
              <a:gd name="connsiteY44" fmla="*/ 3858445 h 4964369"/>
              <a:gd name="connsiteX45" fmla="*/ 3811662 w 4997524"/>
              <a:gd name="connsiteY45" fmla="*/ 3920357 h 4964369"/>
              <a:gd name="connsiteX46" fmla="*/ 3759274 w 4997524"/>
              <a:gd name="connsiteY46" fmla="*/ 3996557 h 4964369"/>
              <a:gd name="connsiteX47" fmla="*/ 3725937 w 4997524"/>
              <a:gd name="connsiteY47" fmla="*/ 4089426 h 4964369"/>
              <a:gd name="connsiteX48" fmla="*/ 3716412 w 4997524"/>
              <a:gd name="connsiteY48" fmla="*/ 4218013 h 4964369"/>
              <a:gd name="connsiteX49" fmla="*/ 3764037 w 4997524"/>
              <a:gd name="connsiteY49" fmla="*/ 4351363 h 4964369"/>
              <a:gd name="connsiteX50" fmla="*/ 3844999 w 4997524"/>
              <a:gd name="connsiteY50" fmla="*/ 4494238 h 4964369"/>
              <a:gd name="connsiteX51" fmla="*/ 3859286 w 4997524"/>
              <a:gd name="connsiteY51" fmla="*/ 4577581 h 4964369"/>
              <a:gd name="connsiteX52" fmla="*/ 3823760 w 4997524"/>
              <a:gd name="connsiteY52" fmla="*/ 4640535 h 4964369"/>
              <a:gd name="connsiteX53" fmla="*/ 2994152 w 4997524"/>
              <a:gd name="connsiteY53" fmla="*/ 4964369 h 4964369"/>
              <a:gd name="connsiteX54" fmla="*/ 2968700 w 4997524"/>
              <a:gd name="connsiteY54" fmla="*/ 4844281 h 4964369"/>
              <a:gd name="connsiteX55" fmla="*/ 2930599 w 4997524"/>
              <a:gd name="connsiteY55" fmla="*/ 4772844 h 4964369"/>
              <a:gd name="connsiteX56" fmla="*/ 2890118 w 4997524"/>
              <a:gd name="connsiteY56" fmla="*/ 4679975 h 4964369"/>
              <a:gd name="connsiteX57" fmla="*/ 2828205 w 4997524"/>
              <a:gd name="connsiteY57" fmla="*/ 4582344 h 4964369"/>
              <a:gd name="connsiteX58" fmla="*/ 2747243 w 4997524"/>
              <a:gd name="connsiteY58" fmla="*/ 4506144 h 4964369"/>
              <a:gd name="connsiteX59" fmla="*/ 2661518 w 4997524"/>
              <a:gd name="connsiteY59" fmla="*/ 4463281 h 4964369"/>
              <a:gd name="connsiteX60" fmla="*/ 2551980 w 4997524"/>
              <a:gd name="connsiteY60" fmla="*/ 4425181 h 4964369"/>
              <a:gd name="connsiteX61" fmla="*/ 2430537 w 4997524"/>
              <a:gd name="connsiteY61" fmla="*/ 4420419 h 4964369"/>
              <a:gd name="connsiteX62" fmla="*/ 2232893 w 4997524"/>
              <a:gd name="connsiteY62" fmla="*/ 4510906 h 4964369"/>
              <a:gd name="connsiteX63" fmla="*/ 2104305 w 4997524"/>
              <a:gd name="connsiteY63" fmla="*/ 4653781 h 4964369"/>
              <a:gd name="connsiteX64" fmla="*/ 2004293 w 4997524"/>
              <a:gd name="connsiteY64" fmla="*/ 4930006 h 4964369"/>
              <a:gd name="connsiteX65" fmla="*/ 1918568 w 4997524"/>
              <a:gd name="connsiteY65" fmla="*/ 4958581 h 4964369"/>
              <a:gd name="connsiteX66" fmla="*/ 1211337 w 4997524"/>
              <a:gd name="connsiteY66" fmla="*/ 4684737 h 4964369"/>
              <a:gd name="connsiteX67" fmla="*/ 1125612 w 4997524"/>
              <a:gd name="connsiteY67" fmla="*/ 4639493 h 4964369"/>
              <a:gd name="connsiteX68" fmla="*/ 1104180 w 4997524"/>
              <a:gd name="connsiteY68" fmla="*/ 4563293 h 4964369"/>
              <a:gd name="connsiteX69" fmla="*/ 1166094 w 4997524"/>
              <a:gd name="connsiteY69" fmla="*/ 4422799 h 4964369"/>
              <a:gd name="connsiteX70" fmla="*/ 1223242 w 4997524"/>
              <a:gd name="connsiteY70" fmla="*/ 4320406 h 4964369"/>
              <a:gd name="connsiteX71" fmla="*/ 1251818 w 4997524"/>
              <a:gd name="connsiteY71" fmla="*/ 4184674 h 4964369"/>
              <a:gd name="connsiteX72" fmla="*/ 1239911 w 4997524"/>
              <a:gd name="connsiteY72" fmla="*/ 4094186 h 4964369"/>
              <a:gd name="connsiteX73" fmla="*/ 1199430 w 4997524"/>
              <a:gd name="connsiteY73" fmla="*/ 3953693 h 4964369"/>
              <a:gd name="connsiteX74" fmla="*/ 1068461 w 4997524"/>
              <a:gd name="connsiteY74" fmla="*/ 3810818 h 4964369"/>
              <a:gd name="connsiteX75" fmla="*/ 887487 w 4997524"/>
              <a:gd name="connsiteY75" fmla="*/ 3725093 h 4964369"/>
              <a:gd name="connsiteX76" fmla="*/ 730324 w 4997524"/>
              <a:gd name="connsiteY76" fmla="*/ 3727474 h 4964369"/>
              <a:gd name="connsiteX77" fmla="*/ 596974 w 4997524"/>
              <a:gd name="connsiteY77" fmla="*/ 3784624 h 4964369"/>
              <a:gd name="connsiteX78" fmla="*/ 404093 w 4997524"/>
              <a:gd name="connsiteY78" fmla="*/ 3898924 h 4964369"/>
              <a:gd name="connsiteX79" fmla="*/ 352896 w 4997524"/>
              <a:gd name="connsiteY79" fmla="*/ 3888432 h 4964369"/>
              <a:gd name="connsiteX80" fmla="*/ 0 w 4997524"/>
              <a:gd name="connsiteY80" fmla="*/ 3005857 h 4964369"/>
              <a:gd name="connsiteX81" fmla="*/ 51668 w 4997524"/>
              <a:gd name="connsiteY81" fmla="*/ 2958330 h 4964369"/>
              <a:gd name="connsiteX82" fmla="*/ 313605 w 4997524"/>
              <a:gd name="connsiteY82" fmla="*/ 2867843 h 4964369"/>
              <a:gd name="connsiteX83" fmla="*/ 418380 w 4997524"/>
              <a:gd name="connsiteY83" fmla="*/ 2820218 h 4964369"/>
              <a:gd name="connsiteX84" fmla="*/ 487436 w 4997524"/>
              <a:gd name="connsiteY84" fmla="*/ 2763068 h 4964369"/>
              <a:gd name="connsiteX85" fmla="*/ 525537 w 4997524"/>
              <a:gd name="connsiteY85" fmla="*/ 2696393 h 4964369"/>
              <a:gd name="connsiteX86" fmla="*/ 545109 w 4997524"/>
              <a:gd name="connsiteY86" fmla="*/ 2635721 h 4964369"/>
              <a:gd name="connsiteX87" fmla="*/ 568922 w 4997524"/>
              <a:gd name="connsiteY87" fmla="*/ 2520280 h 4964369"/>
              <a:gd name="connsiteX88" fmla="*/ 1649942 w 4997524"/>
              <a:gd name="connsiteY88" fmla="*/ 2520281 h 4964369"/>
              <a:gd name="connsiteX89" fmla="*/ 2513137 w 4997524"/>
              <a:gd name="connsiteY89" fmla="*/ 3383478 h 4964369"/>
              <a:gd name="connsiteX90" fmla="*/ 3376334 w 4997524"/>
              <a:gd name="connsiteY90" fmla="*/ 2520283 h 4964369"/>
              <a:gd name="connsiteX91" fmla="*/ 2513138 w 4997524"/>
              <a:gd name="connsiteY91" fmla="*/ 1657087 h 4964369"/>
              <a:gd name="connsiteX92" fmla="*/ 1649941 w 4997524"/>
              <a:gd name="connsiteY92" fmla="*/ 2520282 h 4964369"/>
              <a:gd name="connsiteX93" fmla="*/ 1649942 w 4997524"/>
              <a:gd name="connsiteY93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521274 w 4997524"/>
              <a:gd name="connsiteY35" fmla="*/ 2215382 h 4964369"/>
              <a:gd name="connsiteX36" fmla="*/ 4404770 w 4997524"/>
              <a:gd name="connsiteY36" fmla="*/ 2529814 h 4964369"/>
              <a:gd name="connsiteX37" fmla="*/ 4568899 w 4997524"/>
              <a:gd name="connsiteY37" fmla="*/ 2844032 h 4964369"/>
              <a:gd name="connsiteX38" fmla="*/ 4997524 w 4997524"/>
              <a:gd name="connsiteY38" fmla="*/ 3044057 h 4964369"/>
              <a:gd name="connsiteX39" fmla="*/ 4645098 w 4997524"/>
              <a:gd name="connsiteY39" fmla="*/ 3884638 h 4964369"/>
              <a:gd name="connsiteX40" fmla="*/ 4583187 w 4997524"/>
              <a:gd name="connsiteY40" fmla="*/ 3898926 h 4964369"/>
              <a:gd name="connsiteX41" fmla="*/ 4352205 w 4997524"/>
              <a:gd name="connsiteY41" fmla="*/ 3794152 h 4964369"/>
              <a:gd name="connsiteX42" fmla="*/ 4156942 w 4997524"/>
              <a:gd name="connsiteY42" fmla="*/ 3739381 h 4964369"/>
              <a:gd name="connsiteX43" fmla="*/ 3983112 w 4997524"/>
              <a:gd name="connsiteY43" fmla="*/ 3775101 h 4964369"/>
              <a:gd name="connsiteX44" fmla="*/ 3914055 w 4997524"/>
              <a:gd name="connsiteY44" fmla="*/ 3806057 h 4964369"/>
              <a:gd name="connsiteX45" fmla="*/ 3852142 w 4997524"/>
              <a:gd name="connsiteY45" fmla="*/ 3858445 h 4964369"/>
              <a:gd name="connsiteX46" fmla="*/ 3811662 w 4997524"/>
              <a:gd name="connsiteY46" fmla="*/ 3920357 h 4964369"/>
              <a:gd name="connsiteX47" fmla="*/ 3759274 w 4997524"/>
              <a:gd name="connsiteY47" fmla="*/ 3996557 h 4964369"/>
              <a:gd name="connsiteX48" fmla="*/ 3725937 w 4997524"/>
              <a:gd name="connsiteY48" fmla="*/ 4089426 h 4964369"/>
              <a:gd name="connsiteX49" fmla="*/ 3716412 w 4997524"/>
              <a:gd name="connsiteY49" fmla="*/ 4218013 h 4964369"/>
              <a:gd name="connsiteX50" fmla="*/ 3764037 w 4997524"/>
              <a:gd name="connsiteY50" fmla="*/ 4351363 h 4964369"/>
              <a:gd name="connsiteX51" fmla="*/ 3844999 w 4997524"/>
              <a:gd name="connsiteY51" fmla="*/ 4494238 h 4964369"/>
              <a:gd name="connsiteX52" fmla="*/ 3859286 w 4997524"/>
              <a:gd name="connsiteY52" fmla="*/ 4577581 h 4964369"/>
              <a:gd name="connsiteX53" fmla="*/ 3823760 w 4997524"/>
              <a:gd name="connsiteY53" fmla="*/ 4640535 h 4964369"/>
              <a:gd name="connsiteX54" fmla="*/ 2994152 w 4997524"/>
              <a:gd name="connsiteY54" fmla="*/ 4964369 h 4964369"/>
              <a:gd name="connsiteX55" fmla="*/ 2968700 w 4997524"/>
              <a:gd name="connsiteY55" fmla="*/ 4844281 h 4964369"/>
              <a:gd name="connsiteX56" fmla="*/ 2930599 w 4997524"/>
              <a:gd name="connsiteY56" fmla="*/ 4772844 h 4964369"/>
              <a:gd name="connsiteX57" fmla="*/ 2890118 w 4997524"/>
              <a:gd name="connsiteY57" fmla="*/ 4679975 h 4964369"/>
              <a:gd name="connsiteX58" fmla="*/ 2828205 w 4997524"/>
              <a:gd name="connsiteY58" fmla="*/ 4582344 h 4964369"/>
              <a:gd name="connsiteX59" fmla="*/ 2747243 w 4997524"/>
              <a:gd name="connsiteY59" fmla="*/ 4506144 h 4964369"/>
              <a:gd name="connsiteX60" fmla="*/ 2661518 w 4997524"/>
              <a:gd name="connsiteY60" fmla="*/ 4463281 h 4964369"/>
              <a:gd name="connsiteX61" fmla="*/ 2551980 w 4997524"/>
              <a:gd name="connsiteY61" fmla="*/ 4425181 h 4964369"/>
              <a:gd name="connsiteX62" fmla="*/ 2430537 w 4997524"/>
              <a:gd name="connsiteY62" fmla="*/ 4420419 h 4964369"/>
              <a:gd name="connsiteX63" fmla="*/ 2232893 w 4997524"/>
              <a:gd name="connsiteY63" fmla="*/ 4510906 h 4964369"/>
              <a:gd name="connsiteX64" fmla="*/ 2104305 w 4997524"/>
              <a:gd name="connsiteY64" fmla="*/ 4653781 h 4964369"/>
              <a:gd name="connsiteX65" fmla="*/ 2004293 w 4997524"/>
              <a:gd name="connsiteY65" fmla="*/ 4930006 h 4964369"/>
              <a:gd name="connsiteX66" fmla="*/ 1918568 w 4997524"/>
              <a:gd name="connsiteY66" fmla="*/ 4958581 h 4964369"/>
              <a:gd name="connsiteX67" fmla="*/ 1211337 w 4997524"/>
              <a:gd name="connsiteY67" fmla="*/ 4684737 h 4964369"/>
              <a:gd name="connsiteX68" fmla="*/ 1125612 w 4997524"/>
              <a:gd name="connsiteY68" fmla="*/ 4639493 h 4964369"/>
              <a:gd name="connsiteX69" fmla="*/ 1104180 w 4997524"/>
              <a:gd name="connsiteY69" fmla="*/ 4563293 h 4964369"/>
              <a:gd name="connsiteX70" fmla="*/ 1166094 w 4997524"/>
              <a:gd name="connsiteY70" fmla="*/ 4422799 h 4964369"/>
              <a:gd name="connsiteX71" fmla="*/ 1223242 w 4997524"/>
              <a:gd name="connsiteY71" fmla="*/ 4320406 h 4964369"/>
              <a:gd name="connsiteX72" fmla="*/ 1251818 w 4997524"/>
              <a:gd name="connsiteY72" fmla="*/ 4184674 h 4964369"/>
              <a:gd name="connsiteX73" fmla="*/ 1239911 w 4997524"/>
              <a:gd name="connsiteY73" fmla="*/ 4094186 h 4964369"/>
              <a:gd name="connsiteX74" fmla="*/ 1199430 w 4997524"/>
              <a:gd name="connsiteY74" fmla="*/ 3953693 h 4964369"/>
              <a:gd name="connsiteX75" fmla="*/ 1068461 w 4997524"/>
              <a:gd name="connsiteY75" fmla="*/ 3810818 h 4964369"/>
              <a:gd name="connsiteX76" fmla="*/ 887487 w 4997524"/>
              <a:gd name="connsiteY76" fmla="*/ 3725093 h 4964369"/>
              <a:gd name="connsiteX77" fmla="*/ 730324 w 4997524"/>
              <a:gd name="connsiteY77" fmla="*/ 3727474 h 4964369"/>
              <a:gd name="connsiteX78" fmla="*/ 596974 w 4997524"/>
              <a:gd name="connsiteY78" fmla="*/ 3784624 h 4964369"/>
              <a:gd name="connsiteX79" fmla="*/ 404093 w 4997524"/>
              <a:gd name="connsiteY79" fmla="*/ 3898924 h 4964369"/>
              <a:gd name="connsiteX80" fmla="*/ 352896 w 4997524"/>
              <a:gd name="connsiteY80" fmla="*/ 3888432 h 4964369"/>
              <a:gd name="connsiteX81" fmla="*/ 0 w 4997524"/>
              <a:gd name="connsiteY81" fmla="*/ 3005857 h 4964369"/>
              <a:gd name="connsiteX82" fmla="*/ 51668 w 4997524"/>
              <a:gd name="connsiteY82" fmla="*/ 2958330 h 4964369"/>
              <a:gd name="connsiteX83" fmla="*/ 313605 w 4997524"/>
              <a:gd name="connsiteY83" fmla="*/ 2867843 h 4964369"/>
              <a:gd name="connsiteX84" fmla="*/ 418380 w 4997524"/>
              <a:gd name="connsiteY84" fmla="*/ 2820218 h 4964369"/>
              <a:gd name="connsiteX85" fmla="*/ 487436 w 4997524"/>
              <a:gd name="connsiteY85" fmla="*/ 2763068 h 4964369"/>
              <a:gd name="connsiteX86" fmla="*/ 525537 w 4997524"/>
              <a:gd name="connsiteY86" fmla="*/ 2696393 h 4964369"/>
              <a:gd name="connsiteX87" fmla="*/ 545109 w 4997524"/>
              <a:gd name="connsiteY87" fmla="*/ 2635721 h 4964369"/>
              <a:gd name="connsiteX88" fmla="*/ 568922 w 4997524"/>
              <a:gd name="connsiteY88" fmla="*/ 2520280 h 4964369"/>
              <a:gd name="connsiteX89" fmla="*/ 1649942 w 4997524"/>
              <a:gd name="connsiteY89" fmla="*/ 2520281 h 4964369"/>
              <a:gd name="connsiteX90" fmla="*/ 2513137 w 4997524"/>
              <a:gd name="connsiteY90" fmla="*/ 3383478 h 4964369"/>
              <a:gd name="connsiteX91" fmla="*/ 3376334 w 4997524"/>
              <a:gd name="connsiteY91" fmla="*/ 2520283 h 4964369"/>
              <a:gd name="connsiteX92" fmla="*/ 2513138 w 4997524"/>
              <a:gd name="connsiteY92" fmla="*/ 1657087 h 4964369"/>
              <a:gd name="connsiteX93" fmla="*/ 1649941 w 4997524"/>
              <a:gd name="connsiteY93" fmla="*/ 2520282 h 4964369"/>
              <a:gd name="connsiteX94" fmla="*/ 1649942 w 4997524"/>
              <a:gd name="connsiteY94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197424 w 4997524"/>
              <a:gd name="connsiteY32" fmla="*/ 1291457 h 4964369"/>
              <a:gd name="connsiteX33" fmla="*/ 4666725 w 4997524"/>
              <a:gd name="connsiteY33" fmla="*/ 1109655 h 4964369"/>
              <a:gd name="connsiteX34" fmla="*/ 4987999 w 4997524"/>
              <a:gd name="connsiteY34" fmla="*/ 1920107 h 4964369"/>
              <a:gd name="connsiteX35" fmla="*/ 4949899 w 4997524"/>
              <a:gd name="connsiteY35" fmla="*/ 1996307 h 4964369"/>
              <a:gd name="connsiteX36" fmla="*/ 4521274 w 4997524"/>
              <a:gd name="connsiteY36" fmla="*/ 2215382 h 4964369"/>
              <a:gd name="connsiteX37" fmla="*/ 4404770 w 4997524"/>
              <a:gd name="connsiteY37" fmla="*/ 2529814 h 4964369"/>
              <a:gd name="connsiteX38" fmla="*/ 4568899 w 4997524"/>
              <a:gd name="connsiteY38" fmla="*/ 2844032 h 4964369"/>
              <a:gd name="connsiteX39" fmla="*/ 4997524 w 4997524"/>
              <a:gd name="connsiteY39" fmla="*/ 3044057 h 4964369"/>
              <a:gd name="connsiteX40" fmla="*/ 4645098 w 4997524"/>
              <a:gd name="connsiteY40" fmla="*/ 3884638 h 4964369"/>
              <a:gd name="connsiteX41" fmla="*/ 4583187 w 4997524"/>
              <a:gd name="connsiteY41" fmla="*/ 3898926 h 4964369"/>
              <a:gd name="connsiteX42" fmla="*/ 4352205 w 4997524"/>
              <a:gd name="connsiteY42" fmla="*/ 3794152 h 4964369"/>
              <a:gd name="connsiteX43" fmla="*/ 4156942 w 4997524"/>
              <a:gd name="connsiteY43" fmla="*/ 3739381 h 4964369"/>
              <a:gd name="connsiteX44" fmla="*/ 3983112 w 4997524"/>
              <a:gd name="connsiteY44" fmla="*/ 3775101 h 4964369"/>
              <a:gd name="connsiteX45" fmla="*/ 3914055 w 4997524"/>
              <a:gd name="connsiteY45" fmla="*/ 3806057 h 4964369"/>
              <a:gd name="connsiteX46" fmla="*/ 3852142 w 4997524"/>
              <a:gd name="connsiteY46" fmla="*/ 3858445 h 4964369"/>
              <a:gd name="connsiteX47" fmla="*/ 3811662 w 4997524"/>
              <a:gd name="connsiteY47" fmla="*/ 3920357 h 4964369"/>
              <a:gd name="connsiteX48" fmla="*/ 3759274 w 4997524"/>
              <a:gd name="connsiteY48" fmla="*/ 3996557 h 4964369"/>
              <a:gd name="connsiteX49" fmla="*/ 3725937 w 4997524"/>
              <a:gd name="connsiteY49" fmla="*/ 4089426 h 4964369"/>
              <a:gd name="connsiteX50" fmla="*/ 3716412 w 4997524"/>
              <a:gd name="connsiteY50" fmla="*/ 4218013 h 4964369"/>
              <a:gd name="connsiteX51" fmla="*/ 3764037 w 4997524"/>
              <a:gd name="connsiteY51" fmla="*/ 4351363 h 4964369"/>
              <a:gd name="connsiteX52" fmla="*/ 3844999 w 4997524"/>
              <a:gd name="connsiteY52" fmla="*/ 4494238 h 4964369"/>
              <a:gd name="connsiteX53" fmla="*/ 3859286 w 4997524"/>
              <a:gd name="connsiteY53" fmla="*/ 4577581 h 4964369"/>
              <a:gd name="connsiteX54" fmla="*/ 3823760 w 4997524"/>
              <a:gd name="connsiteY54" fmla="*/ 4640535 h 4964369"/>
              <a:gd name="connsiteX55" fmla="*/ 2994152 w 4997524"/>
              <a:gd name="connsiteY55" fmla="*/ 4964369 h 4964369"/>
              <a:gd name="connsiteX56" fmla="*/ 2968700 w 4997524"/>
              <a:gd name="connsiteY56" fmla="*/ 4844281 h 4964369"/>
              <a:gd name="connsiteX57" fmla="*/ 2930599 w 4997524"/>
              <a:gd name="connsiteY57" fmla="*/ 4772844 h 4964369"/>
              <a:gd name="connsiteX58" fmla="*/ 2890118 w 4997524"/>
              <a:gd name="connsiteY58" fmla="*/ 4679975 h 4964369"/>
              <a:gd name="connsiteX59" fmla="*/ 2828205 w 4997524"/>
              <a:gd name="connsiteY59" fmla="*/ 4582344 h 4964369"/>
              <a:gd name="connsiteX60" fmla="*/ 2747243 w 4997524"/>
              <a:gd name="connsiteY60" fmla="*/ 4506144 h 4964369"/>
              <a:gd name="connsiteX61" fmla="*/ 2661518 w 4997524"/>
              <a:gd name="connsiteY61" fmla="*/ 4463281 h 4964369"/>
              <a:gd name="connsiteX62" fmla="*/ 2551980 w 4997524"/>
              <a:gd name="connsiteY62" fmla="*/ 4425181 h 4964369"/>
              <a:gd name="connsiteX63" fmla="*/ 2430537 w 4997524"/>
              <a:gd name="connsiteY63" fmla="*/ 4420419 h 4964369"/>
              <a:gd name="connsiteX64" fmla="*/ 2232893 w 4997524"/>
              <a:gd name="connsiteY64" fmla="*/ 4510906 h 4964369"/>
              <a:gd name="connsiteX65" fmla="*/ 2104305 w 4997524"/>
              <a:gd name="connsiteY65" fmla="*/ 4653781 h 4964369"/>
              <a:gd name="connsiteX66" fmla="*/ 2004293 w 4997524"/>
              <a:gd name="connsiteY66" fmla="*/ 4930006 h 4964369"/>
              <a:gd name="connsiteX67" fmla="*/ 1918568 w 4997524"/>
              <a:gd name="connsiteY67" fmla="*/ 4958581 h 4964369"/>
              <a:gd name="connsiteX68" fmla="*/ 1211337 w 4997524"/>
              <a:gd name="connsiteY68" fmla="*/ 4684737 h 4964369"/>
              <a:gd name="connsiteX69" fmla="*/ 1125612 w 4997524"/>
              <a:gd name="connsiteY69" fmla="*/ 4639493 h 4964369"/>
              <a:gd name="connsiteX70" fmla="*/ 1104180 w 4997524"/>
              <a:gd name="connsiteY70" fmla="*/ 4563293 h 4964369"/>
              <a:gd name="connsiteX71" fmla="*/ 1166094 w 4997524"/>
              <a:gd name="connsiteY71" fmla="*/ 4422799 h 4964369"/>
              <a:gd name="connsiteX72" fmla="*/ 1223242 w 4997524"/>
              <a:gd name="connsiteY72" fmla="*/ 4320406 h 4964369"/>
              <a:gd name="connsiteX73" fmla="*/ 1251818 w 4997524"/>
              <a:gd name="connsiteY73" fmla="*/ 4184674 h 4964369"/>
              <a:gd name="connsiteX74" fmla="*/ 1239911 w 4997524"/>
              <a:gd name="connsiteY74" fmla="*/ 4094186 h 4964369"/>
              <a:gd name="connsiteX75" fmla="*/ 1199430 w 4997524"/>
              <a:gd name="connsiteY75" fmla="*/ 3953693 h 4964369"/>
              <a:gd name="connsiteX76" fmla="*/ 1068461 w 4997524"/>
              <a:gd name="connsiteY76" fmla="*/ 3810818 h 4964369"/>
              <a:gd name="connsiteX77" fmla="*/ 887487 w 4997524"/>
              <a:gd name="connsiteY77" fmla="*/ 3725093 h 4964369"/>
              <a:gd name="connsiteX78" fmla="*/ 730324 w 4997524"/>
              <a:gd name="connsiteY78" fmla="*/ 3727474 h 4964369"/>
              <a:gd name="connsiteX79" fmla="*/ 596974 w 4997524"/>
              <a:gd name="connsiteY79" fmla="*/ 3784624 h 4964369"/>
              <a:gd name="connsiteX80" fmla="*/ 404093 w 4997524"/>
              <a:gd name="connsiteY80" fmla="*/ 3898924 h 4964369"/>
              <a:gd name="connsiteX81" fmla="*/ 352896 w 4997524"/>
              <a:gd name="connsiteY81" fmla="*/ 3888432 h 4964369"/>
              <a:gd name="connsiteX82" fmla="*/ 0 w 4997524"/>
              <a:gd name="connsiteY82" fmla="*/ 3005857 h 4964369"/>
              <a:gd name="connsiteX83" fmla="*/ 51668 w 4997524"/>
              <a:gd name="connsiteY83" fmla="*/ 2958330 h 4964369"/>
              <a:gd name="connsiteX84" fmla="*/ 313605 w 4997524"/>
              <a:gd name="connsiteY84" fmla="*/ 2867843 h 4964369"/>
              <a:gd name="connsiteX85" fmla="*/ 418380 w 4997524"/>
              <a:gd name="connsiteY85" fmla="*/ 2820218 h 4964369"/>
              <a:gd name="connsiteX86" fmla="*/ 487436 w 4997524"/>
              <a:gd name="connsiteY86" fmla="*/ 2763068 h 4964369"/>
              <a:gd name="connsiteX87" fmla="*/ 525537 w 4997524"/>
              <a:gd name="connsiteY87" fmla="*/ 2696393 h 4964369"/>
              <a:gd name="connsiteX88" fmla="*/ 545109 w 4997524"/>
              <a:gd name="connsiteY88" fmla="*/ 2635721 h 4964369"/>
              <a:gd name="connsiteX89" fmla="*/ 568922 w 4997524"/>
              <a:gd name="connsiteY89" fmla="*/ 2520280 h 4964369"/>
              <a:gd name="connsiteX90" fmla="*/ 1649942 w 4997524"/>
              <a:gd name="connsiteY90" fmla="*/ 2520281 h 4964369"/>
              <a:gd name="connsiteX91" fmla="*/ 2513137 w 4997524"/>
              <a:gd name="connsiteY91" fmla="*/ 3383478 h 4964369"/>
              <a:gd name="connsiteX92" fmla="*/ 3376334 w 4997524"/>
              <a:gd name="connsiteY92" fmla="*/ 2520283 h 4964369"/>
              <a:gd name="connsiteX93" fmla="*/ 2513138 w 4997524"/>
              <a:gd name="connsiteY93" fmla="*/ 1657087 h 4964369"/>
              <a:gd name="connsiteX94" fmla="*/ 1649941 w 4997524"/>
              <a:gd name="connsiteY94" fmla="*/ 2520282 h 4964369"/>
              <a:gd name="connsiteX95" fmla="*/ 1649942 w 4997524"/>
              <a:gd name="connsiteY95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873574 w 4997524"/>
              <a:gd name="connsiteY32" fmla="*/ 1186682 h 4964369"/>
              <a:gd name="connsiteX33" fmla="*/ 4197424 w 4997524"/>
              <a:gd name="connsiteY33" fmla="*/ 1291457 h 4964369"/>
              <a:gd name="connsiteX34" fmla="*/ 4666725 w 4997524"/>
              <a:gd name="connsiteY34" fmla="*/ 1109655 h 4964369"/>
              <a:gd name="connsiteX35" fmla="*/ 4987999 w 4997524"/>
              <a:gd name="connsiteY35" fmla="*/ 1920107 h 4964369"/>
              <a:gd name="connsiteX36" fmla="*/ 4949899 w 4997524"/>
              <a:gd name="connsiteY36" fmla="*/ 1996307 h 4964369"/>
              <a:gd name="connsiteX37" fmla="*/ 4521274 w 4997524"/>
              <a:gd name="connsiteY37" fmla="*/ 2215382 h 4964369"/>
              <a:gd name="connsiteX38" fmla="*/ 4404770 w 4997524"/>
              <a:gd name="connsiteY38" fmla="*/ 2529814 h 4964369"/>
              <a:gd name="connsiteX39" fmla="*/ 4568899 w 4997524"/>
              <a:gd name="connsiteY39" fmla="*/ 2844032 h 4964369"/>
              <a:gd name="connsiteX40" fmla="*/ 4997524 w 4997524"/>
              <a:gd name="connsiteY40" fmla="*/ 3044057 h 4964369"/>
              <a:gd name="connsiteX41" fmla="*/ 4645098 w 4997524"/>
              <a:gd name="connsiteY41" fmla="*/ 3884638 h 4964369"/>
              <a:gd name="connsiteX42" fmla="*/ 4583187 w 4997524"/>
              <a:gd name="connsiteY42" fmla="*/ 3898926 h 4964369"/>
              <a:gd name="connsiteX43" fmla="*/ 4352205 w 4997524"/>
              <a:gd name="connsiteY43" fmla="*/ 3794152 h 4964369"/>
              <a:gd name="connsiteX44" fmla="*/ 4156942 w 4997524"/>
              <a:gd name="connsiteY44" fmla="*/ 3739381 h 4964369"/>
              <a:gd name="connsiteX45" fmla="*/ 3983112 w 4997524"/>
              <a:gd name="connsiteY45" fmla="*/ 3775101 h 4964369"/>
              <a:gd name="connsiteX46" fmla="*/ 3914055 w 4997524"/>
              <a:gd name="connsiteY46" fmla="*/ 3806057 h 4964369"/>
              <a:gd name="connsiteX47" fmla="*/ 3852142 w 4997524"/>
              <a:gd name="connsiteY47" fmla="*/ 3858445 h 4964369"/>
              <a:gd name="connsiteX48" fmla="*/ 3811662 w 4997524"/>
              <a:gd name="connsiteY48" fmla="*/ 3920357 h 4964369"/>
              <a:gd name="connsiteX49" fmla="*/ 3759274 w 4997524"/>
              <a:gd name="connsiteY49" fmla="*/ 3996557 h 4964369"/>
              <a:gd name="connsiteX50" fmla="*/ 3725937 w 4997524"/>
              <a:gd name="connsiteY50" fmla="*/ 4089426 h 4964369"/>
              <a:gd name="connsiteX51" fmla="*/ 3716412 w 4997524"/>
              <a:gd name="connsiteY51" fmla="*/ 4218013 h 4964369"/>
              <a:gd name="connsiteX52" fmla="*/ 3764037 w 4997524"/>
              <a:gd name="connsiteY52" fmla="*/ 4351363 h 4964369"/>
              <a:gd name="connsiteX53" fmla="*/ 3844999 w 4997524"/>
              <a:gd name="connsiteY53" fmla="*/ 4494238 h 4964369"/>
              <a:gd name="connsiteX54" fmla="*/ 3859286 w 4997524"/>
              <a:gd name="connsiteY54" fmla="*/ 4577581 h 4964369"/>
              <a:gd name="connsiteX55" fmla="*/ 3823760 w 4997524"/>
              <a:gd name="connsiteY55" fmla="*/ 4640535 h 4964369"/>
              <a:gd name="connsiteX56" fmla="*/ 2994152 w 4997524"/>
              <a:gd name="connsiteY56" fmla="*/ 4964369 h 4964369"/>
              <a:gd name="connsiteX57" fmla="*/ 2968700 w 4997524"/>
              <a:gd name="connsiteY57" fmla="*/ 4844281 h 4964369"/>
              <a:gd name="connsiteX58" fmla="*/ 2930599 w 4997524"/>
              <a:gd name="connsiteY58" fmla="*/ 4772844 h 4964369"/>
              <a:gd name="connsiteX59" fmla="*/ 2890118 w 4997524"/>
              <a:gd name="connsiteY59" fmla="*/ 4679975 h 4964369"/>
              <a:gd name="connsiteX60" fmla="*/ 2828205 w 4997524"/>
              <a:gd name="connsiteY60" fmla="*/ 4582344 h 4964369"/>
              <a:gd name="connsiteX61" fmla="*/ 2747243 w 4997524"/>
              <a:gd name="connsiteY61" fmla="*/ 4506144 h 4964369"/>
              <a:gd name="connsiteX62" fmla="*/ 2661518 w 4997524"/>
              <a:gd name="connsiteY62" fmla="*/ 4463281 h 4964369"/>
              <a:gd name="connsiteX63" fmla="*/ 2551980 w 4997524"/>
              <a:gd name="connsiteY63" fmla="*/ 4425181 h 4964369"/>
              <a:gd name="connsiteX64" fmla="*/ 2430537 w 4997524"/>
              <a:gd name="connsiteY64" fmla="*/ 4420419 h 4964369"/>
              <a:gd name="connsiteX65" fmla="*/ 2232893 w 4997524"/>
              <a:gd name="connsiteY65" fmla="*/ 4510906 h 4964369"/>
              <a:gd name="connsiteX66" fmla="*/ 2104305 w 4997524"/>
              <a:gd name="connsiteY66" fmla="*/ 4653781 h 4964369"/>
              <a:gd name="connsiteX67" fmla="*/ 2004293 w 4997524"/>
              <a:gd name="connsiteY67" fmla="*/ 4930006 h 4964369"/>
              <a:gd name="connsiteX68" fmla="*/ 1918568 w 4997524"/>
              <a:gd name="connsiteY68" fmla="*/ 4958581 h 4964369"/>
              <a:gd name="connsiteX69" fmla="*/ 1211337 w 4997524"/>
              <a:gd name="connsiteY69" fmla="*/ 4684737 h 4964369"/>
              <a:gd name="connsiteX70" fmla="*/ 1125612 w 4997524"/>
              <a:gd name="connsiteY70" fmla="*/ 4639493 h 4964369"/>
              <a:gd name="connsiteX71" fmla="*/ 1104180 w 4997524"/>
              <a:gd name="connsiteY71" fmla="*/ 4563293 h 4964369"/>
              <a:gd name="connsiteX72" fmla="*/ 1166094 w 4997524"/>
              <a:gd name="connsiteY72" fmla="*/ 4422799 h 4964369"/>
              <a:gd name="connsiteX73" fmla="*/ 1223242 w 4997524"/>
              <a:gd name="connsiteY73" fmla="*/ 4320406 h 4964369"/>
              <a:gd name="connsiteX74" fmla="*/ 1251818 w 4997524"/>
              <a:gd name="connsiteY74" fmla="*/ 4184674 h 4964369"/>
              <a:gd name="connsiteX75" fmla="*/ 1239911 w 4997524"/>
              <a:gd name="connsiteY75" fmla="*/ 4094186 h 4964369"/>
              <a:gd name="connsiteX76" fmla="*/ 1199430 w 4997524"/>
              <a:gd name="connsiteY76" fmla="*/ 3953693 h 4964369"/>
              <a:gd name="connsiteX77" fmla="*/ 1068461 w 4997524"/>
              <a:gd name="connsiteY77" fmla="*/ 3810818 h 4964369"/>
              <a:gd name="connsiteX78" fmla="*/ 887487 w 4997524"/>
              <a:gd name="connsiteY78" fmla="*/ 3725093 h 4964369"/>
              <a:gd name="connsiteX79" fmla="*/ 730324 w 4997524"/>
              <a:gd name="connsiteY79" fmla="*/ 3727474 h 4964369"/>
              <a:gd name="connsiteX80" fmla="*/ 596974 w 4997524"/>
              <a:gd name="connsiteY80" fmla="*/ 3784624 h 4964369"/>
              <a:gd name="connsiteX81" fmla="*/ 404093 w 4997524"/>
              <a:gd name="connsiteY81" fmla="*/ 3898924 h 4964369"/>
              <a:gd name="connsiteX82" fmla="*/ 352896 w 4997524"/>
              <a:gd name="connsiteY82" fmla="*/ 3888432 h 4964369"/>
              <a:gd name="connsiteX83" fmla="*/ 0 w 4997524"/>
              <a:gd name="connsiteY83" fmla="*/ 3005857 h 4964369"/>
              <a:gd name="connsiteX84" fmla="*/ 51668 w 4997524"/>
              <a:gd name="connsiteY84" fmla="*/ 2958330 h 4964369"/>
              <a:gd name="connsiteX85" fmla="*/ 313605 w 4997524"/>
              <a:gd name="connsiteY85" fmla="*/ 2867843 h 4964369"/>
              <a:gd name="connsiteX86" fmla="*/ 418380 w 4997524"/>
              <a:gd name="connsiteY86" fmla="*/ 2820218 h 4964369"/>
              <a:gd name="connsiteX87" fmla="*/ 487436 w 4997524"/>
              <a:gd name="connsiteY87" fmla="*/ 2763068 h 4964369"/>
              <a:gd name="connsiteX88" fmla="*/ 525537 w 4997524"/>
              <a:gd name="connsiteY88" fmla="*/ 2696393 h 4964369"/>
              <a:gd name="connsiteX89" fmla="*/ 545109 w 4997524"/>
              <a:gd name="connsiteY89" fmla="*/ 2635721 h 4964369"/>
              <a:gd name="connsiteX90" fmla="*/ 568922 w 4997524"/>
              <a:gd name="connsiteY90" fmla="*/ 2520280 h 4964369"/>
              <a:gd name="connsiteX91" fmla="*/ 1649942 w 4997524"/>
              <a:gd name="connsiteY91" fmla="*/ 2520281 h 4964369"/>
              <a:gd name="connsiteX92" fmla="*/ 2513137 w 4997524"/>
              <a:gd name="connsiteY92" fmla="*/ 3383478 h 4964369"/>
              <a:gd name="connsiteX93" fmla="*/ 3376334 w 4997524"/>
              <a:gd name="connsiteY93" fmla="*/ 2520283 h 4964369"/>
              <a:gd name="connsiteX94" fmla="*/ 2513138 w 4997524"/>
              <a:gd name="connsiteY94" fmla="*/ 1657087 h 4964369"/>
              <a:gd name="connsiteX95" fmla="*/ 1649941 w 4997524"/>
              <a:gd name="connsiteY95" fmla="*/ 2520282 h 4964369"/>
              <a:gd name="connsiteX96" fmla="*/ 1649942 w 4997524"/>
              <a:gd name="connsiteY96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04770 w 4997524"/>
              <a:gd name="connsiteY39" fmla="*/ 2529814 h 4964369"/>
              <a:gd name="connsiteX40" fmla="*/ 4568899 w 4997524"/>
              <a:gd name="connsiteY40" fmla="*/ 2844032 h 4964369"/>
              <a:gd name="connsiteX41" fmla="*/ 4997524 w 4997524"/>
              <a:gd name="connsiteY41" fmla="*/ 3044057 h 4964369"/>
              <a:gd name="connsiteX42" fmla="*/ 4645098 w 4997524"/>
              <a:gd name="connsiteY42" fmla="*/ 3884638 h 4964369"/>
              <a:gd name="connsiteX43" fmla="*/ 4583187 w 4997524"/>
              <a:gd name="connsiteY43" fmla="*/ 3898926 h 4964369"/>
              <a:gd name="connsiteX44" fmla="*/ 4352205 w 4997524"/>
              <a:gd name="connsiteY44" fmla="*/ 3794152 h 4964369"/>
              <a:gd name="connsiteX45" fmla="*/ 4156942 w 4997524"/>
              <a:gd name="connsiteY45" fmla="*/ 3739381 h 4964369"/>
              <a:gd name="connsiteX46" fmla="*/ 3983112 w 4997524"/>
              <a:gd name="connsiteY46" fmla="*/ 3775101 h 4964369"/>
              <a:gd name="connsiteX47" fmla="*/ 3914055 w 4997524"/>
              <a:gd name="connsiteY47" fmla="*/ 3806057 h 4964369"/>
              <a:gd name="connsiteX48" fmla="*/ 3852142 w 4997524"/>
              <a:gd name="connsiteY48" fmla="*/ 3858445 h 4964369"/>
              <a:gd name="connsiteX49" fmla="*/ 3811662 w 4997524"/>
              <a:gd name="connsiteY49" fmla="*/ 3920357 h 4964369"/>
              <a:gd name="connsiteX50" fmla="*/ 3759274 w 4997524"/>
              <a:gd name="connsiteY50" fmla="*/ 3996557 h 4964369"/>
              <a:gd name="connsiteX51" fmla="*/ 3725937 w 4997524"/>
              <a:gd name="connsiteY51" fmla="*/ 4089426 h 4964369"/>
              <a:gd name="connsiteX52" fmla="*/ 3716412 w 4997524"/>
              <a:gd name="connsiteY52" fmla="*/ 4218013 h 4964369"/>
              <a:gd name="connsiteX53" fmla="*/ 3764037 w 4997524"/>
              <a:gd name="connsiteY53" fmla="*/ 4351363 h 4964369"/>
              <a:gd name="connsiteX54" fmla="*/ 3844999 w 4997524"/>
              <a:gd name="connsiteY54" fmla="*/ 4494238 h 4964369"/>
              <a:gd name="connsiteX55" fmla="*/ 3859286 w 4997524"/>
              <a:gd name="connsiteY55" fmla="*/ 4577581 h 4964369"/>
              <a:gd name="connsiteX56" fmla="*/ 3823760 w 4997524"/>
              <a:gd name="connsiteY56" fmla="*/ 4640535 h 4964369"/>
              <a:gd name="connsiteX57" fmla="*/ 2994152 w 4997524"/>
              <a:gd name="connsiteY57" fmla="*/ 4964369 h 4964369"/>
              <a:gd name="connsiteX58" fmla="*/ 2968700 w 4997524"/>
              <a:gd name="connsiteY58" fmla="*/ 4844281 h 4964369"/>
              <a:gd name="connsiteX59" fmla="*/ 2930599 w 4997524"/>
              <a:gd name="connsiteY59" fmla="*/ 4772844 h 4964369"/>
              <a:gd name="connsiteX60" fmla="*/ 2890118 w 4997524"/>
              <a:gd name="connsiteY60" fmla="*/ 4679975 h 4964369"/>
              <a:gd name="connsiteX61" fmla="*/ 2828205 w 4997524"/>
              <a:gd name="connsiteY61" fmla="*/ 4582344 h 4964369"/>
              <a:gd name="connsiteX62" fmla="*/ 2747243 w 4997524"/>
              <a:gd name="connsiteY62" fmla="*/ 4506144 h 4964369"/>
              <a:gd name="connsiteX63" fmla="*/ 2661518 w 4997524"/>
              <a:gd name="connsiteY63" fmla="*/ 4463281 h 4964369"/>
              <a:gd name="connsiteX64" fmla="*/ 2551980 w 4997524"/>
              <a:gd name="connsiteY64" fmla="*/ 4425181 h 4964369"/>
              <a:gd name="connsiteX65" fmla="*/ 2430537 w 4997524"/>
              <a:gd name="connsiteY65" fmla="*/ 4420419 h 4964369"/>
              <a:gd name="connsiteX66" fmla="*/ 2232893 w 4997524"/>
              <a:gd name="connsiteY66" fmla="*/ 4510906 h 4964369"/>
              <a:gd name="connsiteX67" fmla="*/ 2104305 w 4997524"/>
              <a:gd name="connsiteY67" fmla="*/ 4653781 h 4964369"/>
              <a:gd name="connsiteX68" fmla="*/ 2004293 w 4997524"/>
              <a:gd name="connsiteY68" fmla="*/ 4930006 h 4964369"/>
              <a:gd name="connsiteX69" fmla="*/ 1918568 w 4997524"/>
              <a:gd name="connsiteY69" fmla="*/ 4958581 h 4964369"/>
              <a:gd name="connsiteX70" fmla="*/ 1211337 w 4997524"/>
              <a:gd name="connsiteY70" fmla="*/ 4684737 h 4964369"/>
              <a:gd name="connsiteX71" fmla="*/ 1125612 w 4997524"/>
              <a:gd name="connsiteY71" fmla="*/ 4639493 h 4964369"/>
              <a:gd name="connsiteX72" fmla="*/ 1104180 w 4997524"/>
              <a:gd name="connsiteY72" fmla="*/ 4563293 h 4964369"/>
              <a:gd name="connsiteX73" fmla="*/ 1166094 w 4997524"/>
              <a:gd name="connsiteY73" fmla="*/ 4422799 h 4964369"/>
              <a:gd name="connsiteX74" fmla="*/ 1223242 w 4997524"/>
              <a:gd name="connsiteY74" fmla="*/ 4320406 h 4964369"/>
              <a:gd name="connsiteX75" fmla="*/ 1251818 w 4997524"/>
              <a:gd name="connsiteY75" fmla="*/ 4184674 h 4964369"/>
              <a:gd name="connsiteX76" fmla="*/ 1239911 w 4997524"/>
              <a:gd name="connsiteY76" fmla="*/ 4094186 h 4964369"/>
              <a:gd name="connsiteX77" fmla="*/ 1199430 w 4997524"/>
              <a:gd name="connsiteY77" fmla="*/ 3953693 h 4964369"/>
              <a:gd name="connsiteX78" fmla="*/ 1068461 w 4997524"/>
              <a:gd name="connsiteY78" fmla="*/ 3810818 h 4964369"/>
              <a:gd name="connsiteX79" fmla="*/ 887487 w 4997524"/>
              <a:gd name="connsiteY79" fmla="*/ 3725093 h 4964369"/>
              <a:gd name="connsiteX80" fmla="*/ 730324 w 4997524"/>
              <a:gd name="connsiteY80" fmla="*/ 3727474 h 4964369"/>
              <a:gd name="connsiteX81" fmla="*/ 596974 w 4997524"/>
              <a:gd name="connsiteY81" fmla="*/ 3784624 h 4964369"/>
              <a:gd name="connsiteX82" fmla="*/ 404093 w 4997524"/>
              <a:gd name="connsiteY82" fmla="*/ 3898924 h 4964369"/>
              <a:gd name="connsiteX83" fmla="*/ 352896 w 4997524"/>
              <a:gd name="connsiteY83" fmla="*/ 3888432 h 4964369"/>
              <a:gd name="connsiteX84" fmla="*/ 0 w 4997524"/>
              <a:gd name="connsiteY84" fmla="*/ 3005857 h 4964369"/>
              <a:gd name="connsiteX85" fmla="*/ 51668 w 4997524"/>
              <a:gd name="connsiteY85" fmla="*/ 2958330 h 4964369"/>
              <a:gd name="connsiteX86" fmla="*/ 313605 w 4997524"/>
              <a:gd name="connsiteY86" fmla="*/ 2867843 h 4964369"/>
              <a:gd name="connsiteX87" fmla="*/ 418380 w 4997524"/>
              <a:gd name="connsiteY87" fmla="*/ 2820218 h 4964369"/>
              <a:gd name="connsiteX88" fmla="*/ 487436 w 4997524"/>
              <a:gd name="connsiteY88" fmla="*/ 2763068 h 4964369"/>
              <a:gd name="connsiteX89" fmla="*/ 525537 w 4997524"/>
              <a:gd name="connsiteY89" fmla="*/ 2696393 h 4964369"/>
              <a:gd name="connsiteX90" fmla="*/ 545109 w 4997524"/>
              <a:gd name="connsiteY90" fmla="*/ 2635721 h 4964369"/>
              <a:gd name="connsiteX91" fmla="*/ 568922 w 4997524"/>
              <a:gd name="connsiteY91" fmla="*/ 2520280 h 4964369"/>
              <a:gd name="connsiteX92" fmla="*/ 1649942 w 4997524"/>
              <a:gd name="connsiteY92" fmla="*/ 2520281 h 4964369"/>
              <a:gd name="connsiteX93" fmla="*/ 2513137 w 4997524"/>
              <a:gd name="connsiteY93" fmla="*/ 3383478 h 4964369"/>
              <a:gd name="connsiteX94" fmla="*/ 3376334 w 4997524"/>
              <a:gd name="connsiteY94" fmla="*/ 2520283 h 4964369"/>
              <a:gd name="connsiteX95" fmla="*/ 2513138 w 4997524"/>
              <a:gd name="connsiteY95" fmla="*/ 1657087 h 4964369"/>
              <a:gd name="connsiteX96" fmla="*/ 1649941 w 4997524"/>
              <a:gd name="connsiteY96" fmla="*/ 2520282 h 4964369"/>
              <a:gd name="connsiteX97" fmla="*/ 1649942 w 4997524"/>
              <a:gd name="connsiteY97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568899 w 4997524"/>
              <a:gd name="connsiteY41" fmla="*/ 2844032 h 4964369"/>
              <a:gd name="connsiteX42" fmla="*/ 4997524 w 4997524"/>
              <a:gd name="connsiteY42" fmla="*/ 3044057 h 4964369"/>
              <a:gd name="connsiteX43" fmla="*/ 4645098 w 4997524"/>
              <a:gd name="connsiteY43" fmla="*/ 3884638 h 4964369"/>
              <a:gd name="connsiteX44" fmla="*/ 4583187 w 4997524"/>
              <a:gd name="connsiteY44" fmla="*/ 3898926 h 4964369"/>
              <a:gd name="connsiteX45" fmla="*/ 4352205 w 4997524"/>
              <a:gd name="connsiteY45" fmla="*/ 3794152 h 4964369"/>
              <a:gd name="connsiteX46" fmla="*/ 4156942 w 4997524"/>
              <a:gd name="connsiteY46" fmla="*/ 3739381 h 4964369"/>
              <a:gd name="connsiteX47" fmla="*/ 3983112 w 4997524"/>
              <a:gd name="connsiteY47" fmla="*/ 3775101 h 4964369"/>
              <a:gd name="connsiteX48" fmla="*/ 3914055 w 4997524"/>
              <a:gd name="connsiteY48" fmla="*/ 3806057 h 4964369"/>
              <a:gd name="connsiteX49" fmla="*/ 3852142 w 4997524"/>
              <a:gd name="connsiteY49" fmla="*/ 3858445 h 4964369"/>
              <a:gd name="connsiteX50" fmla="*/ 3811662 w 4997524"/>
              <a:gd name="connsiteY50" fmla="*/ 3920357 h 4964369"/>
              <a:gd name="connsiteX51" fmla="*/ 3759274 w 4997524"/>
              <a:gd name="connsiteY51" fmla="*/ 3996557 h 4964369"/>
              <a:gd name="connsiteX52" fmla="*/ 3725937 w 4997524"/>
              <a:gd name="connsiteY52" fmla="*/ 4089426 h 4964369"/>
              <a:gd name="connsiteX53" fmla="*/ 3716412 w 4997524"/>
              <a:gd name="connsiteY53" fmla="*/ 4218013 h 4964369"/>
              <a:gd name="connsiteX54" fmla="*/ 3764037 w 4997524"/>
              <a:gd name="connsiteY54" fmla="*/ 4351363 h 4964369"/>
              <a:gd name="connsiteX55" fmla="*/ 3844999 w 4997524"/>
              <a:gd name="connsiteY55" fmla="*/ 4494238 h 4964369"/>
              <a:gd name="connsiteX56" fmla="*/ 3859286 w 4997524"/>
              <a:gd name="connsiteY56" fmla="*/ 4577581 h 4964369"/>
              <a:gd name="connsiteX57" fmla="*/ 3823760 w 4997524"/>
              <a:gd name="connsiteY57" fmla="*/ 4640535 h 4964369"/>
              <a:gd name="connsiteX58" fmla="*/ 2994152 w 4997524"/>
              <a:gd name="connsiteY58" fmla="*/ 4964369 h 4964369"/>
              <a:gd name="connsiteX59" fmla="*/ 2968700 w 4997524"/>
              <a:gd name="connsiteY59" fmla="*/ 4844281 h 4964369"/>
              <a:gd name="connsiteX60" fmla="*/ 2930599 w 4997524"/>
              <a:gd name="connsiteY60" fmla="*/ 4772844 h 4964369"/>
              <a:gd name="connsiteX61" fmla="*/ 2890118 w 4997524"/>
              <a:gd name="connsiteY61" fmla="*/ 4679975 h 4964369"/>
              <a:gd name="connsiteX62" fmla="*/ 2828205 w 4997524"/>
              <a:gd name="connsiteY62" fmla="*/ 4582344 h 4964369"/>
              <a:gd name="connsiteX63" fmla="*/ 2747243 w 4997524"/>
              <a:gd name="connsiteY63" fmla="*/ 4506144 h 4964369"/>
              <a:gd name="connsiteX64" fmla="*/ 2661518 w 4997524"/>
              <a:gd name="connsiteY64" fmla="*/ 4463281 h 4964369"/>
              <a:gd name="connsiteX65" fmla="*/ 2551980 w 4997524"/>
              <a:gd name="connsiteY65" fmla="*/ 4425181 h 4964369"/>
              <a:gd name="connsiteX66" fmla="*/ 2430537 w 4997524"/>
              <a:gd name="connsiteY66" fmla="*/ 4420419 h 4964369"/>
              <a:gd name="connsiteX67" fmla="*/ 2232893 w 4997524"/>
              <a:gd name="connsiteY67" fmla="*/ 4510906 h 4964369"/>
              <a:gd name="connsiteX68" fmla="*/ 2104305 w 4997524"/>
              <a:gd name="connsiteY68" fmla="*/ 4653781 h 4964369"/>
              <a:gd name="connsiteX69" fmla="*/ 2004293 w 4997524"/>
              <a:gd name="connsiteY69" fmla="*/ 4930006 h 4964369"/>
              <a:gd name="connsiteX70" fmla="*/ 1918568 w 4997524"/>
              <a:gd name="connsiteY70" fmla="*/ 4958581 h 4964369"/>
              <a:gd name="connsiteX71" fmla="*/ 1211337 w 4997524"/>
              <a:gd name="connsiteY71" fmla="*/ 4684737 h 4964369"/>
              <a:gd name="connsiteX72" fmla="*/ 1125612 w 4997524"/>
              <a:gd name="connsiteY72" fmla="*/ 4639493 h 4964369"/>
              <a:gd name="connsiteX73" fmla="*/ 1104180 w 4997524"/>
              <a:gd name="connsiteY73" fmla="*/ 4563293 h 4964369"/>
              <a:gd name="connsiteX74" fmla="*/ 1166094 w 4997524"/>
              <a:gd name="connsiteY74" fmla="*/ 4422799 h 4964369"/>
              <a:gd name="connsiteX75" fmla="*/ 1223242 w 4997524"/>
              <a:gd name="connsiteY75" fmla="*/ 4320406 h 4964369"/>
              <a:gd name="connsiteX76" fmla="*/ 1251818 w 4997524"/>
              <a:gd name="connsiteY76" fmla="*/ 4184674 h 4964369"/>
              <a:gd name="connsiteX77" fmla="*/ 1239911 w 4997524"/>
              <a:gd name="connsiteY77" fmla="*/ 4094186 h 4964369"/>
              <a:gd name="connsiteX78" fmla="*/ 1199430 w 4997524"/>
              <a:gd name="connsiteY78" fmla="*/ 3953693 h 4964369"/>
              <a:gd name="connsiteX79" fmla="*/ 1068461 w 4997524"/>
              <a:gd name="connsiteY79" fmla="*/ 3810818 h 4964369"/>
              <a:gd name="connsiteX80" fmla="*/ 887487 w 4997524"/>
              <a:gd name="connsiteY80" fmla="*/ 3725093 h 4964369"/>
              <a:gd name="connsiteX81" fmla="*/ 730324 w 4997524"/>
              <a:gd name="connsiteY81" fmla="*/ 3727474 h 4964369"/>
              <a:gd name="connsiteX82" fmla="*/ 596974 w 4997524"/>
              <a:gd name="connsiteY82" fmla="*/ 3784624 h 4964369"/>
              <a:gd name="connsiteX83" fmla="*/ 404093 w 4997524"/>
              <a:gd name="connsiteY83" fmla="*/ 3898924 h 4964369"/>
              <a:gd name="connsiteX84" fmla="*/ 352896 w 4997524"/>
              <a:gd name="connsiteY84" fmla="*/ 3888432 h 4964369"/>
              <a:gd name="connsiteX85" fmla="*/ 0 w 4997524"/>
              <a:gd name="connsiteY85" fmla="*/ 3005857 h 4964369"/>
              <a:gd name="connsiteX86" fmla="*/ 51668 w 4997524"/>
              <a:gd name="connsiteY86" fmla="*/ 2958330 h 4964369"/>
              <a:gd name="connsiteX87" fmla="*/ 313605 w 4997524"/>
              <a:gd name="connsiteY87" fmla="*/ 2867843 h 4964369"/>
              <a:gd name="connsiteX88" fmla="*/ 418380 w 4997524"/>
              <a:gd name="connsiteY88" fmla="*/ 2820218 h 4964369"/>
              <a:gd name="connsiteX89" fmla="*/ 487436 w 4997524"/>
              <a:gd name="connsiteY89" fmla="*/ 2763068 h 4964369"/>
              <a:gd name="connsiteX90" fmla="*/ 525537 w 4997524"/>
              <a:gd name="connsiteY90" fmla="*/ 2696393 h 4964369"/>
              <a:gd name="connsiteX91" fmla="*/ 545109 w 4997524"/>
              <a:gd name="connsiteY91" fmla="*/ 2635721 h 4964369"/>
              <a:gd name="connsiteX92" fmla="*/ 568922 w 4997524"/>
              <a:gd name="connsiteY92" fmla="*/ 2520280 h 4964369"/>
              <a:gd name="connsiteX93" fmla="*/ 1649942 w 4997524"/>
              <a:gd name="connsiteY93" fmla="*/ 2520281 h 4964369"/>
              <a:gd name="connsiteX94" fmla="*/ 2513137 w 4997524"/>
              <a:gd name="connsiteY94" fmla="*/ 3383478 h 4964369"/>
              <a:gd name="connsiteX95" fmla="*/ 3376334 w 4997524"/>
              <a:gd name="connsiteY95" fmla="*/ 2520283 h 4964369"/>
              <a:gd name="connsiteX96" fmla="*/ 2513138 w 4997524"/>
              <a:gd name="connsiteY96" fmla="*/ 1657087 h 4964369"/>
              <a:gd name="connsiteX97" fmla="*/ 1649941 w 4997524"/>
              <a:gd name="connsiteY97" fmla="*/ 2520282 h 4964369"/>
              <a:gd name="connsiteX98" fmla="*/ 1649942 w 4997524"/>
              <a:gd name="connsiteY98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997524 w 4997524"/>
              <a:gd name="connsiteY43" fmla="*/ 3044057 h 4964369"/>
              <a:gd name="connsiteX44" fmla="*/ 4645098 w 4997524"/>
              <a:gd name="connsiteY44" fmla="*/ 3884638 h 4964369"/>
              <a:gd name="connsiteX45" fmla="*/ 4583187 w 4997524"/>
              <a:gd name="connsiteY45" fmla="*/ 3898926 h 4964369"/>
              <a:gd name="connsiteX46" fmla="*/ 4352205 w 4997524"/>
              <a:gd name="connsiteY46" fmla="*/ 3794152 h 4964369"/>
              <a:gd name="connsiteX47" fmla="*/ 4156942 w 4997524"/>
              <a:gd name="connsiteY47" fmla="*/ 3739381 h 4964369"/>
              <a:gd name="connsiteX48" fmla="*/ 3983112 w 4997524"/>
              <a:gd name="connsiteY48" fmla="*/ 3775101 h 4964369"/>
              <a:gd name="connsiteX49" fmla="*/ 3914055 w 4997524"/>
              <a:gd name="connsiteY49" fmla="*/ 3806057 h 4964369"/>
              <a:gd name="connsiteX50" fmla="*/ 3852142 w 4997524"/>
              <a:gd name="connsiteY50" fmla="*/ 3858445 h 4964369"/>
              <a:gd name="connsiteX51" fmla="*/ 3811662 w 4997524"/>
              <a:gd name="connsiteY51" fmla="*/ 3920357 h 4964369"/>
              <a:gd name="connsiteX52" fmla="*/ 3759274 w 4997524"/>
              <a:gd name="connsiteY52" fmla="*/ 3996557 h 4964369"/>
              <a:gd name="connsiteX53" fmla="*/ 3725937 w 4997524"/>
              <a:gd name="connsiteY53" fmla="*/ 4089426 h 4964369"/>
              <a:gd name="connsiteX54" fmla="*/ 3716412 w 4997524"/>
              <a:gd name="connsiteY54" fmla="*/ 4218013 h 4964369"/>
              <a:gd name="connsiteX55" fmla="*/ 3764037 w 4997524"/>
              <a:gd name="connsiteY55" fmla="*/ 4351363 h 4964369"/>
              <a:gd name="connsiteX56" fmla="*/ 3844999 w 4997524"/>
              <a:gd name="connsiteY56" fmla="*/ 4494238 h 4964369"/>
              <a:gd name="connsiteX57" fmla="*/ 3859286 w 4997524"/>
              <a:gd name="connsiteY57" fmla="*/ 4577581 h 4964369"/>
              <a:gd name="connsiteX58" fmla="*/ 3823760 w 4997524"/>
              <a:gd name="connsiteY58" fmla="*/ 4640535 h 4964369"/>
              <a:gd name="connsiteX59" fmla="*/ 2994152 w 4997524"/>
              <a:gd name="connsiteY59" fmla="*/ 4964369 h 4964369"/>
              <a:gd name="connsiteX60" fmla="*/ 2968700 w 4997524"/>
              <a:gd name="connsiteY60" fmla="*/ 4844281 h 4964369"/>
              <a:gd name="connsiteX61" fmla="*/ 2930599 w 4997524"/>
              <a:gd name="connsiteY61" fmla="*/ 4772844 h 4964369"/>
              <a:gd name="connsiteX62" fmla="*/ 2890118 w 4997524"/>
              <a:gd name="connsiteY62" fmla="*/ 4679975 h 4964369"/>
              <a:gd name="connsiteX63" fmla="*/ 2828205 w 4997524"/>
              <a:gd name="connsiteY63" fmla="*/ 4582344 h 4964369"/>
              <a:gd name="connsiteX64" fmla="*/ 2747243 w 4997524"/>
              <a:gd name="connsiteY64" fmla="*/ 4506144 h 4964369"/>
              <a:gd name="connsiteX65" fmla="*/ 2661518 w 4997524"/>
              <a:gd name="connsiteY65" fmla="*/ 4463281 h 4964369"/>
              <a:gd name="connsiteX66" fmla="*/ 2551980 w 4997524"/>
              <a:gd name="connsiteY66" fmla="*/ 4425181 h 4964369"/>
              <a:gd name="connsiteX67" fmla="*/ 2430537 w 4997524"/>
              <a:gd name="connsiteY67" fmla="*/ 4420419 h 4964369"/>
              <a:gd name="connsiteX68" fmla="*/ 2232893 w 4997524"/>
              <a:gd name="connsiteY68" fmla="*/ 4510906 h 4964369"/>
              <a:gd name="connsiteX69" fmla="*/ 2104305 w 4997524"/>
              <a:gd name="connsiteY69" fmla="*/ 4653781 h 4964369"/>
              <a:gd name="connsiteX70" fmla="*/ 2004293 w 4997524"/>
              <a:gd name="connsiteY70" fmla="*/ 4930006 h 4964369"/>
              <a:gd name="connsiteX71" fmla="*/ 1918568 w 4997524"/>
              <a:gd name="connsiteY71" fmla="*/ 4958581 h 4964369"/>
              <a:gd name="connsiteX72" fmla="*/ 1211337 w 4997524"/>
              <a:gd name="connsiteY72" fmla="*/ 4684737 h 4964369"/>
              <a:gd name="connsiteX73" fmla="*/ 1125612 w 4997524"/>
              <a:gd name="connsiteY73" fmla="*/ 4639493 h 4964369"/>
              <a:gd name="connsiteX74" fmla="*/ 1104180 w 4997524"/>
              <a:gd name="connsiteY74" fmla="*/ 4563293 h 4964369"/>
              <a:gd name="connsiteX75" fmla="*/ 1166094 w 4997524"/>
              <a:gd name="connsiteY75" fmla="*/ 4422799 h 4964369"/>
              <a:gd name="connsiteX76" fmla="*/ 1223242 w 4997524"/>
              <a:gd name="connsiteY76" fmla="*/ 4320406 h 4964369"/>
              <a:gd name="connsiteX77" fmla="*/ 1251818 w 4997524"/>
              <a:gd name="connsiteY77" fmla="*/ 4184674 h 4964369"/>
              <a:gd name="connsiteX78" fmla="*/ 1239911 w 4997524"/>
              <a:gd name="connsiteY78" fmla="*/ 4094186 h 4964369"/>
              <a:gd name="connsiteX79" fmla="*/ 1199430 w 4997524"/>
              <a:gd name="connsiteY79" fmla="*/ 3953693 h 4964369"/>
              <a:gd name="connsiteX80" fmla="*/ 1068461 w 4997524"/>
              <a:gd name="connsiteY80" fmla="*/ 3810818 h 4964369"/>
              <a:gd name="connsiteX81" fmla="*/ 887487 w 4997524"/>
              <a:gd name="connsiteY81" fmla="*/ 3725093 h 4964369"/>
              <a:gd name="connsiteX82" fmla="*/ 730324 w 4997524"/>
              <a:gd name="connsiteY82" fmla="*/ 3727474 h 4964369"/>
              <a:gd name="connsiteX83" fmla="*/ 596974 w 4997524"/>
              <a:gd name="connsiteY83" fmla="*/ 3784624 h 4964369"/>
              <a:gd name="connsiteX84" fmla="*/ 404093 w 4997524"/>
              <a:gd name="connsiteY84" fmla="*/ 3898924 h 4964369"/>
              <a:gd name="connsiteX85" fmla="*/ 352896 w 4997524"/>
              <a:gd name="connsiteY85" fmla="*/ 3888432 h 4964369"/>
              <a:gd name="connsiteX86" fmla="*/ 0 w 4997524"/>
              <a:gd name="connsiteY86" fmla="*/ 3005857 h 4964369"/>
              <a:gd name="connsiteX87" fmla="*/ 51668 w 4997524"/>
              <a:gd name="connsiteY87" fmla="*/ 2958330 h 4964369"/>
              <a:gd name="connsiteX88" fmla="*/ 313605 w 4997524"/>
              <a:gd name="connsiteY88" fmla="*/ 2867843 h 4964369"/>
              <a:gd name="connsiteX89" fmla="*/ 418380 w 4997524"/>
              <a:gd name="connsiteY89" fmla="*/ 2820218 h 4964369"/>
              <a:gd name="connsiteX90" fmla="*/ 487436 w 4997524"/>
              <a:gd name="connsiteY90" fmla="*/ 2763068 h 4964369"/>
              <a:gd name="connsiteX91" fmla="*/ 525537 w 4997524"/>
              <a:gd name="connsiteY91" fmla="*/ 2696393 h 4964369"/>
              <a:gd name="connsiteX92" fmla="*/ 545109 w 4997524"/>
              <a:gd name="connsiteY92" fmla="*/ 2635721 h 4964369"/>
              <a:gd name="connsiteX93" fmla="*/ 568922 w 4997524"/>
              <a:gd name="connsiteY93" fmla="*/ 2520280 h 4964369"/>
              <a:gd name="connsiteX94" fmla="*/ 1649942 w 4997524"/>
              <a:gd name="connsiteY94" fmla="*/ 2520281 h 4964369"/>
              <a:gd name="connsiteX95" fmla="*/ 2513137 w 4997524"/>
              <a:gd name="connsiteY95" fmla="*/ 3383478 h 4964369"/>
              <a:gd name="connsiteX96" fmla="*/ 3376334 w 4997524"/>
              <a:gd name="connsiteY96" fmla="*/ 2520283 h 4964369"/>
              <a:gd name="connsiteX97" fmla="*/ 2513138 w 4997524"/>
              <a:gd name="connsiteY97" fmla="*/ 1657087 h 4964369"/>
              <a:gd name="connsiteX98" fmla="*/ 1649941 w 4997524"/>
              <a:gd name="connsiteY98" fmla="*/ 2520282 h 4964369"/>
              <a:gd name="connsiteX99" fmla="*/ 1649942 w 4997524"/>
              <a:gd name="connsiteY99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723680 w 4997524"/>
              <a:gd name="connsiteY43" fmla="*/ 2944045 h 4964369"/>
              <a:gd name="connsiteX44" fmla="*/ 4997524 w 4997524"/>
              <a:gd name="connsiteY44" fmla="*/ 3044057 h 4964369"/>
              <a:gd name="connsiteX45" fmla="*/ 4645098 w 4997524"/>
              <a:gd name="connsiteY45" fmla="*/ 3884638 h 4964369"/>
              <a:gd name="connsiteX46" fmla="*/ 4583187 w 4997524"/>
              <a:gd name="connsiteY46" fmla="*/ 3898926 h 4964369"/>
              <a:gd name="connsiteX47" fmla="*/ 4352205 w 4997524"/>
              <a:gd name="connsiteY47" fmla="*/ 3794152 h 4964369"/>
              <a:gd name="connsiteX48" fmla="*/ 4156942 w 4997524"/>
              <a:gd name="connsiteY48" fmla="*/ 3739381 h 4964369"/>
              <a:gd name="connsiteX49" fmla="*/ 3983112 w 4997524"/>
              <a:gd name="connsiteY49" fmla="*/ 3775101 h 4964369"/>
              <a:gd name="connsiteX50" fmla="*/ 3914055 w 4997524"/>
              <a:gd name="connsiteY50" fmla="*/ 3806057 h 4964369"/>
              <a:gd name="connsiteX51" fmla="*/ 3852142 w 4997524"/>
              <a:gd name="connsiteY51" fmla="*/ 3858445 h 4964369"/>
              <a:gd name="connsiteX52" fmla="*/ 3811662 w 4997524"/>
              <a:gd name="connsiteY52" fmla="*/ 3920357 h 4964369"/>
              <a:gd name="connsiteX53" fmla="*/ 3759274 w 4997524"/>
              <a:gd name="connsiteY53" fmla="*/ 3996557 h 4964369"/>
              <a:gd name="connsiteX54" fmla="*/ 3725937 w 4997524"/>
              <a:gd name="connsiteY54" fmla="*/ 4089426 h 4964369"/>
              <a:gd name="connsiteX55" fmla="*/ 3716412 w 4997524"/>
              <a:gd name="connsiteY55" fmla="*/ 4218013 h 4964369"/>
              <a:gd name="connsiteX56" fmla="*/ 3764037 w 4997524"/>
              <a:gd name="connsiteY56" fmla="*/ 4351363 h 4964369"/>
              <a:gd name="connsiteX57" fmla="*/ 3844999 w 4997524"/>
              <a:gd name="connsiteY57" fmla="*/ 4494238 h 4964369"/>
              <a:gd name="connsiteX58" fmla="*/ 3859286 w 4997524"/>
              <a:gd name="connsiteY58" fmla="*/ 4577581 h 4964369"/>
              <a:gd name="connsiteX59" fmla="*/ 3823760 w 4997524"/>
              <a:gd name="connsiteY59" fmla="*/ 4640535 h 4964369"/>
              <a:gd name="connsiteX60" fmla="*/ 2994152 w 4997524"/>
              <a:gd name="connsiteY60" fmla="*/ 4964369 h 4964369"/>
              <a:gd name="connsiteX61" fmla="*/ 2968700 w 4997524"/>
              <a:gd name="connsiteY61" fmla="*/ 4844281 h 4964369"/>
              <a:gd name="connsiteX62" fmla="*/ 2930599 w 4997524"/>
              <a:gd name="connsiteY62" fmla="*/ 4772844 h 4964369"/>
              <a:gd name="connsiteX63" fmla="*/ 2890118 w 4997524"/>
              <a:gd name="connsiteY63" fmla="*/ 4679975 h 4964369"/>
              <a:gd name="connsiteX64" fmla="*/ 2828205 w 4997524"/>
              <a:gd name="connsiteY64" fmla="*/ 4582344 h 4964369"/>
              <a:gd name="connsiteX65" fmla="*/ 2747243 w 4997524"/>
              <a:gd name="connsiteY65" fmla="*/ 4506144 h 4964369"/>
              <a:gd name="connsiteX66" fmla="*/ 2661518 w 4997524"/>
              <a:gd name="connsiteY66" fmla="*/ 4463281 h 4964369"/>
              <a:gd name="connsiteX67" fmla="*/ 2551980 w 4997524"/>
              <a:gd name="connsiteY67" fmla="*/ 4425181 h 4964369"/>
              <a:gd name="connsiteX68" fmla="*/ 2430537 w 4997524"/>
              <a:gd name="connsiteY68" fmla="*/ 4420419 h 4964369"/>
              <a:gd name="connsiteX69" fmla="*/ 2232893 w 4997524"/>
              <a:gd name="connsiteY69" fmla="*/ 4510906 h 4964369"/>
              <a:gd name="connsiteX70" fmla="*/ 2104305 w 4997524"/>
              <a:gd name="connsiteY70" fmla="*/ 4653781 h 4964369"/>
              <a:gd name="connsiteX71" fmla="*/ 2004293 w 4997524"/>
              <a:gd name="connsiteY71" fmla="*/ 4930006 h 4964369"/>
              <a:gd name="connsiteX72" fmla="*/ 1918568 w 4997524"/>
              <a:gd name="connsiteY72" fmla="*/ 4958581 h 4964369"/>
              <a:gd name="connsiteX73" fmla="*/ 1211337 w 4997524"/>
              <a:gd name="connsiteY73" fmla="*/ 4684737 h 4964369"/>
              <a:gd name="connsiteX74" fmla="*/ 1125612 w 4997524"/>
              <a:gd name="connsiteY74" fmla="*/ 4639493 h 4964369"/>
              <a:gd name="connsiteX75" fmla="*/ 1104180 w 4997524"/>
              <a:gd name="connsiteY75" fmla="*/ 4563293 h 4964369"/>
              <a:gd name="connsiteX76" fmla="*/ 1166094 w 4997524"/>
              <a:gd name="connsiteY76" fmla="*/ 4422799 h 4964369"/>
              <a:gd name="connsiteX77" fmla="*/ 1223242 w 4997524"/>
              <a:gd name="connsiteY77" fmla="*/ 4320406 h 4964369"/>
              <a:gd name="connsiteX78" fmla="*/ 1251818 w 4997524"/>
              <a:gd name="connsiteY78" fmla="*/ 4184674 h 4964369"/>
              <a:gd name="connsiteX79" fmla="*/ 1239911 w 4997524"/>
              <a:gd name="connsiteY79" fmla="*/ 4094186 h 4964369"/>
              <a:gd name="connsiteX80" fmla="*/ 1199430 w 4997524"/>
              <a:gd name="connsiteY80" fmla="*/ 3953693 h 4964369"/>
              <a:gd name="connsiteX81" fmla="*/ 1068461 w 4997524"/>
              <a:gd name="connsiteY81" fmla="*/ 3810818 h 4964369"/>
              <a:gd name="connsiteX82" fmla="*/ 887487 w 4997524"/>
              <a:gd name="connsiteY82" fmla="*/ 3725093 h 4964369"/>
              <a:gd name="connsiteX83" fmla="*/ 730324 w 4997524"/>
              <a:gd name="connsiteY83" fmla="*/ 3727474 h 4964369"/>
              <a:gd name="connsiteX84" fmla="*/ 596974 w 4997524"/>
              <a:gd name="connsiteY84" fmla="*/ 3784624 h 4964369"/>
              <a:gd name="connsiteX85" fmla="*/ 404093 w 4997524"/>
              <a:gd name="connsiteY85" fmla="*/ 3898924 h 4964369"/>
              <a:gd name="connsiteX86" fmla="*/ 352896 w 4997524"/>
              <a:gd name="connsiteY86" fmla="*/ 3888432 h 4964369"/>
              <a:gd name="connsiteX87" fmla="*/ 0 w 4997524"/>
              <a:gd name="connsiteY87" fmla="*/ 3005857 h 4964369"/>
              <a:gd name="connsiteX88" fmla="*/ 51668 w 4997524"/>
              <a:gd name="connsiteY88" fmla="*/ 2958330 h 4964369"/>
              <a:gd name="connsiteX89" fmla="*/ 313605 w 4997524"/>
              <a:gd name="connsiteY89" fmla="*/ 2867843 h 4964369"/>
              <a:gd name="connsiteX90" fmla="*/ 418380 w 4997524"/>
              <a:gd name="connsiteY90" fmla="*/ 2820218 h 4964369"/>
              <a:gd name="connsiteX91" fmla="*/ 487436 w 4997524"/>
              <a:gd name="connsiteY91" fmla="*/ 2763068 h 4964369"/>
              <a:gd name="connsiteX92" fmla="*/ 525537 w 4997524"/>
              <a:gd name="connsiteY92" fmla="*/ 2696393 h 4964369"/>
              <a:gd name="connsiteX93" fmla="*/ 545109 w 4997524"/>
              <a:gd name="connsiteY93" fmla="*/ 2635721 h 4964369"/>
              <a:gd name="connsiteX94" fmla="*/ 568922 w 4997524"/>
              <a:gd name="connsiteY94" fmla="*/ 2520280 h 4964369"/>
              <a:gd name="connsiteX95" fmla="*/ 1649942 w 4997524"/>
              <a:gd name="connsiteY95" fmla="*/ 2520281 h 4964369"/>
              <a:gd name="connsiteX96" fmla="*/ 2513137 w 4997524"/>
              <a:gd name="connsiteY96" fmla="*/ 3383478 h 4964369"/>
              <a:gd name="connsiteX97" fmla="*/ 3376334 w 4997524"/>
              <a:gd name="connsiteY97" fmla="*/ 2520283 h 4964369"/>
              <a:gd name="connsiteX98" fmla="*/ 2513138 w 4997524"/>
              <a:gd name="connsiteY98" fmla="*/ 1657087 h 4964369"/>
              <a:gd name="connsiteX99" fmla="*/ 1649941 w 4997524"/>
              <a:gd name="connsiteY99" fmla="*/ 2520282 h 4964369"/>
              <a:gd name="connsiteX100" fmla="*/ 1649942 w 4997524"/>
              <a:gd name="connsiteY100" fmla="*/ 2520281 h 4964369"/>
              <a:gd name="connsiteX0" fmla="*/ 568922 w 4987999"/>
              <a:gd name="connsiteY0" fmla="*/ 2520280 h 4964369"/>
              <a:gd name="connsiteX1" fmla="*/ 575545 w 4987999"/>
              <a:gd name="connsiteY1" fmla="*/ 2467794 h 4964369"/>
              <a:gd name="connsiteX2" fmla="*/ 535063 w 4987999"/>
              <a:gd name="connsiteY2" fmla="*/ 2324918 h 4964369"/>
              <a:gd name="connsiteX3" fmla="*/ 404095 w 4987999"/>
              <a:gd name="connsiteY3" fmla="*/ 2167756 h 4964369"/>
              <a:gd name="connsiteX4" fmla="*/ 254076 w 4987999"/>
              <a:gd name="connsiteY4" fmla="*/ 2072507 h 4964369"/>
              <a:gd name="connsiteX5" fmla="*/ 32620 w 4987999"/>
              <a:gd name="connsiteY5" fmla="*/ 1998687 h 4964369"/>
              <a:gd name="connsiteX6" fmla="*/ 399332 w 4987999"/>
              <a:gd name="connsiteY6" fmla="*/ 1122387 h 4964369"/>
              <a:gd name="connsiteX7" fmla="*/ 485057 w 4987999"/>
              <a:gd name="connsiteY7" fmla="*/ 1124768 h 4964369"/>
              <a:gd name="connsiteX8" fmla="*/ 656507 w 4987999"/>
              <a:gd name="connsiteY8" fmla="*/ 1191443 h 4964369"/>
              <a:gd name="connsiteX9" fmla="*/ 742232 w 4987999"/>
              <a:gd name="connsiteY9" fmla="*/ 1236687 h 4964369"/>
              <a:gd name="connsiteX10" fmla="*/ 877963 w 4987999"/>
              <a:gd name="connsiteY10" fmla="*/ 1258118 h 4964369"/>
              <a:gd name="connsiteX11" fmla="*/ 1042270 w 4987999"/>
              <a:gd name="connsiteY11" fmla="*/ 1241450 h 4964369"/>
              <a:gd name="connsiteX12" fmla="*/ 1173946 w 4987999"/>
              <a:gd name="connsiteY12" fmla="*/ 1173942 h 4964369"/>
              <a:gd name="connsiteX13" fmla="*/ 1249438 w 4987999"/>
              <a:gd name="connsiteY13" fmla="*/ 1093812 h 4964369"/>
              <a:gd name="connsiteX14" fmla="*/ 1301825 w 4987999"/>
              <a:gd name="connsiteY14" fmla="*/ 986656 h 4964369"/>
              <a:gd name="connsiteX15" fmla="*/ 1311351 w 4987999"/>
              <a:gd name="connsiteY15" fmla="*/ 903312 h 4964369"/>
              <a:gd name="connsiteX16" fmla="*/ 1306588 w 4987999"/>
              <a:gd name="connsiteY16" fmla="*/ 834256 h 4964369"/>
              <a:gd name="connsiteX17" fmla="*/ 1280395 w 4987999"/>
              <a:gd name="connsiteY17" fmla="*/ 710431 h 4964369"/>
              <a:gd name="connsiteX18" fmla="*/ 1211338 w 4987999"/>
              <a:gd name="connsiteY18" fmla="*/ 555650 h 4964369"/>
              <a:gd name="connsiteX19" fmla="*/ 1144664 w 4987999"/>
              <a:gd name="connsiteY19" fmla="*/ 410394 h 4964369"/>
              <a:gd name="connsiteX20" fmla="*/ 1158949 w 4987999"/>
              <a:gd name="connsiteY20" fmla="*/ 310382 h 4964369"/>
              <a:gd name="connsiteX21" fmla="*/ 2009082 w 4987999"/>
              <a:gd name="connsiteY21" fmla="*/ 0 h 4964369"/>
              <a:gd name="connsiteX22" fmla="*/ 2081090 w 4987999"/>
              <a:gd name="connsiteY22" fmla="*/ 216024 h 4964369"/>
              <a:gd name="connsiteX23" fmla="*/ 2225106 w 4987999"/>
              <a:gd name="connsiteY23" fmla="*/ 432048 h 4964369"/>
              <a:gd name="connsiteX24" fmla="*/ 2297114 w 4987999"/>
              <a:gd name="connsiteY24" fmla="*/ 504056 h 4964369"/>
              <a:gd name="connsiteX25" fmla="*/ 2441130 w 4987999"/>
              <a:gd name="connsiteY25" fmla="*/ 576064 h 4964369"/>
              <a:gd name="connsiteX26" fmla="*/ 2657154 w 4987999"/>
              <a:gd name="connsiteY26" fmla="*/ 576064 h 4964369"/>
              <a:gd name="connsiteX27" fmla="*/ 2801170 w 4987999"/>
              <a:gd name="connsiteY27" fmla="*/ 504056 h 4964369"/>
              <a:gd name="connsiteX28" fmla="*/ 2945186 w 4987999"/>
              <a:gd name="connsiteY28" fmla="*/ 288032 h 4964369"/>
              <a:gd name="connsiteX29" fmla="*/ 3017194 w 4987999"/>
              <a:gd name="connsiteY29" fmla="*/ 72008 h 4964369"/>
              <a:gd name="connsiteX30" fmla="*/ 3892624 w 4987999"/>
              <a:gd name="connsiteY30" fmla="*/ 396107 h 4964369"/>
              <a:gd name="connsiteX31" fmla="*/ 3740224 w 4987999"/>
              <a:gd name="connsiteY31" fmla="*/ 853307 h 4964369"/>
              <a:gd name="connsiteX32" fmla="*/ 3784674 w 4987999"/>
              <a:gd name="connsiteY32" fmla="*/ 1027932 h 4964369"/>
              <a:gd name="connsiteX33" fmla="*/ 3873574 w 4987999"/>
              <a:gd name="connsiteY33" fmla="*/ 1186682 h 4964369"/>
              <a:gd name="connsiteX34" fmla="*/ 4197424 w 4987999"/>
              <a:gd name="connsiteY34" fmla="*/ 1291457 h 4964369"/>
              <a:gd name="connsiteX35" fmla="*/ 4666725 w 4987999"/>
              <a:gd name="connsiteY35" fmla="*/ 1109655 h 4964369"/>
              <a:gd name="connsiteX36" fmla="*/ 4987999 w 4987999"/>
              <a:gd name="connsiteY36" fmla="*/ 1920107 h 4964369"/>
              <a:gd name="connsiteX37" fmla="*/ 4949899 w 4987999"/>
              <a:gd name="connsiteY37" fmla="*/ 1996307 h 4964369"/>
              <a:gd name="connsiteX38" fmla="*/ 4521274 w 4987999"/>
              <a:gd name="connsiteY38" fmla="*/ 2215382 h 4964369"/>
              <a:gd name="connsiteX39" fmla="*/ 4433168 w 4987999"/>
              <a:gd name="connsiteY39" fmla="*/ 2365401 h 4964369"/>
              <a:gd name="connsiteX40" fmla="*/ 4404770 w 4987999"/>
              <a:gd name="connsiteY40" fmla="*/ 2529814 h 4964369"/>
              <a:gd name="connsiteX41" fmla="*/ 4445074 w 4987999"/>
              <a:gd name="connsiteY41" fmla="*/ 2691632 h 4964369"/>
              <a:gd name="connsiteX42" fmla="*/ 4568899 w 4987999"/>
              <a:gd name="connsiteY42" fmla="*/ 2844032 h 4964369"/>
              <a:gd name="connsiteX43" fmla="*/ 4723680 w 4987999"/>
              <a:gd name="connsiteY43" fmla="*/ 2944045 h 4964369"/>
              <a:gd name="connsiteX44" fmla="*/ 4937993 w 4987999"/>
              <a:gd name="connsiteY44" fmla="*/ 3005957 h 4964369"/>
              <a:gd name="connsiteX45" fmla="*/ 4645098 w 4987999"/>
              <a:gd name="connsiteY45" fmla="*/ 3884638 h 4964369"/>
              <a:gd name="connsiteX46" fmla="*/ 4583187 w 4987999"/>
              <a:gd name="connsiteY46" fmla="*/ 3898926 h 4964369"/>
              <a:gd name="connsiteX47" fmla="*/ 4352205 w 4987999"/>
              <a:gd name="connsiteY47" fmla="*/ 3794152 h 4964369"/>
              <a:gd name="connsiteX48" fmla="*/ 4156942 w 4987999"/>
              <a:gd name="connsiteY48" fmla="*/ 3739381 h 4964369"/>
              <a:gd name="connsiteX49" fmla="*/ 3983112 w 4987999"/>
              <a:gd name="connsiteY49" fmla="*/ 3775101 h 4964369"/>
              <a:gd name="connsiteX50" fmla="*/ 3914055 w 4987999"/>
              <a:gd name="connsiteY50" fmla="*/ 3806057 h 4964369"/>
              <a:gd name="connsiteX51" fmla="*/ 3852142 w 4987999"/>
              <a:gd name="connsiteY51" fmla="*/ 3858445 h 4964369"/>
              <a:gd name="connsiteX52" fmla="*/ 3811662 w 4987999"/>
              <a:gd name="connsiteY52" fmla="*/ 3920357 h 4964369"/>
              <a:gd name="connsiteX53" fmla="*/ 3759274 w 4987999"/>
              <a:gd name="connsiteY53" fmla="*/ 3996557 h 4964369"/>
              <a:gd name="connsiteX54" fmla="*/ 3725937 w 4987999"/>
              <a:gd name="connsiteY54" fmla="*/ 4089426 h 4964369"/>
              <a:gd name="connsiteX55" fmla="*/ 3716412 w 4987999"/>
              <a:gd name="connsiteY55" fmla="*/ 4218013 h 4964369"/>
              <a:gd name="connsiteX56" fmla="*/ 3764037 w 4987999"/>
              <a:gd name="connsiteY56" fmla="*/ 4351363 h 4964369"/>
              <a:gd name="connsiteX57" fmla="*/ 3844999 w 4987999"/>
              <a:gd name="connsiteY57" fmla="*/ 4494238 h 4964369"/>
              <a:gd name="connsiteX58" fmla="*/ 3859286 w 4987999"/>
              <a:gd name="connsiteY58" fmla="*/ 4577581 h 4964369"/>
              <a:gd name="connsiteX59" fmla="*/ 3823760 w 4987999"/>
              <a:gd name="connsiteY59" fmla="*/ 4640535 h 4964369"/>
              <a:gd name="connsiteX60" fmla="*/ 2994152 w 4987999"/>
              <a:gd name="connsiteY60" fmla="*/ 4964369 h 4964369"/>
              <a:gd name="connsiteX61" fmla="*/ 2968700 w 4987999"/>
              <a:gd name="connsiteY61" fmla="*/ 4844281 h 4964369"/>
              <a:gd name="connsiteX62" fmla="*/ 2930599 w 4987999"/>
              <a:gd name="connsiteY62" fmla="*/ 4772844 h 4964369"/>
              <a:gd name="connsiteX63" fmla="*/ 2890118 w 4987999"/>
              <a:gd name="connsiteY63" fmla="*/ 4679975 h 4964369"/>
              <a:gd name="connsiteX64" fmla="*/ 2828205 w 4987999"/>
              <a:gd name="connsiteY64" fmla="*/ 4582344 h 4964369"/>
              <a:gd name="connsiteX65" fmla="*/ 2747243 w 4987999"/>
              <a:gd name="connsiteY65" fmla="*/ 4506144 h 4964369"/>
              <a:gd name="connsiteX66" fmla="*/ 2661518 w 4987999"/>
              <a:gd name="connsiteY66" fmla="*/ 4463281 h 4964369"/>
              <a:gd name="connsiteX67" fmla="*/ 2551980 w 4987999"/>
              <a:gd name="connsiteY67" fmla="*/ 4425181 h 4964369"/>
              <a:gd name="connsiteX68" fmla="*/ 2430537 w 4987999"/>
              <a:gd name="connsiteY68" fmla="*/ 4420419 h 4964369"/>
              <a:gd name="connsiteX69" fmla="*/ 2232893 w 4987999"/>
              <a:gd name="connsiteY69" fmla="*/ 4510906 h 4964369"/>
              <a:gd name="connsiteX70" fmla="*/ 2104305 w 4987999"/>
              <a:gd name="connsiteY70" fmla="*/ 4653781 h 4964369"/>
              <a:gd name="connsiteX71" fmla="*/ 2004293 w 4987999"/>
              <a:gd name="connsiteY71" fmla="*/ 4930006 h 4964369"/>
              <a:gd name="connsiteX72" fmla="*/ 1918568 w 4987999"/>
              <a:gd name="connsiteY72" fmla="*/ 4958581 h 4964369"/>
              <a:gd name="connsiteX73" fmla="*/ 1211337 w 4987999"/>
              <a:gd name="connsiteY73" fmla="*/ 4684737 h 4964369"/>
              <a:gd name="connsiteX74" fmla="*/ 1125612 w 4987999"/>
              <a:gd name="connsiteY74" fmla="*/ 4639493 h 4964369"/>
              <a:gd name="connsiteX75" fmla="*/ 1104180 w 4987999"/>
              <a:gd name="connsiteY75" fmla="*/ 4563293 h 4964369"/>
              <a:gd name="connsiteX76" fmla="*/ 1166094 w 4987999"/>
              <a:gd name="connsiteY76" fmla="*/ 4422799 h 4964369"/>
              <a:gd name="connsiteX77" fmla="*/ 1223242 w 4987999"/>
              <a:gd name="connsiteY77" fmla="*/ 4320406 h 4964369"/>
              <a:gd name="connsiteX78" fmla="*/ 1251818 w 4987999"/>
              <a:gd name="connsiteY78" fmla="*/ 4184674 h 4964369"/>
              <a:gd name="connsiteX79" fmla="*/ 1239911 w 4987999"/>
              <a:gd name="connsiteY79" fmla="*/ 4094186 h 4964369"/>
              <a:gd name="connsiteX80" fmla="*/ 1199430 w 4987999"/>
              <a:gd name="connsiteY80" fmla="*/ 3953693 h 4964369"/>
              <a:gd name="connsiteX81" fmla="*/ 1068461 w 4987999"/>
              <a:gd name="connsiteY81" fmla="*/ 3810818 h 4964369"/>
              <a:gd name="connsiteX82" fmla="*/ 887487 w 4987999"/>
              <a:gd name="connsiteY82" fmla="*/ 3725093 h 4964369"/>
              <a:gd name="connsiteX83" fmla="*/ 730324 w 4987999"/>
              <a:gd name="connsiteY83" fmla="*/ 3727474 h 4964369"/>
              <a:gd name="connsiteX84" fmla="*/ 596974 w 4987999"/>
              <a:gd name="connsiteY84" fmla="*/ 3784624 h 4964369"/>
              <a:gd name="connsiteX85" fmla="*/ 404093 w 4987999"/>
              <a:gd name="connsiteY85" fmla="*/ 3898924 h 4964369"/>
              <a:gd name="connsiteX86" fmla="*/ 352896 w 4987999"/>
              <a:gd name="connsiteY86" fmla="*/ 3888432 h 4964369"/>
              <a:gd name="connsiteX87" fmla="*/ 0 w 4987999"/>
              <a:gd name="connsiteY87" fmla="*/ 3005857 h 4964369"/>
              <a:gd name="connsiteX88" fmla="*/ 51668 w 4987999"/>
              <a:gd name="connsiteY88" fmla="*/ 2958330 h 4964369"/>
              <a:gd name="connsiteX89" fmla="*/ 313605 w 4987999"/>
              <a:gd name="connsiteY89" fmla="*/ 2867843 h 4964369"/>
              <a:gd name="connsiteX90" fmla="*/ 418380 w 4987999"/>
              <a:gd name="connsiteY90" fmla="*/ 2820218 h 4964369"/>
              <a:gd name="connsiteX91" fmla="*/ 487436 w 4987999"/>
              <a:gd name="connsiteY91" fmla="*/ 2763068 h 4964369"/>
              <a:gd name="connsiteX92" fmla="*/ 525537 w 4987999"/>
              <a:gd name="connsiteY92" fmla="*/ 2696393 h 4964369"/>
              <a:gd name="connsiteX93" fmla="*/ 545109 w 4987999"/>
              <a:gd name="connsiteY93" fmla="*/ 2635721 h 4964369"/>
              <a:gd name="connsiteX94" fmla="*/ 568922 w 4987999"/>
              <a:gd name="connsiteY94" fmla="*/ 2520280 h 4964369"/>
              <a:gd name="connsiteX95" fmla="*/ 1649942 w 4987999"/>
              <a:gd name="connsiteY95" fmla="*/ 2520281 h 4964369"/>
              <a:gd name="connsiteX96" fmla="*/ 2513137 w 4987999"/>
              <a:gd name="connsiteY96" fmla="*/ 3383478 h 4964369"/>
              <a:gd name="connsiteX97" fmla="*/ 3376334 w 4987999"/>
              <a:gd name="connsiteY97" fmla="*/ 2520283 h 4964369"/>
              <a:gd name="connsiteX98" fmla="*/ 2513138 w 4987999"/>
              <a:gd name="connsiteY98" fmla="*/ 1657087 h 4964369"/>
              <a:gd name="connsiteX99" fmla="*/ 1649941 w 4987999"/>
              <a:gd name="connsiteY99" fmla="*/ 2520282 h 4964369"/>
              <a:gd name="connsiteX100" fmla="*/ 1649942 w 4987999"/>
              <a:gd name="connsiteY10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521274 w 4988000"/>
              <a:gd name="connsiteY38" fmla="*/ 2215382 h 4964369"/>
              <a:gd name="connsiteX39" fmla="*/ 4433168 w 4988000"/>
              <a:gd name="connsiteY39" fmla="*/ 2365401 h 4964369"/>
              <a:gd name="connsiteX40" fmla="*/ 4404770 w 4988000"/>
              <a:gd name="connsiteY40" fmla="*/ 2529814 h 4964369"/>
              <a:gd name="connsiteX41" fmla="*/ 4445074 w 4988000"/>
              <a:gd name="connsiteY41" fmla="*/ 2691632 h 4964369"/>
              <a:gd name="connsiteX42" fmla="*/ 4568899 w 4988000"/>
              <a:gd name="connsiteY42" fmla="*/ 2844032 h 4964369"/>
              <a:gd name="connsiteX43" fmla="*/ 4723680 w 4988000"/>
              <a:gd name="connsiteY43" fmla="*/ 2944045 h 4964369"/>
              <a:gd name="connsiteX44" fmla="*/ 4937993 w 4988000"/>
              <a:gd name="connsiteY44" fmla="*/ 3005957 h 4964369"/>
              <a:gd name="connsiteX45" fmla="*/ 4988000 w 4988000"/>
              <a:gd name="connsiteY45" fmla="*/ 3067870 h 4964369"/>
              <a:gd name="connsiteX46" fmla="*/ 4645098 w 4988000"/>
              <a:gd name="connsiteY46" fmla="*/ 3884638 h 4964369"/>
              <a:gd name="connsiteX47" fmla="*/ 4583187 w 4988000"/>
              <a:gd name="connsiteY47" fmla="*/ 3898926 h 4964369"/>
              <a:gd name="connsiteX48" fmla="*/ 4352205 w 4988000"/>
              <a:gd name="connsiteY48" fmla="*/ 3794152 h 4964369"/>
              <a:gd name="connsiteX49" fmla="*/ 4156942 w 4988000"/>
              <a:gd name="connsiteY49" fmla="*/ 3739381 h 4964369"/>
              <a:gd name="connsiteX50" fmla="*/ 3983112 w 4988000"/>
              <a:gd name="connsiteY50" fmla="*/ 3775101 h 4964369"/>
              <a:gd name="connsiteX51" fmla="*/ 3914055 w 4988000"/>
              <a:gd name="connsiteY51" fmla="*/ 3806057 h 4964369"/>
              <a:gd name="connsiteX52" fmla="*/ 3852142 w 4988000"/>
              <a:gd name="connsiteY52" fmla="*/ 3858445 h 4964369"/>
              <a:gd name="connsiteX53" fmla="*/ 3811662 w 4988000"/>
              <a:gd name="connsiteY53" fmla="*/ 3920357 h 4964369"/>
              <a:gd name="connsiteX54" fmla="*/ 3759274 w 4988000"/>
              <a:gd name="connsiteY54" fmla="*/ 3996557 h 4964369"/>
              <a:gd name="connsiteX55" fmla="*/ 3725937 w 4988000"/>
              <a:gd name="connsiteY55" fmla="*/ 4089426 h 4964369"/>
              <a:gd name="connsiteX56" fmla="*/ 3716412 w 4988000"/>
              <a:gd name="connsiteY56" fmla="*/ 4218013 h 4964369"/>
              <a:gd name="connsiteX57" fmla="*/ 3764037 w 4988000"/>
              <a:gd name="connsiteY57" fmla="*/ 4351363 h 4964369"/>
              <a:gd name="connsiteX58" fmla="*/ 3844999 w 4988000"/>
              <a:gd name="connsiteY58" fmla="*/ 4494238 h 4964369"/>
              <a:gd name="connsiteX59" fmla="*/ 3859286 w 4988000"/>
              <a:gd name="connsiteY59" fmla="*/ 4577581 h 4964369"/>
              <a:gd name="connsiteX60" fmla="*/ 3823760 w 4988000"/>
              <a:gd name="connsiteY60" fmla="*/ 4640535 h 4964369"/>
              <a:gd name="connsiteX61" fmla="*/ 2994152 w 4988000"/>
              <a:gd name="connsiteY61" fmla="*/ 4964369 h 4964369"/>
              <a:gd name="connsiteX62" fmla="*/ 2968700 w 4988000"/>
              <a:gd name="connsiteY62" fmla="*/ 4844281 h 4964369"/>
              <a:gd name="connsiteX63" fmla="*/ 2930599 w 4988000"/>
              <a:gd name="connsiteY63" fmla="*/ 4772844 h 4964369"/>
              <a:gd name="connsiteX64" fmla="*/ 2890118 w 4988000"/>
              <a:gd name="connsiteY64" fmla="*/ 4679975 h 4964369"/>
              <a:gd name="connsiteX65" fmla="*/ 2828205 w 4988000"/>
              <a:gd name="connsiteY65" fmla="*/ 4582344 h 4964369"/>
              <a:gd name="connsiteX66" fmla="*/ 2747243 w 4988000"/>
              <a:gd name="connsiteY66" fmla="*/ 4506144 h 4964369"/>
              <a:gd name="connsiteX67" fmla="*/ 2661518 w 4988000"/>
              <a:gd name="connsiteY67" fmla="*/ 4463281 h 4964369"/>
              <a:gd name="connsiteX68" fmla="*/ 2551980 w 4988000"/>
              <a:gd name="connsiteY68" fmla="*/ 4425181 h 4964369"/>
              <a:gd name="connsiteX69" fmla="*/ 2430537 w 4988000"/>
              <a:gd name="connsiteY69" fmla="*/ 4420419 h 4964369"/>
              <a:gd name="connsiteX70" fmla="*/ 2232893 w 4988000"/>
              <a:gd name="connsiteY70" fmla="*/ 4510906 h 4964369"/>
              <a:gd name="connsiteX71" fmla="*/ 2104305 w 4988000"/>
              <a:gd name="connsiteY71" fmla="*/ 4653781 h 4964369"/>
              <a:gd name="connsiteX72" fmla="*/ 2004293 w 4988000"/>
              <a:gd name="connsiteY72" fmla="*/ 4930006 h 4964369"/>
              <a:gd name="connsiteX73" fmla="*/ 1918568 w 4988000"/>
              <a:gd name="connsiteY73" fmla="*/ 4958581 h 4964369"/>
              <a:gd name="connsiteX74" fmla="*/ 1211337 w 4988000"/>
              <a:gd name="connsiteY74" fmla="*/ 4684737 h 4964369"/>
              <a:gd name="connsiteX75" fmla="*/ 1125612 w 4988000"/>
              <a:gd name="connsiteY75" fmla="*/ 4639493 h 4964369"/>
              <a:gd name="connsiteX76" fmla="*/ 1104180 w 4988000"/>
              <a:gd name="connsiteY76" fmla="*/ 4563293 h 4964369"/>
              <a:gd name="connsiteX77" fmla="*/ 1166094 w 4988000"/>
              <a:gd name="connsiteY77" fmla="*/ 4422799 h 4964369"/>
              <a:gd name="connsiteX78" fmla="*/ 1223242 w 4988000"/>
              <a:gd name="connsiteY78" fmla="*/ 4320406 h 4964369"/>
              <a:gd name="connsiteX79" fmla="*/ 1251818 w 4988000"/>
              <a:gd name="connsiteY79" fmla="*/ 4184674 h 4964369"/>
              <a:gd name="connsiteX80" fmla="*/ 1239911 w 4988000"/>
              <a:gd name="connsiteY80" fmla="*/ 4094186 h 4964369"/>
              <a:gd name="connsiteX81" fmla="*/ 1199430 w 4988000"/>
              <a:gd name="connsiteY81" fmla="*/ 3953693 h 4964369"/>
              <a:gd name="connsiteX82" fmla="*/ 1068461 w 4988000"/>
              <a:gd name="connsiteY82" fmla="*/ 3810818 h 4964369"/>
              <a:gd name="connsiteX83" fmla="*/ 887487 w 4988000"/>
              <a:gd name="connsiteY83" fmla="*/ 3725093 h 4964369"/>
              <a:gd name="connsiteX84" fmla="*/ 730324 w 4988000"/>
              <a:gd name="connsiteY84" fmla="*/ 3727474 h 4964369"/>
              <a:gd name="connsiteX85" fmla="*/ 596974 w 4988000"/>
              <a:gd name="connsiteY85" fmla="*/ 3784624 h 4964369"/>
              <a:gd name="connsiteX86" fmla="*/ 404093 w 4988000"/>
              <a:gd name="connsiteY86" fmla="*/ 3898924 h 4964369"/>
              <a:gd name="connsiteX87" fmla="*/ 352896 w 4988000"/>
              <a:gd name="connsiteY87" fmla="*/ 3888432 h 4964369"/>
              <a:gd name="connsiteX88" fmla="*/ 0 w 4988000"/>
              <a:gd name="connsiteY88" fmla="*/ 3005857 h 4964369"/>
              <a:gd name="connsiteX89" fmla="*/ 51668 w 4988000"/>
              <a:gd name="connsiteY89" fmla="*/ 2958330 h 4964369"/>
              <a:gd name="connsiteX90" fmla="*/ 313605 w 4988000"/>
              <a:gd name="connsiteY90" fmla="*/ 2867843 h 4964369"/>
              <a:gd name="connsiteX91" fmla="*/ 418380 w 4988000"/>
              <a:gd name="connsiteY91" fmla="*/ 2820218 h 4964369"/>
              <a:gd name="connsiteX92" fmla="*/ 487436 w 4988000"/>
              <a:gd name="connsiteY92" fmla="*/ 2763068 h 4964369"/>
              <a:gd name="connsiteX93" fmla="*/ 525537 w 4988000"/>
              <a:gd name="connsiteY93" fmla="*/ 2696393 h 4964369"/>
              <a:gd name="connsiteX94" fmla="*/ 545109 w 4988000"/>
              <a:gd name="connsiteY94" fmla="*/ 2635721 h 4964369"/>
              <a:gd name="connsiteX95" fmla="*/ 568922 w 4988000"/>
              <a:gd name="connsiteY95" fmla="*/ 2520280 h 4964369"/>
              <a:gd name="connsiteX96" fmla="*/ 1649942 w 4988000"/>
              <a:gd name="connsiteY96" fmla="*/ 2520281 h 4964369"/>
              <a:gd name="connsiteX97" fmla="*/ 2513137 w 4988000"/>
              <a:gd name="connsiteY97" fmla="*/ 3383478 h 4964369"/>
              <a:gd name="connsiteX98" fmla="*/ 3376334 w 4988000"/>
              <a:gd name="connsiteY98" fmla="*/ 2520283 h 4964369"/>
              <a:gd name="connsiteX99" fmla="*/ 2513138 w 4988000"/>
              <a:gd name="connsiteY99" fmla="*/ 1657087 h 4964369"/>
              <a:gd name="connsiteX100" fmla="*/ 1649941 w 4988000"/>
              <a:gd name="connsiteY100" fmla="*/ 2520282 h 4964369"/>
              <a:gd name="connsiteX101" fmla="*/ 1649942 w 4988000"/>
              <a:gd name="connsiteY10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73869 w 4988000"/>
              <a:gd name="connsiteY35" fmla="*/ 1183474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16524 w 4988000"/>
              <a:gd name="connsiteY35" fmla="*/ 1117626 h 4964369"/>
              <a:gd name="connsiteX36" fmla="*/ 4673869 w 4988000"/>
              <a:gd name="connsiteY36" fmla="*/ 1183474 h 4964369"/>
              <a:gd name="connsiteX37" fmla="*/ 4987999 w 4988000"/>
              <a:gd name="connsiteY37" fmla="*/ 1920107 h 4964369"/>
              <a:gd name="connsiteX38" fmla="*/ 4949899 w 4988000"/>
              <a:gd name="connsiteY38" fmla="*/ 1996307 h 4964369"/>
              <a:gd name="connsiteX39" fmla="*/ 4711774 w 4988000"/>
              <a:gd name="connsiteY39" fmla="*/ 2093938 h 4964369"/>
              <a:gd name="connsiteX40" fmla="*/ 4521274 w 4988000"/>
              <a:gd name="connsiteY40" fmla="*/ 2215382 h 4964369"/>
              <a:gd name="connsiteX41" fmla="*/ 4433168 w 4988000"/>
              <a:gd name="connsiteY41" fmla="*/ 2365401 h 4964369"/>
              <a:gd name="connsiteX42" fmla="*/ 4404770 w 4988000"/>
              <a:gd name="connsiteY42" fmla="*/ 2529814 h 4964369"/>
              <a:gd name="connsiteX43" fmla="*/ 4445074 w 4988000"/>
              <a:gd name="connsiteY43" fmla="*/ 2691632 h 4964369"/>
              <a:gd name="connsiteX44" fmla="*/ 4568899 w 4988000"/>
              <a:gd name="connsiteY44" fmla="*/ 2844032 h 4964369"/>
              <a:gd name="connsiteX45" fmla="*/ 4723680 w 4988000"/>
              <a:gd name="connsiteY45" fmla="*/ 2944045 h 4964369"/>
              <a:gd name="connsiteX46" fmla="*/ 4937993 w 4988000"/>
              <a:gd name="connsiteY46" fmla="*/ 3005957 h 4964369"/>
              <a:gd name="connsiteX47" fmla="*/ 4988000 w 4988000"/>
              <a:gd name="connsiteY47" fmla="*/ 3067870 h 4964369"/>
              <a:gd name="connsiteX48" fmla="*/ 4645098 w 4988000"/>
              <a:gd name="connsiteY48" fmla="*/ 3884638 h 4964369"/>
              <a:gd name="connsiteX49" fmla="*/ 4583187 w 4988000"/>
              <a:gd name="connsiteY49" fmla="*/ 3898926 h 4964369"/>
              <a:gd name="connsiteX50" fmla="*/ 4352205 w 4988000"/>
              <a:gd name="connsiteY50" fmla="*/ 3794152 h 4964369"/>
              <a:gd name="connsiteX51" fmla="*/ 4156942 w 4988000"/>
              <a:gd name="connsiteY51" fmla="*/ 3739381 h 4964369"/>
              <a:gd name="connsiteX52" fmla="*/ 3983112 w 4988000"/>
              <a:gd name="connsiteY52" fmla="*/ 3775101 h 4964369"/>
              <a:gd name="connsiteX53" fmla="*/ 3914055 w 4988000"/>
              <a:gd name="connsiteY53" fmla="*/ 3806057 h 4964369"/>
              <a:gd name="connsiteX54" fmla="*/ 3852142 w 4988000"/>
              <a:gd name="connsiteY54" fmla="*/ 3858445 h 4964369"/>
              <a:gd name="connsiteX55" fmla="*/ 3811662 w 4988000"/>
              <a:gd name="connsiteY55" fmla="*/ 3920357 h 4964369"/>
              <a:gd name="connsiteX56" fmla="*/ 3759274 w 4988000"/>
              <a:gd name="connsiteY56" fmla="*/ 3996557 h 4964369"/>
              <a:gd name="connsiteX57" fmla="*/ 3725937 w 4988000"/>
              <a:gd name="connsiteY57" fmla="*/ 4089426 h 4964369"/>
              <a:gd name="connsiteX58" fmla="*/ 3716412 w 4988000"/>
              <a:gd name="connsiteY58" fmla="*/ 4218013 h 4964369"/>
              <a:gd name="connsiteX59" fmla="*/ 3764037 w 4988000"/>
              <a:gd name="connsiteY59" fmla="*/ 4351363 h 4964369"/>
              <a:gd name="connsiteX60" fmla="*/ 3844999 w 4988000"/>
              <a:gd name="connsiteY60" fmla="*/ 4494238 h 4964369"/>
              <a:gd name="connsiteX61" fmla="*/ 3859286 w 4988000"/>
              <a:gd name="connsiteY61" fmla="*/ 4577581 h 4964369"/>
              <a:gd name="connsiteX62" fmla="*/ 3823760 w 4988000"/>
              <a:gd name="connsiteY62" fmla="*/ 4640535 h 4964369"/>
              <a:gd name="connsiteX63" fmla="*/ 2994152 w 4988000"/>
              <a:gd name="connsiteY63" fmla="*/ 4964369 h 4964369"/>
              <a:gd name="connsiteX64" fmla="*/ 2968700 w 4988000"/>
              <a:gd name="connsiteY64" fmla="*/ 4844281 h 4964369"/>
              <a:gd name="connsiteX65" fmla="*/ 2930599 w 4988000"/>
              <a:gd name="connsiteY65" fmla="*/ 4772844 h 4964369"/>
              <a:gd name="connsiteX66" fmla="*/ 2890118 w 4988000"/>
              <a:gd name="connsiteY66" fmla="*/ 4679975 h 4964369"/>
              <a:gd name="connsiteX67" fmla="*/ 2828205 w 4988000"/>
              <a:gd name="connsiteY67" fmla="*/ 4582344 h 4964369"/>
              <a:gd name="connsiteX68" fmla="*/ 2747243 w 4988000"/>
              <a:gd name="connsiteY68" fmla="*/ 4506144 h 4964369"/>
              <a:gd name="connsiteX69" fmla="*/ 2661518 w 4988000"/>
              <a:gd name="connsiteY69" fmla="*/ 4463281 h 4964369"/>
              <a:gd name="connsiteX70" fmla="*/ 2551980 w 4988000"/>
              <a:gd name="connsiteY70" fmla="*/ 4425181 h 4964369"/>
              <a:gd name="connsiteX71" fmla="*/ 2430537 w 4988000"/>
              <a:gd name="connsiteY71" fmla="*/ 4420419 h 4964369"/>
              <a:gd name="connsiteX72" fmla="*/ 2232893 w 4988000"/>
              <a:gd name="connsiteY72" fmla="*/ 4510906 h 4964369"/>
              <a:gd name="connsiteX73" fmla="*/ 2104305 w 4988000"/>
              <a:gd name="connsiteY73" fmla="*/ 4653781 h 4964369"/>
              <a:gd name="connsiteX74" fmla="*/ 2004293 w 4988000"/>
              <a:gd name="connsiteY74" fmla="*/ 4930006 h 4964369"/>
              <a:gd name="connsiteX75" fmla="*/ 1918568 w 4988000"/>
              <a:gd name="connsiteY75" fmla="*/ 4958581 h 4964369"/>
              <a:gd name="connsiteX76" fmla="*/ 1211337 w 4988000"/>
              <a:gd name="connsiteY76" fmla="*/ 4684737 h 4964369"/>
              <a:gd name="connsiteX77" fmla="*/ 1125612 w 4988000"/>
              <a:gd name="connsiteY77" fmla="*/ 4639493 h 4964369"/>
              <a:gd name="connsiteX78" fmla="*/ 1104180 w 4988000"/>
              <a:gd name="connsiteY78" fmla="*/ 4563293 h 4964369"/>
              <a:gd name="connsiteX79" fmla="*/ 1166094 w 4988000"/>
              <a:gd name="connsiteY79" fmla="*/ 4422799 h 4964369"/>
              <a:gd name="connsiteX80" fmla="*/ 1223242 w 4988000"/>
              <a:gd name="connsiteY80" fmla="*/ 4320406 h 4964369"/>
              <a:gd name="connsiteX81" fmla="*/ 1251818 w 4988000"/>
              <a:gd name="connsiteY81" fmla="*/ 4184674 h 4964369"/>
              <a:gd name="connsiteX82" fmla="*/ 1239911 w 4988000"/>
              <a:gd name="connsiteY82" fmla="*/ 4094186 h 4964369"/>
              <a:gd name="connsiteX83" fmla="*/ 1199430 w 4988000"/>
              <a:gd name="connsiteY83" fmla="*/ 3953693 h 4964369"/>
              <a:gd name="connsiteX84" fmla="*/ 1068461 w 4988000"/>
              <a:gd name="connsiteY84" fmla="*/ 3810818 h 4964369"/>
              <a:gd name="connsiteX85" fmla="*/ 887487 w 4988000"/>
              <a:gd name="connsiteY85" fmla="*/ 3725093 h 4964369"/>
              <a:gd name="connsiteX86" fmla="*/ 730324 w 4988000"/>
              <a:gd name="connsiteY86" fmla="*/ 3727474 h 4964369"/>
              <a:gd name="connsiteX87" fmla="*/ 596974 w 4988000"/>
              <a:gd name="connsiteY87" fmla="*/ 3784624 h 4964369"/>
              <a:gd name="connsiteX88" fmla="*/ 404093 w 4988000"/>
              <a:gd name="connsiteY88" fmla="*/ 3898924 h 4964369"/>
              <a:gd name="connsiteX89" fmla="*/ 352896 w 4988000"/>
              <a:gd name="connsiteY89" fmla="*/ 3888432 h 4964369"/>
              <a:gd name="connsiteX90" fmla="*/ 0 w 4988000"/>
              <a:gd name="connsiteY90" fmla="*/ 3005857 h 4964369"/>
              <a:gd name="connsiteX91" fmla="*/ 51668 w 4988000"/>
              <a:gd name="connsiteY91" fmla="*/ 2958330 h 4964369"/>
              <a:gd name="connsiteX92" fmla="*/ 313605 w 4988000"/>
              <a:gd name="connsiteY92" fmla="*/ 2867843 h 4964369"/>
              <a:gd name="connsiteX93" fmla="*/ 418380 w 4988000"/>
              <a:gd name="connsiteY93" fmla="*/ 2820218 h 4964369"/>
              <a:gd name="connsiteX94" fmla="*/ 487436 w 4988000"/>
              <a:gd name="connsiteY94" fmla="*/ 2763068 h 4964369"/>
              <a:gd name="connsiteX95" fmla="*/ 525537 w 4988000"/>
              <a:gd name="connsiteY95" fmla="*/ 2696393 h 4964369"/>
              <a:gd name="connsiteX96" fmla="*/ 545109 w 4988000"/>
              <a:gd name="connsiteY96" fmla="*/ 2635721 h 4964369"/>
              <a:gd name="connsiteX97" fmla="*/ 568922 w 4988000"/>
              <a:gd name="connsiteY97" fmla="*/ 2520280 h 4964369"/>
              <a:gd name="connsiteX98" fmla="*/ 1649942 w 4988000"/>
              <a:gd name="connsiteY98" fmla="*/ 2520281 h 4964369"/>
              <a:gd name="connsiteX99" fmla="*/ 2513137 w 4988000"/>
              <a:gd name="connsiteY99" fmla="*/ 3383478 h 4964369"/>
              <a:gd name="connsiteX100" fmla="*/ 3376334 w 4988000"/>
              <a:gd name="connsiteY100" fmla="*/ 2520283 h 4964369"/>
              <a:gd name="connsiteX101" fmla="*/ 2513138 w 4988000"/>
              <a:gd name="connsiteY101" fmla="*/ 1657087 h 4964369"/>
              <a:gd name="connsiteX102" fmla="*/ 1649941 w 4988000"/>
              <a:gd name="connsiteY102" fmla="*/ 2520282 h 4964369"/>
              <a:gd name="connsiteX103" fmla="*/ 1649942 w 4988000"/>
              <a:gd name="connsiteY103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409355 w 4988000"/>
              <a:gd name="connsiteY35" fmla="*/ 1217638 h 4964369"/>
              <a:gd name="connsiteX36" fmla="*/ 4616524 w 4988000"/>
              <a:gd name="connsiteY36" fmla="*/ 1117626 h 4964369"/>
              <a:gd name="connsiteX37" fmla="*/ 4673869 w 4988000"/>
              <a:gd name="connsiteY37" fmla="*/ 1183474 h 4964369"/>
              <a:gd name="connsiteX38" fmla="*/ 4987999 w 4988000"/>
              <a:gd name="connsiteY38" fmla="*/ 1920107 h 4964369"/>
              <a:gd name="connsiteX39" fmla="*/ 4949899 w 4988000"/>
              <a:gd name="connsiteY39" fmla="*/ 1996307 h 4964369"/>
              <a:gd name="connsiteX40" fmla="*/ 4711774 w 4988000"/>
              <a:gd name="connsiteY40" fmla="*/ 2093938 h 4964369"/>
              <a:gd name="connsiteX41" fmla="*/ 4521274 w 4988000"/>
              <a:gd name="connsiteY41" fmla="*/ 2215382 h 4964369"/>
              <a:gd name="connsiteX42" fmla="*/ 4433168 w 4988000"/>
              <a:gd name="connsiteY42" fmla="*/ 2365401 h 4964369"/>
              <a:gd name="connsiteX43" fmla="*/ 4404770 w 4988000"/>
              <a:gd name="connsiteY43" fmla="*/ 2529814 h 4964369"/>
              <a:gd name="connsiteX44" fmla="*/ 4445074 w 4988000"/>
              <a:gd name="connsiteY44" fmla="*/ 2691632 h 4964369"/>
              <a:gd name="connsiteX45" fmla="*/ 4568899 w 4988000"/>
              <a:gd name="connsiteY45" fmla="*/ 2844032 h 4964369"/>
              <a:gd name="connsiteX46" fmla="*/ 4723680 w 4988000"/>
              <a:gd name="connsiteY46" fmla="*/ 2944045 h 4964369"/>
              <a:gd name="connsiteX47" fmla="*/ 4937993 w 4988000"/>
              <a:gd name="connsiteY47" fmla="*/ 3005957 h 4964369"/>
              <a:gd name="connsiteX48" fmla="*/ 4988000 w 4988000"/>
              <a:gd name="connsiteY48" fmla="*/ 3067870 h 4964369"/>
              <a:gd name="connsiteX49" fmla="*/ 4645098 w 4988000"/>
              <a:gd name="connsiteY49" fmla="*/ 3884638 h 4964369"/>
              <a:gd name="connsiteX50" fmla="*/ 4583187 w 4988000"/>
              <a:gd name="connsiteY50" fmla="*/ 3898926 h 4964369"/>
              <a:gd name="connsiteX51" fmla="*/ 4352205 w 4988000"/>
              <a:gd name="connsiteY51" fmla="*/ 3794152 h 4964369"/>
              <a:gd name="connsiteX52" fmla="*/ 4156942 w 4988000"/>
              <a:gd name="connsiteY52" fmla="*/ 3739381 h 4964369"/>
              <a:gd name="connsiteX53" fmla="*/ 3983112 w 4988000"/>
              <a:gd name="connsiteY53" fmla="*/ 3775101 h 4964369"/>
              <a:gd name="connsiteX54" fmla="*/ 3914055 w 4988000"/>
              <a:gd name="connsiteY54" fmla="*/ 3806057 h 4964369"/>
              <a:gd name="connsiteX55" fmla="*/ 3852142 w 4988000"/>
              <a:gd name="connsiteY55" fmla="*/ 3858445 h 4964369"/>
              <a:gd name="connsiteX56" fmla="*/ 3811662 w 4988000"/>
              <a:gd name="connsiteY56" fmla="*/ 3920357 h 4964369"/>
              <a:gd name="connsiteX57" fmla="*/ 3759274 w 4988000"/>
              <a:gd name="connsiteY57" fmla="*/ 3996557 h 4964369"/>
              <a:gd name="connsiteX58" fmla="*/ 3725937 w 4988000"/>
              <a:gd name="connsiteY58" fmla="*/ 4089426 h 4964369"/>
              <a:gd name="connsiteX59" fmla="*/ 3716412 w 4988000"/>
              <a:gd name="connsiteY59" fmla="*/ 4218013 h 4964369"/>
              <a:gd name="connsiteX60" fmla="*/ 3764037 w 4988000"/>
              <a:gd name="connsiteY60" fmla="*/ 4351363 h 4964369"/>
              <a:gd name="connsiteX61" fmla="*/ 3844999 w 4988000"/>
              <a:gd name="connsiteY61" fmla="*/ 4494238 h 4964369"/>
              <a:gd name="connsiteX62" fmla="*/ 3859286 w 4988000"/>
              <a:gd name="connsiteY62" fmla="*/ 4577581 h 4964369"/>
              <a:gd name="connsiteX63" fmla="*/ 3823760 w 4988000"/>
              <a:gd name="connsiteY63" fmla="*/ 4640535 h 4964369"/>
              <a:gd name="connsiteX64" fmla="*/ 2994152 w 4988000"/>
              <a:gd name="connsiteY64" fmla="*/ 4964369 h 4964369"/>
              <a:gd name="connsiteX65" fmla="*/ 2968700 w 4988000"/>
              <a:gd name="connsiteY65" fmla="*/ 4844281 h 4964369"/>
              <a:gd name="connsiteX66" fmla="*/ 2930599 w 4988000"/>
              <a:gd name="connsiteY66" fmla="*/ 4772844 h 4964369"/>
              <a:gd name="connsiteX67" fmla="*/ 2890118 w 4988000"/>
              <a:gd name="connsiteY67" fmla="*/ 4679975 h 4964369"/>
              <a:gd name="connsiteX68" fmla="*/ 2828205 w 4988000"/>
              <a:gd name="connsiteY68" fmla="*/ 4582344 h 4964369"/>
              <a:gd name="connsiteX69" fmla="*/ 2747243 w 4988000"/>
              <a:gd name="connsiteY69" fmla="*/ 4506144 h 4964369"/>
              <a:gd name="connsiteX70" fmla="*/ 2661518 w 4988000"/>
              <a:gd name="connsiteY70" fmla="*/ 4463281 h 4964369"/>
              <a:gd name="connsiteX71" fmla="*/ 2551980 w 4988000"/>
              <a:gd name="connsiteY71" fmla="*/ 4425181 h 4964369"/>
              <a:gd name="connsiteX72" fmla="*/ 2430537 w 4988000"/>
              <a:gd name="connsiteY72" fmla="*/ 4420419 h 4964369"/>
              <a:gd name="connsiteX73" fmla="*/ 2232893 w 4988000"/>
              <a:gd name="connsiteY73" fmla="*/ 4510906 h 4964369"/>
              <a:gd name="connsiteX74" fmla="*/ 2104305 w 4988000"/>
              <a:gd name="connsiteY74" fmla="*/ 4653781 h 4964369"/>
              <a:gd name="connsiteX75" fmla="*/ 2004293 w 4988000"/>
              <a:gd name="connsiteY75" fmla="*/ 4930006 h 4964369"/>
              <a:gd name="connsiteX76" fmla="*/ 1918568 w 4988000"/>
              <a:gd name="connsiteY76" fmla="*/ 4958581 h 4964369"/>
              <a:gd name="connsiteX77" fmla="*/ 1211337 w 4988000"/>
              <a:gd name="connsiteY77" fmla="*/ 4684737 h 4964369"/>
              <a:gd name="connsiteX78" fmla="*/ 1125612 w 4988000"/>
              <a:gd name="connsiteY78" fmla="*/ 4639493 h 4964369"/>
              <a:gd name="connsiteX79" fmla="*/ 1104180 w 4988000"/>
              <a:gd name="connsiteY79" fmla="*/ 4563293 h 4964369"/>
              <a:gd name="connsiteX80" fmla="*/ 1166094 w 4988000"/>
              <a:gd name="connsiteY80" fmla="*/ 4422799 h 4964369"/>
              <a:gd name="connsiteX81" fmla="*/ 1223242 w 4988000"/>
              <a:gd name="connsiteY81" fmla="*/ 4320406 h 4964369"/>
              <a:gd name="connsiteX82" fmla="*/ 1251818 w 4988000"/>
              <a:gd name="connsiteY82" fmla="*/ 4184674 h 4964369"/>
              <a:gd name="connsiteX83" fmla="*/ 1239911 w 4988000"/>
              <a:gd name="connsiteY83" fmla="*/ 4094186 h 4964369"/>
              <a:gd name="connsiteX84" fmla="*/ 1199430 w 4988000"/>
              <a:gd name="connsiteY84" fmla="*/ 3953693 h 4964369"/>
              <a:gd name="connsiteX85" fmla="*/ 1068461 w 4988000"/>
              <a:gd name="connsiteY85" fmla="*/ 3810818 h 4964369"/>
              <a:gd name="connsiteX86" fmla="*/ 887487 w 4988000"/>
              <a:gd name="connsiteY86" fmla="*/ 3725093 h 4964369"/>
              <a:gd name="connsiteX87" fmla="*/ 730324 w 4988000"/>
              <a:gd name="connsiteY87" fmla="*/ 3727474 h 4964369"/>
              <a:gd name="connsiteX88" fmla="*/ 596974 w 4988000"/>
              <a:gd name="connsiteY88" fmla="*/ 3784624 h 4964369"/>
              <a:gd name="connsiteX89" fmla="*/ 404093 w 4988000"/>
              <a:gd name="connsiteY89" fmla="*/ 3898924 h 4964369"/>
              <a:gd name="connsiteX90" fmla="*/ 352896 w 4988000"/>
              <a:gd name="connsiteY90" fmla="*/ 3888432 h 4964369"/>
              <a:gd name="connsiteX91" fmla="*/ 0 w 4988000"/>
              <a:gd name="connsiteY91" fmla="*/ 3005857 h 4964369"/>
              <a:gd name="connsiteX92" fmla="*/ 51668 w 4988000"/>
              <a:gd name="connsiteY92" fmla="*/ 2958330 h 4964369"/>
              <a:gd name="connsiteX93" fmla="*/ 313605 w 4988000"/>
              <a:gd name="connsiteY93" fmla="*/ 2867843 h 4964369"/>
              <a:gd name="connsiteX94" fmla="*/ 418380 w 4988000"/>
              <a:gd name="connsiteY94" fmla="*/ 2820218 h 4964369"/>
              <a:gd name="connsiteX95" fmla="*/ 487436 w 4988000"/>
              <a:gd name="connsiteY95" fmla="*/ 2763068 h 4964369"/>
              <a:gd name="connsiteX96" fmla="*/ 525537 w 4988000"/>
              <a:gd name="connsiteY96" fmla="*/ 2696393 h 4964369"/>
              <a:gd name="connsiteX97" fmla="*/ 545109 w 4988000"/>
              <a:gd name="connsiteY97" fmla="*/ 2635721 h 4964369"/>
              <a:gd name="connsiteX98" fmla="*/ 568922 w 4988000"/>
              <a:gd name="connsiteY98" fmla="*/ 2520280 h 4964369"/>
              <a:gd name="connsiteX99" fmla="*/ 1649942 w 4988000"/>
              <a:gd name="connsiteY99" fmla="*/ 2520281 h 4964369"/>
              <a:gd name="connsiteX100" fmla="*/ 2513137 w 4988000"/>
              <a:gd name="connsiteY100" fmla="*/ 3383478 h 4964369"/>
              <a:gd name="connsiteX101" fmla="*/ 3376334 w 4988000"/>
              <a:gd name="connsiteY101" fmla="*/ 2520283 h 4964369"/>
              <a:gd name="connsiteX102" fmla="*/ 2513138 w 4988000"/>
              <a:gd name="connsiteY102" fmla="*/ 1657087 h 4964369"/>
              <a:gd name="connsiteX103" fmla="*/ 1649941 w 4988000"/>
              <a:gd name="connsiteY103" fmla="*/ 2520282 h 4964369"/>
              <a:gd name="connsiteX104" fmla="*/ 1649942 w 4988000"/>
              <a:gd name="connsiteY104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011687 w 4988000"/>
              <a:gd name="connsiteY34" fmla="*/ 1265263 h 4964369"/>
              <a:gd name="connsiteX35" fmla="*/ 4197424 w 4988000"/>
              <a:gd name="connsiteY35" fmla="*/ 1291457 h 4964369"/>
              <a:gd name="connsiteX36" fmla="*/ 4409355 w 4988000"/>
              <a:gd name="connsiteY36" fmla="*/ 1217638 h 4964369"/>
              <a:gd name="connsiteX37" fmla="*/ 4616524 w 4988000"/>
              <a:gd name="connsiteY37" fmla="*/ 1117626 h 4964369"/>
              <a:gd name="connsiteX38" fmla="*/ 4673869 w 4988000"/>
              <a:gd name="connsiteY38" fmla="*/ 1183474 h 4964369"/>
              <a:gd name="connsiteX39" fmla="*/ 4987999 w 4988000"/>
              <a:gd name="connsiteY39" fmla="*/ 1920107 h 4964369"/>
              <a:gd name="connsiteX40" fmla="*/ 4949899 w 4988000"/>
              <a:gd name="connsiteY40" fmla="*/ 1996307 h 4964369"/>
              <a:gd name="connsiteX41" fmla="*/ 4711774 w 4988000"/>
              <a:gd name="connsiteY41" fmla="*/ 2093938 h 4964369"/>
              <a:gd name="connsiteX42" fmla="*/ 4521274 w 4988000"/>
              <a:gd name="connsiteY42" fmla="*/ 2215382 h 4964369"/>
              <a:gd name="connsiteX43" fmla="*/ 4433168 w 4988000"/>
              <a:gd name="connsiteY43" fmla="*/ 2365401 h 4964369"/>
              <a:gd name="connsiteX44" fmla="*/ 4404770 w 4988000"/>
              <a:gd name="connsiteY44" fmla="*/ 2529814 h 4964369"/>
              <a:gd name="connsiteX45" fmla="*/ 4445074 w 4988000"/>
              <a:gd name="connsiteY45" fmla="*/ 2691632 h 4964369"/>
              <a:gd name="connsiteX46" fmla="*/ 4568899 w 4988000"/>
              <a:gd name="connsiteY46" fmla="*/ 2844032 h 4964369"/>
              <a:gd name="connsiteX47" fmla="*/ 4723680 w 4988000"/>
              <a:gd name="connsiteY47" fmla="*/ 2944045 h 4964369"/>
              <a:gd name="connsiteX48" fmla="*/ 4937993 w 4988000"/>
              <a:gd name="connsiteY48" fmla="*/ 3005957 h 4964369"/>
              <a:gd name="connsiteX49" fmla="*/ 4988000 w 4988000"/>
              <a:gd name="connsiteY49" fmla="*/ 3067870 h 4964369"/>
              <a:gd name="connsiteX50" fmla="*/ 4645098 w 4988000"/>
              <a:gd name="connsiteY50" fmla="*/ 3884638 h 4964369"/>
              <a:gd name="connsiteX51" fmla="*/ 4583187 w 4988000"/>
              <a:gd name="connsiteY51" fmla="*/ 3898926 h 4964369"/>
              <a:gd name="connsiteX52" fmla="*/ 4352205 w 4988000"/>
              <a:gd name="connsiteY52" fmla="*/ 3794152 h 4964369"/>
              <a:gd name="connsiteX53" fmla="*/ 4156942 w 4988000"/>
              <a:gd name="connsiteY53" fmla="*/ 3739381 h 4964369"/>
              <a:gd name="connsiteX54" fmla="*/ 3983112 w 4988000"/>
              <a:gd name="connsiteY54" fmla="*/ 3775101 h 4964369"/>
              <a:gd name="connsiteX55" fmla="*/ 3914055 w 4988000"/>
              <a:gd name="connsiteY55" fmla="*/ 3806057 h 4964369"/>
              <a:gd name="connsiteX56" fmla="*/ 3852142 w 4988000"/>
              <a:gd name="connsiteY56" fmla="*/ 3858445 h 4964369"/>
              <a:gd name="connsiteX57" fmla="*/ 3811662 w 4988000"/>
              <a:gd name="connsiteY57" fmla="*/ 3920357 h 4964369"/>
              <a:gd name="connsiteX58" fmla="*/ 3759274 w 4988000"/>
              <a:gd name="connsiteY58" fmla="*/ 3996557 h 4964369"/>
              <a:gd name="connsiteX59" fmla="*/ 3725937 w 4988000"/>
              <a:gd name="connsiteY59" fmla="*/ 4089426 h 4964369"/>
              <a:gd name="connsiteX60" fmla="*/ 3716412 w 4988000"/>
              <a:gd name="connsiteY60" fmla="*/ 4218013 h 4964369"/>
              <a:gd name="connsiteX61" fmla="*/ 3764037 w 4988000"/>
              <a:gd name="connsiteY61" fmla="*/ 4351363 h 4964369"/>
              <a:gd name="connsiteX62" fmla="*/ 3844999 w 4988000"/>
              <a:gd name="connsiteY62" fmla="*/ 4494238 h 4964369"/>
              <a:gd name="connsiteX63" fmla="*/ 3859286 w 4988000"/>
              <a:gd name="connsiteY63" fmla="*/ 4577581 h 4964369"/>
              <a:gd name="connsiteX64" fmla="*/ 3823760 w 4988000"/>
              <a:gd name="connsiteY64" fmla="*/ 4640535 h 4964369"/>
              <a:gd name="connsiteX65" fmla="*/ 2994152 w 4988000"/>
              <a:gd name="connsiteY65" fmla="*/ 4964369 h 4964369"/>
              <a:gd name="connsiteX66" fmla="*/ 2968700 w 4988000"/>
              <a:gd name="connsiteY66" fmla="*/ 4844281 h 4964369"/>
              <a:gd name="connsiteX67" fmla="*/ 2930599 w 4988000"/>
              <a:gd name="connsiteY67" fmla="*/ 4772844 h 4964369"/>
              <a:gd name="connsiteX68" fmla="*/ 2890118 w 4988000"/>
              <a:gd name="connsiteY68" fmla="*/ 4679975 h 4964369"/>
              <a:gd name="connsiteX69" fmla="*/ 2828205 w 4988000"/>
              <a:gd name="connsiteY69" fmla="*/ 4582344 h 4964369"/>
              <a:gd name="connsiteX70" fmla="*/ 2747243 w 4988000"/>
              <a:gd name="connsiteY70" fmla="*/ 4506144 h 4964369"/>
              <a:gd name="connsiteX71" fmla="*/ 2661518 w 4988000"/>
              <a:gd name="connsiteY71" fmla="*/ 4463281 h 4964369"/>
              <a:gd name="connsiteX72" fmla="*/ 2551980 w 4988000"/>
              <a:gd name="connsiteY72" fmla="*/ 4425181 h 4964369"/>
              <a:gd name="connsiteX73" fmla="*/ 2430537 w 4988000"/>
              <a:gd name="connsiteY73" fmla="*/ 4420419 h 4964369"/>
              <a:gd name="connsiteX74" fmla="*/ 2232893 w 4988000"/>
              <a:gd name="connsiteY74" fmla="*/ 4510906 h 4964369"/>
              <a:gd name="connsiteX75" fmla="*/ 2104305 w 4988000"/>
              <a:gd name="connsiteY75" fmla="*/ 4653781 h 4964369"/>
              <a:gd name="connsiteX76" fmla="*/ 2004293 w 4988000"/>
              <a:gd name="connsiteY76" fmla="*/ 4930006 h 4964369"/>
              <a:gd name="connsiteX77" fmla="*/ 1918568 w 4988000"/>
              <a:gd name="connsiteY77" fmla="*/ 4958581 h 4964369"/>
              <a:gd name="connsiteX78" fmla="*/ 1211337 w 4988000"/>
              <a:gd name="connsiteY78" fmla="*/ 4684737 h 4964369"/>
              <a:gd name="connsiteX79" fmla="*/ 1125612 w 4988000"/>
              <a:gd name="connsiteY79" fmla="*/ 4639493 h 4964369"/>
              <a:gd name="connsiteX80" fmla="*/ 1104180 w 4988000"/>
              <a:gd name="connsiteY80" fmla="*/ 4563293 h 4964369"/>
              <a:gd name="connsiteX81" fmla="*/ 1166094 w 4988000"/>
              <a:gd name="connsiteY81" fmla="*/ 4422799 h 4964369"/>
              <a:gd name="connsiteX82" fmla="*/ 1223242 w 4988000"/>
              <a:gd name="connsiteY82" fmla="*/ 4320406 h 4964369"/>
              <a:gd name="connsiteX83" fmla="*/ 1251818 w 4988000"/>
              <a:gd name="connsiteY83" fmla="*/ 4184674 h 4964369"/>
              <a:gd name="connsiteX84" fmla="*/ 1239911 w 4988000"/>
              <a:gd name="connsiteY84" fmla="*/ 4094186 h 4964369"/>
              <a:gd name="connsiteX85" fmla="*/ 1199430 w 4988000"/>
              <a:gd name="connsiteY85" fmla="*/ 3953693 h 4964369"/>
              <a:gd name="connsiteX86" fmla="*/ 1068461 w 4988000"/>
              <a:gd name="connsiteY86" fmla="*/ 3810818 h 4964369"/>
              <a:gd name="connsiteX87" fmla="*/ 887487 w 4988000"/>
              <a:gd name="connsiteY87" fmla="*/ 3725093 h 4964369"/>
              <a:gd name="connsiteX88" fmla="*/ 730324 w 4988000"/>
              <a:gd name="connsiteY88" fmla="*/ 3727474 h 4964369"/>
              <a:gd name="connsiteX89" fmla="*/ 596974 w 4988000"/>
              <a:gd name="connsiteY89" fmla="*/ 3784624 h 4964369"/>
              <a:gd name="connsiteX90" fmla="*/ 404093 w 4988000"/>
              <a:gd name="connsiteY90" fmla="*/ 3898924 h 4964369"/>
              <a:gd name="connsiteX91" fmla="*/ 352896 w 4988000"/>
              <a:gd name="connsiteY91" fmla="*/ 3888432 h 4964369"/>
              <a:gd name="connsiteX92" fmla="*/ 0 w 4988000"/>
              <a:gd name="connsiteY92" fmla="*/ 3005857 h 4964369"/>
              <a:gd name="connsiteX93" fmla="*/ 51668 w 4988000"/>
              <a:gd name="connsiteY93" fmla="*/ 2958330 h 4964369"/>
              <a:gd name="connsiteX94" fmla="*/ 313605 w 4988000"/>
              <a:gd name="connsiteY94" fmla="*/ 2867843 h 4964369"/>
              <a:gd name="connsiteX95" fmla="*/ 418380 w 4988000"/>
              <a:gd name="connsiteY95" fmla="*/ 2820218 h 4964369"/>
              <a:gd name="connsiteX96" fmla="*/ 487436 w 4988000"/>
              <a:gd name="connsiteY96" fmla="*/ 2763068 h 4964369"/>
              <a:gd name="connsiteX97" fmla="*/ 525537 w 4988000"/>
              <a:gd name="connsiteY97" fmla="*/ 2696393 h 4964369"/>
              <a:gd name="connsiteX98" fmla="*/ 545109 w 4988000"/>
              <a:gd name="connsiteY98" fmla="*/ 2635721 h 4964369"/>
              <a:gd name="connsiteX99" fmla="*/ 568922 w 4988000"/>
              <a:gd name="connsiteY99" fmla="*/ 2520280 h 4964369"/>
              <a:gd name="connsiteX100" fmla="*/ 1649942 w 4988000"/>
              <a:gd name="connsiteY100" fmla="*/ 2520281 h 4964369"/>
              <a:gd name="connsiteX101" fmla="*/ 2513137 w 4988000"/>
              <a:gd name="connsiteY101" fmla="*/ 3383478 h 4964369"/>
              <a:gd name="connsiteX102" fmla="*/ 3376334 w 4988000"/>
              <a:gd name="connsiteY102" fmla="*/ 2520283 h 4964369"/>
              <a:gd name="connsiteX103" fmla="*/ 2513138 w 4988000"/>
              <a:gd name="connsiteY103" fmla="*/ 1657087 h 4964369"/>
              <a:gd name="connsiteX104" fmla="*/ 1649941 w 4988000"/>
              <a:gd name="connsiteY104" fmla="*/ 2520282 h 4964369"/>
              <a:gd name="connsiteX105" fmla="*/ 1649942 w 4988000"/>
              <a:gd name="connsiteY105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424682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773562 w 4988000"/>
              <a:gd name="connsiteY32" fmla="*/ 658045 h 4964369"/>
              <a:gd name="connsiteX33" fmla="*/ 3740224 w 4988000"/>
              <a:gd name="connsiteY33" fmla="*/ 853307 h 4964369"/>
              <a:gd name="connsiteX34" fmla="*/ 3784674 w 4988000"/>
              <a:gd name="connsiteY34" fmla="*/ 1027932 h 4964369"/>
              <a:gd name="connsiteX35" fmla="*/ 3873574 w 4988000"/>
              <a:gd name="connsiteY35" fmla="*/ 1186682 h 4964369"/>
              <a:gd name="connsiteX36" fmla="*/ 4011687 w 4988000"/>
              <a:gd name="connsiteY36" fmla="*/ 1265263 h 4964369"/>
              <a:gd name="connsiteX37" fmla="*/ 4197424 w 4988000"/>
              <a:gd name="connsiteY37" fmla="*/ 1291457 h 4964369"/>
              <a:gd name="connsiteX38" fmla="*/ 4409355 w 4988000"/>
              <a:gd name="connsiteY38" fmla="*/ 1217638 h 4964369"/>
              <a:gd name="connsiteX39" fmla="*/ 4616524 w 4988000"/>
              <a:gd name="connsiteY39" fmla="*/ 1117626 h 4964369"/>
              <a:gd name="connsiteX40" fmla="*/ 4673869 w 4988000"/>
              <a:gd name="connsiteY40" fmla="*/ 1183474 h 4964369"/>
              <a:gd name="connsiteX41" fmla="*/ 4987999 w 4988000"/>
              <a:gd name="connsiteY41" fmla="*/ 1920107 h 4964369"/>
              <a:gd name="connsiteX42" fmla="*/ 4949899 w 4988000"/>
              <a:gd name="connsiteY42" fmla="*/ 1996307 h 4964369"/>
              <a:gd name="connsiteX43" fmla="*/ 4711774 w 4988000"/>
              <a:gd name="connsiteY43" fmla="*/ 2093938 h 4964369"/>
              <a:gd name="connsiteX44" fmla="*/ 4521274 w 4988000"/>
              <a:gd name="connsiteY44" fmla="*/ 2215382 h 4964369"/>
              <a:gd name="connsiteX45" fmla="*/ 4433168 w 4988000"/>
              <a:gd name="connsiteY45" fmla="*/ 2365401 h 4964369"/>
              <a:gd name="connsiteX46" fmla="*/ 4404770 w 4988000"/>
              <a:gd name="connsiteY46" fmla="*/ 2529814 h 4964369"/>
              <a:gd name="connsiteX47" fmla="*/ 4445074 w 4988000"/>
              <a:gd name="connsiteY47" fmla="*/ 2691632 h 4964369"/>
              <a:gd name="connsiteX48" fmla="*/ 4568899 w 4988000"/>
              <a:gd name="connsiteY48" fmla="*/ 2844032 h 4964369"/>
              <a:gd name="connsiteX49" fmla="*/ 4723680 w 4988000"/>
              <a:gd name="connsiteY49" fmla="*/ 2944045 h 4964369"/>
              <a:gd name="connsiteX50" fmla="*/ 4937993 w 4988000"/>
              <a:gd name="connsiteY50" fmla="*/ 3005957 h 4964369"/>
              <a:gd name="connsiteX51" fmla="*/ 4988000 w 4988000"/>
              <a:gd name="connsiteY51" fmla="*/ 3067870 h 4964369"/>
              <a:gd name="connsiteX52" fmla="*/ 4645098 w 4988000"/>
              <a:gd name="connsiteY52" fmla="*/ 3884638 h 4964369"/>
              <a:gd name="connsiteX53" fmla="*/ 4583187 w 4988000"/>
              <a:gd name="connsiteY53" fmla="*/ 3898926 h 4964369"/>
              <a:gd name="connsiteX54" fmla="*/ 4352205 w 4988000"/>
              <a:gd name="connsiteY54" fmla="*/ 3794152 h 4964369"/>
              <a:gd name="connsiteX55" fmla="*/ 4156942 w 4988000"/>
              <a:gd name="connsiteY55" fmla="*/ 3739381 h 4964369"/>
              <a:gd name="connsiteX56" fmla="*/ 3983112 w 4988000"/>
              <a:gd name="connsiteY56" fmla="*/ 3775101 h 4964369"/>
              <a:gd name="connsiteX57" fmla="*/ 3914055 w 4988000"/>
              <a:gd name="connsiteY57" fmla="*/ 3806057 h 4964369"/>
              <a:gd name="connsiteX58" fmla="*/ 3852142 w 4988000"/>
              <a:gd name="connsiteY58" fmla="*/ 3858445 h 4964369"/>
              <a:gd name="connsiteX59" fmla="*/ 3811662 w 4988000"/>
              <a:gd name="connsiteY59" fmla="*/ 3920357 h 4964369"/>
              <a:gd name="connsiteX60" fmla="*/ 3759274 w 4988000"/>
              <a:gd name="connsiteY60" fmla="*/ 3996557 h 4964369"/>
              <a:gd name="connsiteX61" fmla="*/ 3725937 w 4988000"/>
              <a:gd name="connsiteY61" fmla="*/ 4089426 h 4964369"/>
              <a:gd name="connsiteX62" fmla="*/ 3716412 w 4988000"/>
              <a:gd name="connsiteY62" fmla="*/ 4218013 h 4964369"/>
              <a:gd name="connsiteX63" fmla="*/ 3764037 w 4988000"/>
              <a:gd name="connsiteY63" fmla="*/ 4351363 h 4964369"/>
              <a:gd name="connsiteX64" fmla="*/ 3844999 w 4988000"/>
              <a:gd name="connsiteY64" fmla="*/ 4494238 h 4964369"/>
              <a:gd name="connsiteX65" fmla="*/ 3859286 w 4988000"/>
              <a:gd name="connsiteY65" fmla="*/ 4577581 h 4964369"/>
              <a:gd name="connsiteX66" fmla="*/ 3823760 w 4988000"/>
              <a:gd name="connsiteY66" fmla="*/ 4640535 h 4964369"/>
              <a:gd name="connsiteX67" fmla="*/ 2994152 w 4988000"/>
              <a:gd name="connsiteY67" fmla="*/ 4964369 h 4964369"/>
              <a:gd name="connsiteX68" fmla="*/ 2968700 w 4988000"/>
              <a:gd name="connsiteY68" fmla="*/ 4844281 h 4964369"/>
              <a:gd name="connsiteX69" fmla="*/ 2930599 w 4988000"/>
              <a:gd name="connsiteY69" fmla="*/ 4772844 h 4964369"/>
              <a:gd name="connsiteX70" fmla="*/ 2890118 w 4988000"/>
              <a:gd name="connsiteY70" fmla="*/ 4679975 h 4964369"/>
              <a:gd name="connsiteX71" fmla="*/ 2828205 w 4988000"/>
              <a:gd name="connsiteY71" fmla="*/ 4582344 h 4964369"/>
              <a:gd name="connsiteX72" fmla="*/ 2747243 w 4988000"/>
              <a:gd name="connsiteY72" fmla="*/ 4506144 h 4964369"/>
              <a:gd name="connsiteX73" fmla="*/ 2661518 w 4988000"/>
              <a:gd name="connsiteY73" fmla="*/ 4463281 h 4964369"/>
              <a:gd name="connsiteX74" fmla="*/ 2551980 w 4988000"/>
              <a:gd name="connsiteY74" fmla="*/ 4425181 h 4964369"/>
              <a:gd name="connsiteX75" fmla="*/ 2430537 w 4988000"/>
              <a:gd name="connsiteY75" fmla="*/ 4420419 h 4964369"/>
              <a:gd name="connsiteX76" fmla="*/ 2232893 w 4988000"/>
              <a:gd name="connsiteY76" fmla="*/ 4510906 h 4964369"/>
              <a:gd name="connsiteX77" fmla="*/ 2104305 w 4988000"/>
              <a:gd name="connsiteY77" fmla="*/ 4653781 h 4964369"/>
              <a:gd name="connsiteX78" fmla="*/ 2004293 w 4988000"/>
              <a:gd name="connsiteY78" fmla="*/ 4930006 h 4964369"/>
              <a:gd name="connsiteX79" fmla="*/ 1918568 w 4988000"/>
              <a:gd name="connsiteY79" fmla="*/ 4958581 h 4964369"/>
              <a:gd name="connsiteX80" fmla="*/ 1211337 w 4988000"/>
              <a:gd name="connsiteY80" fmla="*/ 4684737 h 4964369"/>
              <a:gd name="connsiteX81" fmla="*/ 1125612 w 4988000"/>
              <a:gd name="connsiteY81" fmla="*/ 4639493 h 4964369"/>
              <a:gd name="connsiteX82" fmla="*/ 1104180 w 4988000"/>
              <a:gd name="connsiteY82" fmla="*/ 4563293 h 4964369"/>
              <a:gd name="connsiteX83" fmla="*/ 1166094 w 4988000"/>
              <a:gd name="connsiteY83" fmla="*/ 4422799 h 4964369"/>
              <a:gd name="connsiteX84" fmla="*/ 1223242 w 4988000"/>
              <a:gd name="connsiteY84" fmla="*/ 4320406 h 4964369"/>
              <a:gd name="connsiteX85" fmla="*/ 1251818 w 4988000"/>
              <a:gd name="connsiteY85" fmla="*/ 4184674 h 4964369"/>
              <a:gd name="connsiteX86" fmla="*/ 1239911 w 4988000"/>
              <a:gd name="connsiteY86" fmla="*/ 4094186 h 4964369"/>
              <a:gd name="connsiteX87" fmla="*/ 1199430 w 4988000"/>
              <a:gd name="connsiteY87" fmla="*/ 3953693 h 4964369"/>
              <a:gd name="connsiteX88" fmla="*/ 1068461 w 4988000"/>
              <a:gd name="connsiteY88" fmla="*/ 3810818 h 4964369"/>
              <a:gd name="connsiteX89" fmla="*/ 887487 w 4988000"/>
              <a:gd name="connsiteY89" fmla="*/ 3725093 h 4964369"/>
              <a:gd name="connsiteX90" fmla="*/ 730324 w 4988000"/>
              <a:gd name="connsiteY90" fmla="*/ 3727474 h 4964369"/>
              <a:gd name="connsiteX91" fmla="*/ 596974 w 4988000"/>
              <a:gd name="connsiteY91" fmla="*/ 3784624 h 4964369"/>
              <a:gd name="connsiteX92" fmla="*/ 404093 w 4988000"/>
              <a:gd name="connsiteY92" fmla="*/ 3898924 h 4964369"/>
              <a:gd name="connsiteX93" fmla="*/ 352896 w 4988000"/>
              <a:gd name="connsiteY93" fmla="*/ 3888432 h 4964369"/>
              <a:gd name="connsiteX94" fmla="*/ 0 w 4988000"/>
              <a:gd name="connsiteY94" fmla="*/ 3005857 h 4964369"/>
              <a:gd name="connsiteX95" fmla="*/ 51668 w 4988000"/>
              <a:gd name="connsiteY95" fmla="*/ 2958330 h 4964369"/>
              <a:gd name="connsiteX96" fmla="*/ 313605 w 4988000"/>
              <a:gd name="connsiteY96" fmla="*/ 2867843 h 4964369"/>
              <a:gd name="connsiteX97" fmla="*/ 418380 w 4988000"/>
              <a:gd name="connsiteY97" fmla="*/ 2820218 h 4964369"/>
              <a:gd name="connsiteX98" fmla="*/ 487436 w 4988000"/>
              <a:gd name="connsiteY98" fmla="*/ 2763068 h 4964369"/>
              <a:gd name="connsiteX99" fmla="*/ 525537 w 4988000"/>
              <a:gd name="connsiteY99" fmla="*/ 2696393 h 4964369"/>
              <a:gd name="connsiteX100" fmla="*/ 545109 w 4988000"/>
              <a:gd name="connsiteY100" fmla="*/ 2635721 h 4964369"/>
              <a:gd name="connsiteX101" fmla="*/ 568922 w 4988000"/>
              <a:gd name="connsiteY101" fmla="*/ 2520280 h 4964369"/>
              <a:gd name="connsiteX102" fmla="*/ 1649942 w 4988000"/>
              <a:gd name="connsiteY102" fmla="*/ 2520281 h 4964369"/>
              <a:gd name="connsiteX103" fmla="*/ 2513137 w 4988000"/>
              <a:gd name="connsiteY103" fmla="*/ 3383478 h 4964369"/>
              <a:gd name="connsiteX104" fmla="*/ 3376334 w 4988000"/>
              <a:gd name="connsiteY104" fmla="*/ 2520283 h 4964369"/>
              <a:gd name="connsiteX105" fmla="*/ 2513138 w 4988000"/>
              <a:gd name="connsiteY105" fmla="*/ 1657087 h 4964369"/>
              <a:gd name="connsiteX106" fmla="*/ 1649941 w 4988000"/>
              <a:gd name="connsiteY106" fmla="*/ 2520282 h 4964369"/>
              <a:gd name="connsiteX107" fmla="*/ 1649942 w 4988000"/>
              <a:gd name="connsiteY107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853307 h 4964369"/>
              <a:gd name="connsiteX35" fmla="*/ 3784674 w 4988000"/>
              <a:gd name="connsiteY35" fmla="*/ 1027932 h 4964369"/>
              <a:gd name="connsiteX36" fmla="*/ 3873574 w 4988000"/>
              <a:gd name="connsiteY36" fmla="*/ 1186682 h 4964369"/>
              <a:gd name="connsiteX37" fmla="*/ 4011687 w 4988000"/>
              <a:gd name="connsiteY37" fmla="*/ 1265263 h 4964369"/>
              <a:gd name="connsiteX38" fmla="*/ 4197424 w 4988000"/>
              <a:gd name="connsiteY38" fmla="*/ 1291457 h 4964369"/>
              <a:gd name="connsiteX39" fmla="*/ 4409355 w 4988000"/>
              <a:gd name="connsiteY39" fmla="*/ 1217638 h 4964369"/>
              <a:gd name="connsiteX40" fmla="*/ 4616524 w 4988000"/>
              <a:gd name="connsiteY40" fmla="*/ 1117626 h 4964369"/>
              <a:gd name="connsiteX41" fmla="*/ 4673869 w 4988000"/>
              <a:gd name="connsiteY41" fmla="*/ 1183474 h 4964369"/>
              <a:gd name="connsiteX42" fmla="*/ 4987999 w 4988000"/>
              <a:gd name="connsiteY42" fmla="*/ 1920107 h 4964369"/>
              <a:gd name="connsiteX43" fmla="*/ 4949899 w 4988000"/>
              <a:gd name="connsiteY43" fmla="*/ 1996307 h 4964369"/>
              <a:gd name="connsiteX44" fmla="*/ 4711774 w 4988000"/>
              <a:gd name="connsiteY44" fmla="*/ 2093938 h 4964369"/>
              <a:gd name="connsiteX45" fmla="*/ 4521274 w 4988000"/>
              <a:gd name="connsiteY45" fmla="*/ 2215382 h 4964369"/>
              <a:gd name="connsiteX46" fmla="*/ 4433168 w 4988000"/>
              <a:gd name="connsiteY46" fmla="*/ 2365401 h 4964369"/>
              <a:gd name="connsiteX47" fmla="*/ 4404770 w 4988000"/>
              <a:gd name="connsiteY47" fmla="*/ 2529814 h 4964369"/>
              <a:gd name="connsiteX48" fmla="*/ 4445074 w 4988000"/>
              <a:gd name="connsiteY48" fmla="*/ 2691632 h 4964369"/>
              <a:gd name="connsiteX49" fmla="*/ 4568899 w 4988000"/>
              <a:gd name="connsiteY49" fmla="*/ 2844032 h 4964369"/>
              <a:gd name="connsiteX50" fmla="*/ 4723680 w 4988000"/>
              <a:gd name="connsiteY50" fmla="*/ 2944045 h 4964369"/>
              <a:gd name="connsiteX51" fmla="*/ 4937993 w 4988000"/>
              <a:gd name="connsiteY51" fmla="*/ 3005957 h 4964369"/>
              <a:gd name="connsiteX52" fmla="*/ 4988000 w 4988000"/>
              <a:gd name="connsiteY52" fmla="*/ 3067870 h 4964369"/>
              <a:gd name="connsiteX53" fmla="*/ 4645098 w 4988000"/>
              <a:gd name="connsiteY53" fmla="*/ 3884638 h 4964369"/>
              <a:gd name="connsiteX54" fmla="*/ 4583187 w 4988000"/>
              <a:gd name="connsiteY54" fmla="*/ 3898926 h 4964369"/>
              <a:gd name="connsiteX55" fmla="*/ 4352205 w 4988000"/>
              <a:gd name="connsiteY55" fmla="*/ 3794152 h 4964369"/>
              <a:gd name="connsiteX56" fmla="*/ 4156942 w 4988000"/>
              <a:gd name="connsiteY56" fmla="*/ 3739381 h 4964369"/>
              <a:gd name="connsiteX57" fmla="*/ 3983112 w 4988000"/>
              <a:gd name="connsiteY57" fmla="*/ 3775101 h 4964369"/>
              <a:gd name="connsiteX58" fmla="*/ 3914055 w 4988000"/>
              <a:gd name="connsiteY58" fmla="*/ 3806057 h 4964369"/>
              <a:gd name="connsiteX59" fmla="*/ 3852142 w 4988000"/>
              <a:gd name="connsiteY59" fmla="*/ 3858445 h 4964369"/>
              <a:gd name="connsiteX60" fmla="*/ 3811662 w 4988000"/>
              <a:gd name="connsiteY60" fmla="*/ 3920357 h 4964369"/>
              <a:gd name="connsiteX61" fmla="*/ 3759274 w 4988000"/>
              <a:gd name="connsiteY61" fmla="*/ 3996557 h 4964369"/>
              <a:gd name="connsiteX62" fmla="*/ 3725937 w 4988000"/>
              <a:gd name="connsiteY62" fmla="*/ 4089426 h 4964369"/>
              <a:gd name="connsiteX63" fmla="*/ 3716412 w 4988000"/>
              <a:gd name="connsiteY63" fmla="*/ 4218013 h 4964369"/>
              <a:gd name="connsiteX64" fmla="*/ 3764037 w 4988000"/>
              <a:gd name="connsiteY64" fmla="*/ 4351363 h 4964369"/>
              <a:gd name="connsiteX65" fmla="*/ 3844999 w 4988000"/>
              <a:gd name="connsiteY65" fmla="*/ 4494238 h 4964369"/>
              <a:gd name="connsiteX66" fmla="*/ 3859286 w 4988000"/>
              <a:gd name="connsiteY66" fmla="*/ 4577581 h 4964369"/>
              <a:gd name="connsiteX67" fmla="*/ 3823760 w 4988000"/>
              <a:gd name="connsiteY67" fmla="*/ 4640535 h 4964369"/>
              <a:gd name="connsiteX68" fmla="*/ 2994152 w 4988000"/>
              <a:gd name="connsiteY68" fmla="*/ 4964369 h 4964369"/>
              <a:gd name="connsiteX69" fmla="*/ 2968700 w 4988000"/>
              <a:gd name="connsiteY69" fmla="*/ 4844281 h 4964369"/>
              <a:gd name="connsiteX70" fmla="*/ 2930599 w 4988000"/>
              <a:gd name="connsiteY70" fmla="*/ 4772844 h 4964369"/>
              <a:gd name="connsiteX71" fmla="*/ 2890118 w 4988000"/>
              <a:gd name="connsiteY71" fmla="*/ 4679975 h 4964369"/>
              <a:gd name="connsiteX72" fmla="*/ 2828205 w 4988000"/>
              <a:gd name="connsiteY72" fmla="*/ 4582344 h 4964369"/>
              <a:gd name="connsiteX73" fmla="*/ 2747243 w 4988000"/>
              <a:gd name="connsiteY73" fmla="*/ 4506144 h 4964369"/>
              <a:gd name="connsiteX74" fmla="*/ 2661518 w 4988000"/>
              <a:gd name="connsiteY74" fmla="*/ 4463281 h 4964369"/>
              <a:gd name="connsiteX75" fmla="*/ 2551980 w 4988000"/>
              <a:gd name="connsiteY75" fmla="*/ 4425181 h 4964369"/>
              <a:gd name="connsiteX76" fmla="*/ 2430537 w 4988000"/>
              <a:gd name="connsiteY76" fmla="*/ 4420419 h 4964369"/>
              <a:gd name="connsiteX77" fmla="*/ 2232893 w 4988000"/>
              <a:gd name="connsiteY77" fmla="*/ 4510906 h 4964369"/>
              <a:gd name="connsiteX78" fmla="*/ 2104305 w 4988000"/>
              <a:gd name="connsiteY78" fmla="*/ 4653781 h 4964369"/>
              <a:gd name="connsiteX79" fmla="*/ 2004293 w 4988000"/>
              <a:gd name="connsiteY79" fmla="*/ 4930006 h 4964369"/>
              <a:gd name="connsiteX80" fmla="*/ 1918568 w 4988000"/>
              <a:gd name="connsiteY80" fmla="*/ 4958581 h 4964369"/>
              <a:gd name="connsiteX81" fmla="*/ 1211337 w 4988000"/>
              <a:gd name="connsiteY81" fmla="*/ 4684737 h 4964369"/>
              <a:gd name="connsiteX82" fmla="*/ 1125612 w 4988000"/>
              <a:gd name="connsiteY82" fmla="*/ 4639493 h 4964369"/>
              <a:gd name="connsiteX83" fmla="*/ 1104180 w 4988000"/>
              <a:gd name="connsiteY83" fmla="*/ 4563293 h 4964369"/>
              <a:gd name="connsiteX84" fmla="*/ 1166094 w 4988000"/>
              <a:gd name="connsiteY84" fmla="*/ 4422799 h 4964369"/>
              <a:gd name="connsiteX85" fmla="*/ 1223242 w 4988000"/>
              <a:gd name="connsiteY85" fmla="*/ 4320406 h 4964369"/>
              <a:gd name="connsiteX86" fmla="*/ 1251818 w 4988000"/>
              <a:gd name="connsiteY86" fmla="*/ 4184674 h 4964369"/>
              <a:gd name="connsiteX87" fmla="*/ 1239911 w 4988000"/>
              <a:gd name="connsiteY87" fmla="*/ 4094186 h 4964369"/>
              <a:gd name="connsiteX88" fmla="*/ 1199430 w 4988000"/>
              <a:gd name="connsiteY88" fmla="*/ 3953693 h 4964369"/>
              <a:gd name="connsiteX89" fmla="*/ 1068461 w 4988000"/>
              <a:gd name="connsiteY89" fmla="*/ 3810818 h 4964369"/>
              <a:gd name="connsiteX90" fmla="*/ 887487 w 4988000"/>
              <a:gd name="connsiteY90" fmla="*/ 3725093 h 4964369"/>
              <a:gd name="connsiteX91" fmla="*/ 730324 w 4988000"/>
              <a:gd name="connsiteY91" fmla="*/ 3727474 h 4964369"/>
              <a:gd name="connsiteX92" fmla="*/ 596974 w 4988000"/>
              <a:gd name="connsiteY92" fmla="*/ 3784624 h 4964369"/>
              <a:gd name="connsiteX93" fmla="*/ 404093 w 4988000"/>
              <a:gd name="connsiteY93" fmla="*/ 3898924 h 4964369"/>
              <a:gd name="connsiteX94" fmla="*/ 352896 w 4988000"/>
              <a:gd name="connsiteY94" fmla="*/ 3888432 h 4964369"/>
              <a:gd name="connsiteX95" fmla="*/ 0 w 4988000"/>
              <a:gd name="connsiteY95" fmla="*/ 3005857 h 4964369"/>
              <a:gd name="connsiteX96" fmla="*/ 51668 w 4988000"/>
              <a:gd name="connsiteY96" fmla="*/ 2958330 h 4964369"/>
              <a:gd name="connsiteX97" fmla="*/ 313605 w 4988000"/>
              <a:gd name="connsiteY97" fmla="*/ 2867843 h 4964369"/>
              <a:gd name="connsiteX98" fmla="*/ 418380 w 4988000"/>
              <a:gd name="connsiteY98" fmla="*/ 2820218 h 4964369"/>
              <a:gd name="connsiteX99" fmla="*/ 487436 w 4988000"/>
              <a:gd name="connsiteY99" fmla="*/ 2763068 h 4964369"/>
              <a:gd name="connsiteX100" fmla="*/ 525537 w 4988000"/>
              <a:gd name="connsiteY100" fmla="*/ 2696393 h 4964369"/>
              <a:gd name="connsiteX101" fmla="*/ 545109 w 4988000"/>
              <a:gd name="connsiteY101" fmla="*/ 2635721 h 4964369"/>
              <a:gd name="connsiteX102" fmla="*/ 568922 w 4988000"/>
              <a:gd name="connsiteY102" fmla="*/ 2520280 h 4964369"/>
              <a:gd name="connsiteX103" fmla="*/ 1649942 w 4988000"/>
              <a:gd name="connsiteY103" fmla="*/ 2520281 h 4964369"/>
              <a:gd name="connsiteX104" fmla="*/ 2513137 w 4988000"/>
              <a:gd name="connsiteY104" fmla="*/ 3383478 h 4964369"/>
              <a:gd name="connsiteX105" fmla="*/ 3376334 w 4988000"/>
              <a:gd name="connsiteY105" fmla="*/ 2520283 h 4964369"/>
              <a:gd name="connsiteX106" fmla="*/ 2513138 w 4988000"/>
              <a:gd name="connsiteY106" fmla="*/ 1657087 h 4964369"/>
              <a:gd name="connsiteX107" fmla="*/ 1649941 w 4988000"/>
              <a:gd name="connsiteY107" fmla="*/ 2520282 h 4964369"/>
              <a:gd name="connsiteX108" fmla="*/ 1649942 w 4988000"/>
              <a:gd name="connsiteY108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84674 w 4988000"/>
              <a:gd name="connsiteY36" fmla="*/ 1027932 h 4964369"/>
              <a:gd name="connsiteX37" fmla="*/ 3873574 w 4988000"/>
              <a:gd name="connsiteY37" fmla="*/ 1186682 h 4964369"/>
              <a:gd name="connsiteX38" fmla="*/ 4011687 w 4988000"/>
              <a:gd name="connsiteY38" fmla="*/ 1265263 h 4964369"/>
              <a:gd name="connsiteX39" fmla="*/ 4197424 w 4988000"/>
              <a:gd name="connsiteY39" fmla="*/ 1291457 h 4964369"/>
              <a:gd name="connsiteX40" fmla="*/ 4409355 w 4988000"/>
              <a:gd name="connsiteY40" fmla="*/ 1217638 h 4964369"/>
              <a:gd name="connsiteX41" fmla="*/ 4616524 w 4988000"/>
              <a:gd name="connsiteY41" fmla="*/ 1117626 h 4964369"/>
              <a:gd name="connsiteX42" fmla="*/ 4673869 w 4988000"/>
              <a:gd name="connsiteY42" fmla="*/ 1183474 h 4964369"/>
              <a:gd name="connsiteX43" fmla="*/ 4987999 w 4988000"/>
              <a:gd name="connsiteY43" fmla="*/ 1920107 h 4964369"/>
              <a:gd name="connsiteX44" fmla="*/ 4949899 w 4988000"/>
              <a:gd name="connsiteY44" fmla="*/ 1996307 h 4964369"/>
              <a:gd name="connsiteX45" fmla="*/ 4711774 w 4988000"/>
              <a:gd name="connsiteY45" fmla="*/ 2093938 h 4964369"/>
              <a:gd name="connsiteX46" fmla="*/ 4521274 w 4988000"/>
              <a:gd name="connsiteY46" fmla="*/ 2215382 h 4964369"/>
              <a:gd name="connsiteX47" fmla="*/ 4433168 w 4988000"/>
              <a:gd name="connsiteY47" fmla="*/ 2365401 h 4964369"/>
              <a:gd name="connsiteX48" fmla="*/ 4404770 w 4988000"/>
              <a:gd name="connsiteY48" fmla="*/ 2529814 h 4964369"/>
              <a:gd name="connsiteX49" fmla="*/ 4445074 w 4988000"/>
              <a:gd name="connsiteY49" fmla="*/ 2691632 h 4964369"/>
              <a:gd name="connsiteX50" fmla="*/ 4568899 w 4988000"/>
              <a:gd name="connsiteY50" fmla="*/ 2844032 h 4964369"/>
              <a:gd name="connsiteX51" fmla="*/ 4723680 w 4988000"/>
              <a:gd name="connsiteY51" fmla="*/ 2944045 h 4964369"/>
              <a:gd name="connsiteX52" fmla="*/ 4937993 w 4988000"/>
              <a:gd name="connsiteY52" fmla="*/ 3005957 h 4964369"/>
              <a:gd name="connsiteX53" fmla="*/ 4988000 w 4988000"/>
              <a:gd name="connsiteY53" fmla="*/ 3067870 h 4964369"/>
              <a:gd name="connsiteX54" fmla="*/ 4645098 w 4988000"/>
              <a:gd name="connsiteY54" fmla="*/ 3884638 h 4964369"/>
              <a:gd name="connsiteX55" fmla="*/ 4583187 w 4988000"/>
              <a:gd name="connsiteY55" fmla="*/ 3898926 h 4964369"/>
              <a:gd name="connsiteX56" fmla="*/ 4352205 w 4988000"/>
              <a:gd name="connsiteY56" fmla="*/ 3794152 h 4964369"/>
              <a:gd name="connsiteX57" fmla="*/ 4156942 w 4988000"/>
              <a:gd name="connsiteY57" fmla="*/ 3739381 h 4964369"/>
              <a:gd name="connsiteX58" fmla="*/ 3983112 w 4988000"/>
              <a:gd name="connsiteY58" fmla="*/ 3775101 h 4964369"/>
              <a:gd name="connsiteX59" fmla="*/ 3914055 w 4988000"/>
              <a:gd name="connsiteY59" fmla="*/ 3806057 h 4964369"/>
              <a:gd name="connsiteX60" fmla="*/ 3852142 w 4988000"/>
              <a:gd name="connsiteY60" fmla="*/ 3858445 h 4964369"/>
              <a:gd name="connsiteX61" fmla="*/ 3811662 w 4988000"/>
              <a:gd name="connsiteY61" fmla="*/ 3920357 h 4964369"/>
              <a:gd name="connsiteX62" fmla="*/ 3759274 w 4988000"/>
              <a:gd name="connsiteY62" fmla="*/ 3996557 h 4964369"/>
              <a:gd name="connsiteX63" fmla="*/ 3725937 w 4988000"/>
              <a:gd name="connsiteY63" fmla="*/ 4089426 h 4964369"/>
              <a:gd name="connsiteX64" fmla="*/ 3716412 w 4988000"/>
              <a:gd name="connsiteY64" fmla="*/ 4218013 h 4964369"/>
              <a:gd name="connsiteX65" fmla="*/ 3764037 w 4988000"/>
              <a:gd name="connsiteY65" fmla="*/ 4351363 h 4964369"/>
              <a:gd name="connsiteX66" fmla="*/ 3844999 w 4988000"/>
              <a:gd name="connsiteY66" fmla="*/ 4494238 h 4964369"/>
              <a:gd name="connsiteX67" fmla="*/ 3859286 w 4988000"/>
              <a:gd name="connsiteY67" fmla="*/ 4577581 h 4964369"/>
              <a:gd name="connsiteX68" fmla="*/ 3823760 w 4988000"/>
              <a:gd name="connsiteY68" fmla="*/ 4640535 h 4964369"/>
              <a:gd name="connsiteX69" fmla="*/ 2994152 w 4988000"/>
              <a:gd name="connsiteY69" fmla="*/ 4964369 h 4964369"/>
              <a:gd name="connsiteX70" fmla="*/ 2968700 w 4988000"/>
              <a:gd name="connsiteY70" fmla="*/ 4844281 h 4964369"/>
              <a:gd name="connsiteX71" fmla="*/ 2930599 w 4988000"/>
              <a:gd name="connsiteY71" fmla="*/ 4772844 h 4964369"/>
              <a:gd name="connsiteX72" fmla="*/ 2890118 w 4988000"/>
              <a:gd name="connsiteY72" fmla="*/ 4679975 h 4964369"/>
              <a:gd name="connsiteX73" fmla="*/ 2828205 w 4988000"/>
              <a:gd name="connsiteY73" fmla="*/ 4582344 h 4964369"/>
              <a:gd name="connsiteX74" fmla="*/ 2747243 w 4988000"/>
              <a:gd name="connsiteY74" fmla="*/ 4506144 h 4964369"/>
              <a:gd name="connsiteX75" fmla="*/ 2661518 w 4988000"/>
              <a:gd name="connsiteY75" fmla="*/ 4463281 h 4964369"/>
              <a:gd name="connsiteX76" fmla="*/ 2551980 w 4988000"/>
              <a:gd name="connsiteY76" fmla="*/ 4425181 h 4964369"/>
              <a:gd name="connsiteX77" fmla="*/ 2430537 w 4988000"/>
              <a:gd name="connsiteY77" fmla="*/ 4420419 h 4964369"/>
              <a:gd name="connsiteX78" fmla="*/ 2232893 w 4988000"/>
              <a:gd name="connsiteY78" fmla="*/ 4510906 h 4964369"/>
              <a:gd name="connsiteX79" fmla="*/ 2104305 w 4988000"/>
              <a:gd name="connsiteY79" fmla="*/ 4653781 h 4964369"/>
              <a:gd name="connsiteX80" fmla="*/ 2004293 w 4988000"/>
              <a:gd name="connsiteY80" fmla="*/ 4930006 h 4964369"/>
              <a:gd name="connsiteX81" fmla="*/ 1918568 w 4988000"/>
              <a:gd name="connsiteY81" fmla="*/ 4958581 h 4964369"/>
              <a:gd name="connsiteX82" fmla="*/ 1211337 w 4988000"/>
              <a:gd name="connsiteY82" fmla="*/ 4684737 h 4964369"/>
              <a:gd name="connsiteX83" fmla="*/ 1125612 w 4988000"/>
              <a:gd name="connsiteY83" fmla="*/ 4639493 h 4964369"/>
              <a:gd name="connsiteX84" fmla="*/ 1104180 w 4988000"/>
              <a:gd name="connsiteY84" fmla="*/ 4563293 h 4964369"/>
              <a:gd name="connsiteX85" fmla="*/ 1166094 w 4988000"/>
              <a:gd name="connsiteY85" fmla="*/ 4422799 h 4964369"/>
              <a:gd name="connsiteX86" fmla="*/ 1223242 w 4988000"/>
              <a:gd name="connsiteY86" fmla="*/ 4320406 h 4964369"/>
              <a:gd name="connsiteX87" fmla="*/ 1251818 w 4988000"/>
              <a:gd name="connsiteY87" fmla="*/ 4184674 h 4964369"/>
              <a:gd name="connsiteX88" fmla="*/ 1239911 w 4988000"/>
              <a:gd name="connsiteY88" fmla="*/ 4094186 h 4964369"/>
              <a:gd name="connsiteX89" fmla="*/ 1199430 w 4988000"/>
              <a:gd name="connsiteY89" fmla="*/ 3953693 h 4964369"/>
              <a:gd name="connsiteX90" fmla="*/ 1068461 w 4988000"/>
              <a:gd name="connsiteY90" fmla="*/ 3810818 h 4964369"/>
              <a:gd name="connsiteX91" fmla="*/ 887487 w 4988000"/>
              <a:gd name="connsiteY91" fmla="*/ 3725093 h 4964369"/>
              <a:gd name="connsiteX92" fmla="*/ 730324 w 4988000"/>
              <a:gd name="connsiteY92" fmla="*/ 3727474 h 4964369"/>
              <a:gd name="connsiteX93" fmla="*/ 596974 w 4988000"/>
              <a:gd name="connsiteY93" fmla="*/ 3784624 h 4964369"/>
              <a:gd name="connsiteX94" fmla="*/ 404093 w 4988000"/>
              <a:gd name="connsiteY94" fmla="*/ 3898924 h 4964369"/>
              <a:gd name="connsiteX95" fmla="*/ 352896 w 4988000"/>
              <a:gd name="connsiteY95" fmla="*/ 3888432 h 4964369"/>
              <a:gd name="connsiteX96" fmla="*/ 0 w 4988000"/>
              <a:gd name="connsiteY96" fmla="*/ 3005857 h 4964369"/>
              <a:gd name="connsiteX97" fmla="*/ 51668 w 4988000"/>
              <a:gd name="connsiteY97" fmla="*/ 2958330 h 4964369"/>
              <a:gd name="connsiteX98" fmla="*/ 313605 w 4988000"/>
              <a:gd name="connsiteY98" fmla="*/ 2867843 h 4964369"/>
              <a:gd name="connsiteX99" fmla="*/ 418380 w 4988000"/>
              <a:gd name="connsiteY99" fmla="*/ 2820218 h 4964369"/>
              <a:gd name="connsiteX100" fmla="*/ 487436 w 4988000"/>
              <a:gd name="connsiteY100" fmla="*/ 2763068 h 4964369"/>
              <a:gd name="connsiteX101" fmla="*/ 525537 w 4988000"/>
              <a:gd name="connsiteY101" fmla="*/ 2696393 h 4964369"/>
              <a:gd name="connsiteX102" fmla="*/ 545109 w 4988000"/>
              <a:gd name="connsiteY102" fmla="*/ 2635721 h 4964369"/>
              <a:gd name="connsiteX103" fmla="*/ 568922 w 4988000"/>
              <a:gd name="connsiteY103" fmla="*/ 2520280 h 4964369"/>
              <a:gd name="connsiteX104" fmla="*/ 1649942 w 4988000"/>
              <a:gd name="connsiteY104" fmla="*/ 2520281 h 4964369"/>
              <a:gd name="connsiteX105" fmla="*/ 2513137 w 4988000"/>
              <a:gd name="connsiteY105" fmla="*/ 3383478 h 4964369"/>
              <a:gd name="connsiteX106" fmla="*/ 3376334 w 4988000"/>
              <a:gd name="connsiteY106" fmla="*/ 2520283 h 4964369"/>
              <a:gd name="connsiteX107" fmla="*/ 2513138 w 4988000"/>
              <a:gd name="connsiteY107" fmla="*/ 1657087 h 4964369"/>
              <a:gd name="connsiteX108" fmla="*/ 1649941 w 4988000"/>
              <a:gd name="connsiteY108" fmla="*/ 2520282 h 4964369"/>
              <a:gd name="connsiteX109" fmla="*/ 1649942 w 4988000"/>
              <a:gd name="connsiteY109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73574 w 4988000"/>
              <a:gd name="connsiteY38" fmla="*/ 1186682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83099 w 4988000"/>
              <a:gd name="connsiteY38" fmla="*/ 1184301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7424 w 4988000"/>
              <a:gd name="connsiteY41" fmla="*/ 1291457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9806 w 4988000"/>
              <a:gd name="connsiteY41" fmla="*/ 1277170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55294 w 4988000"/>
              <a:gd name="connsiteY29" fmla="*/ 24383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554362 w 4988000"/>
              <a:gd name="connsiteY26" fmla="*/ 588988 h 4964369"/>
              <a:gd name="connsiteX27" fmla="*/ 2657154 w 4988000"/>
              <a:gd name="connsiteY27" fmla="*/ 554632 h 4964369"/>
              <a:gd name="connsiteX28" fmla="*/ 2798788 w 4988000"/>
              <a:gd name="connsiteY28" fmla="*/ 456431 h 4964369"/>
              <a:gd name="connsiteX29" fmla="*/ 2935661 w 4988000"/>
              <a:gd name="connsiteY29" fmla="*/ 257075 h 4964369"/>
              <a:gd name="connsiteX30" fmla="*/ 2999655 w 4988000"/>
              <a:gd name="connsiteY30" fmla="*/ 81782 h 4964369"/>
              <a:gd name="connsiteX31" fmla="*/ 3055294 w 4988000"/>
              <a:gd name="connsiteY31" fmla="*/ 24383 h 4964369"/>
              <a:gd name="connsiteX32" fmla="*/ 3844999 w 4988000"/>
              <a:gd name="connsiteY32" fmla="*/ 327051 h 4964369"/>
              <a:gd name="connsiteX33" fmla="*/ 3892624 w 4988000"/>
              <a:gd name="connsiteY33" fmla="*/ 424682 h 4964369"/>
              <a:gd name="connsiteX34" fmla="*/ 3825949 w 4988000"/>
              <a:gd name="connsiteY34" fmla="*/ 536601 h 4964369"/>
              <a:gd name="connsiteX35" fmla="*/ 3773562 w 4988000"/>
              <a:gd name="connsiteY35" fmla="*/ 658045 h 4964369"/>
              <a:gd name="connsiteX36" fmla="*/ 3740224 w 4988000"/>
              <a:gd name="connsiteY36" fmla="*/ 753295 h 4964369"/>
              <a:gd name="connsiteX37" fmla="*/ 3740224 w 4988000"/>
              <a:gd name="connsiteY37" fmla="*/ 853307 h 4964369"/>
              <a:gd name="connsiteX38" fmla="*/ 3747368 w 4988000"/>
              <a:gd name="connsiteY38" fmla="*/ 941413 h 4964369"/>
              <a:gd name="connsiteX39" fmla="*/ 3784674 w 4988000"/>
              <a:gd name="connsiteY39" fmla="*/ 1027932 h 4964369"/>
              <a:gd name="connsiteX40" fmla="*/ 3821187 w 4988000"/>
              <a:gd name="connsiteY40" fmla="*/ 1098576 h 4964369"/>
              <a:gd name="connsiteX41" fmla="*/ 3883099 w 4988000"/>
              <a:gd name="connsiteY41" fmla="*/ 1184301 h 4964369"/>
              <a:gd name="connsiteX42" fmla="*/ 4011687 w 4988000"/>
              <a:gd name="connsiteY42" fmla="*/ 1265263 h 4964369"/>
              <a:gd name="connsiteX43" fmla="*/ 4204568 w 4988000"/>
              <a:gd name="connsiteY43" fmla="*/ 1286695 h 4964369"/>
              <a:gd name="connsiteX44" fmla="*/ 4409355 w 4988000"/>
              <a:gd name="connsiteY44" fmla="*/ 1217638 h 4964369"/>
              <a:gd name="connsiteX45" fmla="*/ 4576043 w 4988000"/>
              <a:gd name="connsiteY45" fmla="*/ 1124770 h 4964369"/>
              <a:gd name="connsiteX46" fmla="*/ 4673869 w 4988000"/>
              <a:gd name="connsiteY46" fmla="*/ 1183474 h 4964369"/>
              <a:gd name="connsiteX47" fmla="*/ 4987999 w 4988000"/>
              <a:gd name="connsiteY47" fmla="*/ 1920107 h 4964369"/>
              <a:gd name="connsiteX48" fmla="*/ 4949899 w 4988000"/>
              <a:gd name="connsiteY48" fmla="*/ 1996307 h 4964369"/>
              <a:gd name="connsiteX49" fmla="*/ 4711774 w 4988000"/>
              <a:gd name="connsiteY49" fmla="*/ 2093938 h 4964369"/>
              <a:gd name="connsiteX50" fmla="*/ 4521274 w 4988000"/>
              <a:gd name="connsiteY50" fmla="*/ 2215382 h 4964369"/>
              <a:gd name="connsiteX51" fmla="*/ 4433168 w 4988000"/>
              <a:gd name="connsiteY51" fmla="*/ 2365401 h 4964369"/>
              <a:gd name="connsiteX52" fmla="*/ 4404770 w 4988000"/>
              <a:gd name="connsiteY52" fmla="*/ 2529814 h 4964369"/>
              <a:gd name="connsiteX53" fmla="*/ 4445074 w 4988000"/>
              <a:gd name="connsiteY53" fmla="*/ 2691632 h 4964369"/>
              <a:gd name="connsiteX54" fmla="*/ 4568899 w 4988000"/>
              <a:gd name="connsiteY54" fmla="*/ 2844032 h 4964369"/>
              <a:gd name="connsiteX55" fmla="*/ 4723680 w 4988000"/>
              <a:gd name="connsiteY55" fmla="*/ 2944045 h 4964369"/>
              <a:gd name="connsiteX56" fmla="*/ 4937993 w 4988000"/>
              <a:gd name="connsiteY56" fmla="*/ 3005957 h 4964369"/>
              <a:gd name="connsiteX57" fmla="*/ 4988000 w 4988000"/>
              <a:gd name="connsiteY57" fmla="*/ 3067870 h 4964369"/>
              <a:gd name="connsiteX58" fmla="*/ 4645098 w 4988000"/>
              <a:gd name="connsiteY58" fmla="*/ 3884638 h 4964369"/>
              <a:gd name="connsiteX59" fmla="*/ 4583187 w 4988000"/>
              <a:gd name="connsiteY59" fmla="*/ 3898926 h 4964369"/>
              <a:gd name="connsiteX60" fmla="*/ 4352205 w 4988000"/>
              <a:gd name="connsiteY60" fmla="*/ 3794152 h 4964369"/>
              <a:gd name="connsiteX61" fmla="*/ 4156942 w 4988000"/>
              <a:gd name="connsiteY61" fmla="*/ 3739381 h 4964369"/>
              <a:gd name="connsiteX62" fmla="*/ 3983112 w 4988000"/>
              <a:gd name="connsiteY62" fmla="*/ 3775101 h 4964369"/>
              <a:gd name="connsiteX63" fmla="*/ 3914055 w 4988000"/>
              <a:gd name="connsiteY63" fmla="*/ 3806057 h 4964369"/>
              <a:gd name="connsiteX64" fmla="*/ 3852142 w 4988000"/>
              <a:gd name="connsiteY64" fmla="*/ 3858445 h 4964369"/>
              <a:gd name="connsiteX65" fmla="*/ 3811662 w 4988000"/>
              <a:gd name="connsiteY65" fmla="*/ 3920357 h 4964369"/>
              <a:gd name="connsiteX66" fmla="*/ 3759274 w 4988000"/>
              <a:gd name="connsiteY66" fmla="*/ 3996557 h 4964369"/>
              <a:gd name="connsiteX67" fmla="*/ 3725937 w 4988000"/>
              <a:gd name="connsiteY67" fmla="*/ 4089426 h 4964369"/>
              <a:gd name="connsiteX68" fmla="*/ 3716412 w 4988000"/>
              <a:gd name="connsiteY68" fmla="*/ 4218013 h 4964369"/>
              <a:gd name="connsiteX69" fmla="*/ 3764037 w 4988000"/>
              <a:gd name="connsiteY69" fmla="*/ 4351363 h 4964369"/>
              <a:gd name="connsiteX70" fmla="*/ 3844999 w 4988000"/>
              <a:gd name="connsiteY70" fmla="*/ 4494238 h 4964369"/>
              <a:gd name="connsiteX71" fmla="*/ 3859286 w 4988000"/>
              <a:gd name="connsiteY71" fmla="*/ 4577581 h 4964369"/>
              <a:gd name="connsiteX72" fmla="*/ 3823760 w 4988000"/>
              <a:gd name="connsiteY72" fmla="*/ 4640535 h 4964369"/>
              <a:gd name="connsiteX73" fmla="*/ 2994152 w 4988000"/>
              <a:gd name="connsiteY73" fmla="*/ 4964369 h 4964369"/>
              <a:gd name="connsiteX74" fmla="*/ 2968700 w 4988000"/>
              <a:gd name="connsiteY74" fmla="*/ 4844281 h 4964369"/>
              <a:gd name="connsiteX75" fmla="*/ 2930599 w 4988000"/>
              <a:gd name="connsiteY75" fmla="*/ 4772844 h 4964369"/>
              <a:gd name="connsiteX76" fmla="*/ 2890118 w 4988000"/>
              <a:gd name="connsiteY76" fmla="*/ 4679975 h 4964369"/>
              <a:gd name="connsiteX77" fmla="*/ 2828205 w 4988000"/>
              <a:gd name="connsiteY77" fmla="*/ 4582344 h 4964369"/>
              <a:gd name="connsiteX78" fmla="*/ 2747243 w 4988000"/>
              <a:gd name="connsiteY78" fmla="*/ 4506144 h 4964369"/>
              <a:gd name="connsiteX79" fmla="*/ 2661518 w 4988000"/>
              <a:gd name="connsiteY79" fmla="*/ 4463281 h 4964369"/>
              <a:gd name="connsiteX80" fmla="*/ 2551980 w 4988000"/>
              <a:gd name="connsiteY80" fmla="*/ 4425181 h 4964369"/>
              <a:gd name="connsiteX81" fmla="*/ 2430537 w 4988000"/>
              <a:gd name="connsiteY81" fmla="*/ 4420419 h 4964369"/>
              <a:gd name="connsiteX82" fmla="*/ 2232893 w 4988000"/>
              <a:gd name="connsiteY82" fmla="*/ 4510906 h 4964369"/>
              <a:gd name="connsiteX83" fmla="*/ 2104305 w 4988000"/>
              <a:gd name="connsiteY83" fmla="*/ 4653781 h 4964369"/>
              <a:gd name="connsiteX84" fmla="*/ 2004293 w 4988000"/>
              <a:gd name="connsiteY84" fmla="*/ 4930006 h 4964369"/>
              <a:gd name="connsiteX85" fmla="*/ 1918568 w 4988000"/>
              <a:gd name="connsiteY85" fmla="*/ 4958581 h 4964369"/>
              <a:gd name="connsiteX86" fmla="*/ 1211337 w 4988000"/>
              <a:gd name="connsiteY86" fmla="*/ 4684737 h 4964369"/>
              <a:gd name="connsiteX87" fmla="*/ 1125612 w 4988000"/>
              <a:gd name="connsiteY87" fmla="*/ 4639493 h 4964369"/>
              <a:gd name="connsiteX88" fmla="*/ 1104180 w 4988000"/>
              <a:gd name="connsiteY88" fmla="*/ 4563293 h 4964369"/>
              <a:gd name="connsiteX89" fmla="*/ 1166094 w 4988000"/>
              <a:gd name="connsiteY89" fmla="*/ 4422799 h 4964369"/>
              <a:gd name="connsiteX90" fmla="*/ 1223242 w 4988000"/>
              <a:gd name="connsiteY90" fmla="*/ 4320406 h 4964369"/>
              <a:gd name="connsiteX91" fmla="*/ 1251818 w 4988000"/>
              <a:gd name="connsiteY91" fmla="*/ 4184674 h 4964369"/>
              <a:gd name="connsiteX92" fmla="*/ 1239911 w 4988000"/>
              <a:gd name="connsiteY92" fmla="*/ 4094186 h 4964369"/>
              <a:gd name="connsiteX93" fmla="*/ 1199430 w 4988000"/>
              <a:gd name="connsiteY93" fmla="*/ 3953693 h 4964369"/>
              <a:gd name="connsiteX94" fmla="*/ 1068461 w 4988000"/>
              <a:gd name="connsiteY94" fmla="*/ 3810818 h 4964369"/>
              <a:gd name="connsiteX95" fmla="*/ 887487 w 4988000"/>
              <a:gd name="connsiteY95" fmla="*/ 3725093 h 4964369"/>
              <a:gd name="connsiteX96" fmla="*/ 730324 w 4988000"/>
              <a:gd name="connsiteY96" fmla="*/ 3727474 h 4964369"/>
              <a:gd name="connsiteX97" fmla="*/ 596974 w 4988000"/>
              <a:gd name="connsiteY97" fmla="*/ 3784624 h 4964369"/>
              <a:gd name="connsiteX98" fmla="*/ 404093 w 4988000"/>
              <a:gd name="connsiteY98" fmla="*/ 3898924 h 4964369"/>
              <a:gd name="connsiteX99" fmla="*/ 352896 w 4988000"/>
              <a:gd name="connsiteY99" fmla="*/ 3888432 h 4964369"/>
              <a:gd name="connsiteX100" fmla="*/ 0 w 4988000"/>
              <a:gd name="connsiteY100" fmla="*/ 3005857 h 4964369"/>
              <a:gd name="connsiteX101" fmla="*/ 51668 w 4988000"/>
              <a:gd name="connsiteY101" fmla="*/ 2958330 h 4964369"/>
              <a:gd name="connsiteX102" fmla="*/ 313605 w 4988000"/>
              <a:gd name="connsiteY102" fmla="*/ 2867843 h 4964369"/>
              <a:gd name="connsiteX103" fmla="*/ 418380 w 4988000"/>
              <a:gd name="connsiteY103" fmla="*/ 2820218 h 4964369"/>
              <a:gd name="connsiteX104" fmla="*/ 487436 w 4988000"/>
              <a:gd name="connsiteY104" fmla="*/ 2763068 h 4964369"/>
              <a:gd name="connsiteX105" fmla="*/ 525537 w 4988000"/>
              <a:gd name="connsiteY105" fmla="*/ 2696393 h 4964369"/>
              <a:gd name="connsiteX106" fmla="*/ 545109 w 4988000"/>
              <a:gd name="connsiteY106" fmla="*/ 2635721 h 4964369"/>
              <a:gd name="connsiteX107" fmla="*/ 568922 w 4988000"/>
              <a:gd name="connsiteY107" fmla="*/ 2520280 h 4964369"/>
              <a:gd name="connsiteX108" fmla="*/ 1649942 w 4988000"/>
              <a:gd name="connsiteY108" fmla="*/ 2520281 h 4964369"/>
              <a:gd name="connsiteX109" fmla="*/ 2513137 w 4988000"/>
              <a:gd name="connsiteY109" fmla="*/ 3383478 h 4964369"/>
              <a:gd name="connsiteX110" fmla="*/ 3376334 w 4988000"/>
              <a:gd name="connsiteY110" fmla="*/ 2520283 h 4964369"/>
              <a:gd name="connsiteX111" fmla="*/ 2513138 w 4988000"/>
              <a:gd name="connsiteY111" fmla="*/ 1657087 h 4964369"/>
              <a:gd name="connsiteX112" fmla="*/ 1649941 w 4988000"/>
              <a:gd name="connsiteY112" fmla="*/ 2520282 h 4964369"/>
              <a:gd name="connsiteX113" fmla="*/ 1649942 w 4988000"/>
              <a:gd name="connsiteY113" fmla="*/ 2520281 h 49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988000" h="4964369">
                <a:moveTo>
                  <a:pt x="568922" y="2520280"/>
                </a:moveTo>
                <a:lnTo>
                  <a:pt x="575545" y="2467794"/>
                </a:lnTo>
                <a:cubicBezTo>
                  <a:pt x="569902" y="2435234"/>
                  <a:pt x="563638" y="2374924"/>
                  <a:pt x="535063" y="2324918"/>
                </a:cubicBezTo>
                <a:cubicBezTo>
                  <a:pt x="506488" y="2274912"/>
                  <a:pt x="457673" y="2212603"/>
                  <a:pt x="404095" y="2167756"/>
                </a:cubicBezTo>
                <a:lnTo>
                  <a:pt x="254076" y="2072507"/>
                </a:lnTo>
                <a:lnTo>
                  <a:pt x="32620" y="1998687"/>
                </a:lnTo>
                <a:cubicBezTo>
                  <a:pt x="63179" y="1835968"/>
                  <a:pt x="319163" y="1281534"/>
                  <a:pt x="399332" y="1122387"/>
                </a:cubicBezTo>
                <a:lnTo>
                  <a:pt x="485057" y="1124768"/>
                </a:lnTo>
                <a:lnTo>
                  <a:pt x="656507" y="1191443"/>
                </a:lnTo>
                <a:lnTo>
                  <a:pt x="742232" y="1236687"/>
                </a:lnTo>
                <a:lnTo>
                  <a:pt x="877963" y="1258118"/>
                </a:lnTo>
                <a:lnTo>
                  <a:pt x="1042270" y="1241450"/>
                </a:lnTo>
                <a:lnTo>
                  <a:pt x="1173946" y="1173942"/>
                </a:lnTo>
                <a:lnTo>
                  <a:pt x="1249438" y="1093812"/>
                </a:lnTo>
                <a:lnTo>
                  <a:pt x="1301825" y="986656"/>
                </a:lnTo>
                <a:lnTo>
                  <a:pt x="1311351" y="903312"/>
                </a:lnTo>
                <a:lnTo>
                  <a:pt x="1306588" y="834256"/>
                </a:lnTo>
                <a:lnTo>
                  <a:pt x="1280395" y="710431"/>
                </a:lnTo>
                <a:lnTo>
                  <a:pt x="1211338" y="555650"/>
                </a:lnTo>
                <a:lnTo>
                  <a:pt x="1144664" y="410394"/>
                </a:lnTo>
                <a:lnTo>
                  <a:pt x="1158949" y="310382"/>
                </a:lnTo>
                <a:lnTo>
                  <a:pt x="2009082" y="0"/>
                </a:lnTo>
                <a:cubicBezTo>
                  <a:pt x="2057087" y="72008"/>
                  <a:pt x="2045086" y="144016"/>
                  <a:pt x="2081090" y="216024"/>
                </a:cubicBezTo>
                <a:cubicBezTo>
                  <a:pt x="2117094" y="288032"/>
                  <a:pt x="2195138" y="382588"/>
                  <a:pt x="2225106" y="432048"/>
                </a:cubicBezTo>
                <a:lnTo>
                  <a:pt x="2297114" y="504056"/>
                </a:lnTo>
                <a:lnTo>
                  <a:pt x="2441130" y="576064"/>
                </a:lnTo>
                <a:lnTo>
                  <a:pt x="2554362" y="588988"/>
                </a:lnTo>
                <a:lnTo>
                  <a:pt x="2657154" y="554632"/>
                </a:lnTo>
                <a:lnTo>
                  <a:pt x="2798788" y="456431"/>
                </a:lnTo>
                <a:lnTo>
                  <a:pt x="2935661" y="257075"/>
                </a:lnTo>
                <a:lnTo>
                  <a:pt x="2999655" y="81782"/>
                </a:lnTo>
                <a:lnTo>
                  <a:pt x="3055294" y="24383"/>
                </a:lnTo>
                <a:lnTo>
                  <a:pt x="3844999" y="327051"/>
                </a:lnTo>
                <a:lnTo>
                  <a:pt x="3892624" y="424682"/>
                </a:lnTo>
                <a:lnTo>
                  <a:pt x="3825949" y="536601"/>
                </a:lnTo>
                <a:lnTo>
                  <a:pt x="3773562" y="658045"/>
                </a:lnTo>
                <a:lnTo>
                  <a:pt x="3740224" y="753295"/>
                </a:lnTo>
                <a:lnTo>
                  <a:pt x="3740224" y="853307"/>
                </a:lnTo>
                <a:lnTo>
                  <a:pt x="3747368" y="941413"/>
                </a:lnTo>
                <a:lnTo>
                  <a:pt x="3784674" y="1027932"/>
                </a:lnTo>
                <a:lnTo>
                  <a:pt x="3821187" y="1098576"/>
                </a:lnTo>
                <a:lnTo>
                  <a:pt x="3883099" y="1184301"/>
                </a:lnTo>
                <a:lnTo>
                  <a:pt x="4011687" y="1265263"/>
                </a:lnTo>
                <a:lnTo>
                  <a:pt x="4204568" y="1286695"/>
                </a:lnTo>
                <a:lnTo>
                  <a:pt x="4409355" y="1217638"/>
                </a:lnTo>
                <a:lnTo>
                  <a:pt x="4576043" y="1124770"/>
                </a:lnTo>
                <a:lnTo>
                  <a:pt x="4673869" y="1183474"/>
                </a:lnTo>
                <a:lnTo>
                  <a:pt x="4987999" y="1920107"/>
                </a:lnTo>
                <a:lnTo>
                  <a:pt x="4949899" y="1996307"/>
                </a:lnTo>
                <a:lnTo>
                  <a:pt x="4711774" y="2093938"/>
                </a:lnTo>
                <a:lnTo>
                  <a:pt x="4521274" y="2215382"/>
                </a:lnTo>
                <a:lnTo>
                  <a:pt x="4433168" y="2365401"/>
                </a:lnTo>
                <a:lnTo>
                  <a:pt x="4404770" y="2529814"/>
                </a:lnTo>
                <a:lnTo>
                  <a:pt x="4445074" y="2691632"/>
                </a:lnTo>
                <a:lnTo>
                  <a:pt x="4568899" y="2844032"/>
                </a:lnTo>
                <a:lnTo>
                  <a:pt x="4723680" y="2944045"/>
                </a:lnTo>
                <a:lnTo>
                  <a:pt x="4937993" y="3005957"/>
                </a:lnTo>
                <a:lnTo>
                  <a:pt x="4988000" y="3067870"/>
                </a:lnTo>
                <a:lnTo>
                  <a:pt x="4645098" y="3884638"/>
                </a:lnTo>
                <a:lnTo>
                  <a:pt x="4583187" y="3898926"/>
                </a:lnTo>
                <a:lnTo>
                  <a:pt x="4352205" y="3794152"/>
                </a:lnTo>
                <a:lnTo>
                  <a:pt x="4156942" y="3739381"/>
                </a:lnTo>
                <a:lnTo>
                  <a:pt x="3983112" y="3775101"/>
                </a:lnTo>
                <a:lnTo>
                  <a:pt x="3914055" y="3806057"/>
                </a:lnTo>
                <a:lnTo>
                  <a:pt x="3852142" y="3858445"/>
                </a:lnTo>
                <a:lnTo>
                  <a:pt x="3811662" y="3920357"/>
                </a:lnTo>
                <a:lnTo>
                  <a:pt x="3759274" y="3996557"/>
                </a:lnTo>
                <a:lnTo>
                  <a:pt x="3725937" y="4089426"/>
                </a:lnTo>
                <a:lnTo>
                  <a:pt x="3716412" y="4218013"/>
                </a:lnTo>
                <a:lnTo>
                  <a:pt x="3764037" y="4351363"/>
                </a:lnTo>
                <a:lnTo>
                  <a:pt x="3844999" y="4494238"/>
                </a:lnTo>
                <a:lnTo>
                  <a:pt x="3859286" y="4577581"/>
                </a:lnTo>
                <a:lnTo>
                  <a:pt x="3823760" y="4640535"/>
                </a:lnTo>
                <a:lnTo>
                  <a:pt x="2994152" y="4964369"/>
                </a:lnTo>
                <a:lnTo>
                  <a:pt x="2968700" y="4844281"/>
                </a:lnTo>
                <a:lnTo>
                  <a:pt x="2930599" y="4772844"/>
                </a:lnTo>
                <a:lnTo>
                  <a:pt x="2890118" y="4679975"/>
                </a:lnTo>
                <a:lnTo>
                  <a:pt x="2828205" y="4582344"/>
                </a:lnTo>
                <a:lnTo>
                  <a:pt x="2747243" y="4506144"/>
                </a:lnTo>
                <a:lnTo>
                  <a:pt x="2661518" y="4463281"/>
                </a:lnTo>
                <a:lnTo>
                  <a:pt x="2551980" y="4425181"/>
                </a:lnTo>
                <a:lnTo>
                  <a:pt x="2430537" y="4420419"/>
                </a:lnTo>
                <a:lnTo>
                  <a:pt x="2232893" y="4510906"/>
                </a:lnTo>
                <a:lnTo>
                  <a:pt x="2104305" y="4653781"/>
                </a:lnTo>
                <a:lnTo>
                  <a:pt x="2004293" y="4930006"/>
                </a:lnTo>
                <a:lnTo>
                  <a:pt x="1918568" y="4958581"/>
                </a:lnTo>
                <a:lnTo>
                  <a:pt x="1211337" y="4684737"/>
                </a:lnTo>
                <a:lnTo>
                  <a:pt x="1125612" y="4639493"/>
                </a:lnTo>
                <a:lnTo>
                  <a:pt x="1104180" y="4563293"/>
                </a:lnTo>
                <a:cubicBezTo>
                  <a:pt x="1108942" y="4529162"/>
                  <a:pt x="1146250" y="4463280"/>
                  <a:pt x="1166094" y="4422799"/>
                </a:cubicBezTo>
                <a:cubicBezTo>
                  <a:pt x="1185938" y="4382318"/>
                  <a:pt x="1209748" y="4354934"/>
                  <a:pt x="1223242" y="4320406"/>
                </a:cubicBezTo>
                <a:lnTo>
                  <a:pt x="1251818" y="4184674"/>
                </a:lnTo>
                <a:lnTo>
                  <a:pt x="1239911" y="4094186"/>
                </a:lnTo>
                <a:lnTo>
                  <a:pt x="1199430" y="3953693"/>
                </a:lnTo>
                <a:cubicBezTo>
                  <a:pt x="1172443" y="3898527"/>
                  <a:pt x="1120451" y="3848918"/>
                  <a:pt x="1068461" y="3810818"/>
                </a:cubicBezTo>
                <a:cubicBezTo>
                  <a:pt x="1016471" y="3772718"/>
                  <a:pt x="943843" y="3738984"/>
                  <a:pt x="887487" y="3725093"/>
                </a:cubicBezTo>
                <a:cubicBezTo>
                  <a:pt x="831131" y="3711202"/>
                  <a:pt x="779140" y="3722315"/>
                  <a:pt x="730324" y="3727474"/>
                </a:cubicBezTo>
                <a:lnTo>
                  <a:pt x="596974" y="3784624"/>
                </a:lnTo>
                <a:lnTo>
                  <a:pt x="404093" y="3898924"/>
                </a:lnTo>
                <a:lnTo>
                  <a:pt x="352896" y="3888432"/>
                </a:lnTo>
                <a:lnTo>
                  <a:pt x="0" y="3005857"/>
                </a:lnTo>
                <a:lnTo>
                  <a:pt x="51668" y="2958330"/>
                </a:lnTo>
                <a:lnTo>
                  <a:pt x="313605" y="2867843"/>
                </a:lnTo>
                <a:lnTo>
                  <a:pt x="418380" y="2820218"/>
                </a:lnTo>
                <a:lnTo>
                  <a:pt x="487436" y="2763068"/>
                </a:lnTo>
                <a:lnTo>
                  <a:pt x="525537" y="2696393"/>
                </a:lnTo>
                <a:lnTo>
                  <a:pt x="545109" y="2635721"/>
                </a:lnTo>
                <a:lnTo>
                  <a:pt x="568922" y="2520280"/>
                </a:lnTo>
                <a:close/>
                <a:moveTo>
                  <a:pt x="1649942" y="2520281"/>
                </a:moveTo>
                <a:cubicBezTo>
                  <a:pt x="1649941" y="2997011"/>
                  <a:pt x="2036407" y="3383477"/>
                  <a:pt x="2513137" y="3383478"/>
                </a:cubicBezTo>
                <a:cubicBezTo>
                  <a:pt x="2989867" y="3383478"/>
                  <a:pt x="3376333" y="2997012"/>
                  <a:pt x="3376334" y="2520283"/>
                </a:cubicBezTo>
                <a:cubicBezTo>
                  <a:pt x="3376334" y="2043553"/>
                  <a:pt x="2989868" y="1657087"/>
                  <a:pt x="2513138" y="1657087"/>
                </a:cubicBezTo>
                <a:cubicBezTo>
                  <a:pt x="2036408" y="1657086"/>
                  <a:pt x="1649942" y="2043552"/>
                  <a:pt x="1649941" y="2520282"/>
                </a:cubicBezTo>
                <a:lnTo>
                  <a:pt x="1649942" y="252028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35239" y="5227186"/>
            <a:ext cx="2776721" cy="978752"/>
            <a:chOff x="1952625" y="4455134"/>
            <a:chExt cx="2776721" cy="978752"/>
          </a:xfrm>
        </p:grpSpPr>
        <p:sp>
          <p:nvSpPr>
            <p:cNvPr id="25" name="Rectangle 24"/>
            <p:cNvSpPr/>
            <p:nvPr/>
          </p:nvSpPr>
          <p:spPr>
            <a:xfrm>
              <a:off x="1952625" y="4562190"/>
              <a:ext cx="2571750" cy="87169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93042" y="4793088"/>
              <a:ext cx="27363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Hurtige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iterationer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og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sammenligninger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af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forskellige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modelleringsscenarier</a:t>
              </a:r>
              <a:endParaRPr lang="en-GB" sz="1100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52625" y="4455134"/>
              <a:ext cx="2571750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Flere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scenarier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63277" y="3679014"/>
            <a:ext cx="2158024" cy="1088989"/>
            <a:chOff x="3588274" y="2994273"/>
            <a:chExt cx="2158024" cy="1088989"/>
          </a:xfrm>
        </p:grpSpPr>
        <p:sp>
          <p:nvSpPr>
            <p:cNvPr id="31" name="Rectangle 30"/>
            <p:cNvSpPr/>
            <p:nvPr/>
          </p:nvSpPr>
          <p:spPr>
            <a:xfrm>
              <a:off x="3600450" y="3200116"/>
              <a:ext cx="2145848" cy="88314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88274" y="3323941"/>
              <a:ext cx="20768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Fleksibel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mulighed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for at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uploade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GIS-dataset,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hvor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lokale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data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er</a:t>
              </a:r>
              <a:r>
                <a:rPr lang="en-GB" sz="1100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100" b="1" i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tilgængelige</a:t>
              </a:r>
              <a:endParaRPr lang="en-GB" sz="1100" b="1" i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17218" y="2994273"/>
              <a:ext cx="2088232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Lokal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dataupload</a:t>
              </a:r>
              <a:endParaRPr lang="en-GB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461139" y="5337418"/>
            <a:ext cx="2565399" cy="86089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461139" y="5011999"/>
            <a:ext cx="2578100" cy="34099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Målsætninger</a:t>
            </a:r>
            <a:endParaRPr lang="en-GB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45859" y="5383145"/>
            <a:ext cx="257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Fuldt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redigerbare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modelleringsparametre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om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nutidsværdi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udledningsgrænser</a:t>
            </a:r>
            <a:r>
              <a:rPr lang="en-GB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lang="en-GB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omkostninger</a:t>
            </a:r>
            <a:endParaRPr lang="en-GB" sz="11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15139" y="2378318"/>
            <a:ext cx="2565399" cy="78768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5711443" y="2030270"/>
            <a:ext cx="2759099" cy="936104"/>
            <a:chOff x="4837237" y="1294160"/>
            <a:chExt cx="2759099" cy="936104"/>
          </a:xfrm>
        </p:grpSpPr>
        <p:sp>
          <p:nvSpPr>
            <p:cNvPr id="43" name="Rectangle 42"/>
            <p:cNvSpPr/>
            <p:nvPr/>
          </p:nvSpPr>
          <p:spPr>
            <a:xfrm>
              <a:off x="4837237" y="1324000"/>
              <a:ext cx="2340496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Redigering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</a:t>
              </a:r>
              <a:r>
                <a:rPr lang="en-GB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16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kort</a:t>
              </a:r>
              <a:endParaRPr lang="en-GB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4" name="Picture 11" descr="gully.png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95728" y="1294160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extBox 44"/>
          <p:cNvSpPr txBox="1"/>
          <p:nvPr/>
        </p:nvSpPr>
        <p:spPr>
          <a:xfrm>
            <a:off x="5741063" y="2410068"/>
            <a:ext cx="1638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Valgfri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redigering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infrastruktur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varmebehov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1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kortene</a:t>
            </a:r>
            <a:endParaRPr lang="es-ES_tradnl" sz="11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126708" y="508992"/>
            <a:ext cx="7685652" cy="1191816"/>
          </a:xfrm>
          <a:prstGeom prst="roundRect">
            <a:avLst>
              <a:gd name="adj" fmla="val 16667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Fleksibel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THERMOS-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funktionalitet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forskellige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modelleringsbehov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99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876"/>
            <a:ext cx="9144000" cy="51435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36537" y="2555489"/>
            <a:ext cx="605767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4. THERMOS </a:t>
            </a:r>
          </a:p>
          <a:p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Brugere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, cases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erfaringer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7569" y="764704"/>
            <a:ext cx="9144000" cy="863600"/>
          </a:xfrm>
        </p:spPr>
        <p:txBody>
          <a:bodyPr/>
          <a:lstStyle/>
          <a:p>
            <a:pPr eaLnBrk="1" hangingPunct="1"/>
            <a:r>
              <a:rPr lang="de-DE" sz="3600" b="1" dirty="0"/>
              <a:t>THERMOS</a:t>
            </a:r>
            <a:br>
              <a:rPr lang="de-DE" sz="3600" b="1" dirty="0"/>
            </a:br>
            <a:r>
              <a:rPr lang="de-DE" sz="3600" b="1" dirty="0"/>
              <a:t>- </a:t>
            </a:r>
            <a:r>
              <a:rPr lang="de-DE" sz="3600" b="1" dirty="0" err="1"/>
              <a:t>Ikke</a:t>
            </a:r>
            <a:r>
              <a:rPr lang="de-DE" sz="3600" b="1" dirty="0"/>
              <a:t> </a:t>
            </a:r>
            <a:r>
              <a:rPr lang="de-DE" sz="3600" b="1" dirty="0" err="1"/>
              <a:t>kun</a:t>
            </a:r>
            <a:r>
              <a:rPr lang="de-DE" sz="3600" b="1" dirty="0"/>
              <a:t> </a:t>
            </a:r>
            <a:r>
              <a:rPr lang="de-DE" sz="3600" b="1" dirty="0" err="1"/>
              <a:t>tale</a:t>
            </a:r>
            <a:r>
              <a:rPr lang="de-DE" sz="3600" b="1" dirty="0"/>
              <a:t> </a:t>
            </a:r>
            <a:r>
              <a:rPr lang="de-DE" sz="3600" b="1" dirty="0" err="1"/>
              <a:t>men</a:t>
            </a:r>
            <a:r>
              <a:rPr lang="de-DE" sz="3600" b="1" dirty="0"/>
              <a:t> </a:t>
            </a:r>
            <a:r>
              <a:rPr lang="de-DE" sz="3600" b="1" dirty="0" err="1"/>
              <a:t>også</a:t>
            </a:r>
            <a:r>
              <a:rPr lang="de-DE" sz="3600" b="1" dirty="0"/>
              <a:t> </a:t>
            </a:r>
            <a:r>
              <a:rPr lang="de-DE" sz="3600" b="1" dirty="0" err="1"/>
              <a:t>handling</a:t>
            </a:r>
            <a:endParaRPr lang="en-GB" altLang="de-DE" sz="2000" b="1" i="1" dirty="0">
              <a:latin typeface="Segoe UI Light" panose="020B05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1844328"/>
            <a:ext cx="849694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„Lean,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green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modelling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machine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  <a:p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“The </a:t>
            </a:r>
            <a:r>
              <a:rPr lang="en-US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organisation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local data to </a:t>
            </a:r>
            <a:r>
              <a:rPr lang="en-US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optimise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energy building system choices”</a:t>
            </a:r>
          </a:p>
          <a:p>
            <a:pPr algn="r"/>
            <a:endParaRPr lang="en-GB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“District heating energy master planning one-stop-shop”</a:t>
            </a: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Udsagn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stemmer </a:t>
            </a:r>
            <a:r>
              <a:rPr lang="en-US" sz="1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https://www.thermos-project.eu/get-involved/thermos-voices/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8" b="1426"/>
          <a:stretch/>
        </p:blipFill>
        <p:spPr>
          <a:xfrm>
            <a:off x="753010" y="3356992"/>
            <a:ext cx="3890998" cy="25423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923928" y="3645024"/>
            <a:ext cx="4082980" cy="26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275344"/>
              </p:ext>
            </p:extLst>
          </p:nvPr>
        </p:nvGraphicFramePr>
        <p:xfrm>
          <a:off x="496957" y="1852803"/>
          <a:ext cx="8229600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Hvem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henvender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 </a:t>
            </a:r>
            <a:r>
              <a:rPr lang="de-DE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sp>
        <p:nvSpPr>
          <p:cNvPr id="7" name="Textfeld 3"/>
          <p:cNvSpPr txBox="1"/>
          <p:nvPr/>
        </p:nvSpPr>
        <p:spPr>
          <a:xfrm>
            <a:off x="510547" y="444509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understøtte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dem i at:</a:t>
            </a:r>
          </a:p>
          <a:p>
            <a:pPr>
              <a:buClr>
                <a:srgbClr val="FF0000"/>
              </a:buClr>
            </a:pP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Integrere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lavemission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energikilder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deres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netværk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Reducere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lokale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behov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primær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energiomkostninger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luftforurening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udledning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drivhusgasser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Frigøre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finansiering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undersøge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nye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forretningsmuligheder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Reducere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omkostninger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netværksopbygning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–drift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Øge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fortjenesten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ved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energieffektivitet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6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Hvem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bruger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2307138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Granollers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Spanien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Kommunen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udfører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forundersøgelse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med THERMOS for at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forsyne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udvalgte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bygninger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EcoCongost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industriparken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med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lokal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biogasproduktion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Replikator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Cascais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Portugal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6338" r="22529" b="25747"/>
          <a:stretch/>
        </p:blipFill>
        <p:spPr>
          <a:xfrm>
            <a:off x="323528" y="2204864"/>
            <a:ext cx="3024336" cy="2160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13997"/>
          <a:stretch/>
        </p:blipFill>
        <p:spPr>
          <a:xfrm>
            <a:off x="6156176" y="4232310"/>
            <a:ext cx="2736304" cy="24208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1600" y="4842578"/>
            <a:ext cx="491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Storbritannien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Byråd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London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bruger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THERMOS-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værktøjet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verificere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eksisterende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forundersøgelse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nyt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varmenetværk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Archway-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kvarteret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r"/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Replikator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Greater London Authority, </a:t>
            </a:r>
            <a:r>
              <a:rPr lang="en-GB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Storbritannien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3308" y="1578256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pilotbyer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replikeringsbyer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8699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Hvem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bruger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131840" y="2332683"/>
            <a:ext cx="5580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Jelgava,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Letland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I Jelgava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bruges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regionalt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energiagentur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identificere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muligheder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varmenetværk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bolig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tertiærområder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Replikator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Alba Iulia,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Rumænien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76" y="4990322"/>
            <a:ext cx="5076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Warszawa, 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Polen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Byen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Warszawa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anvender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forbinde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overskudsvarmekilder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byens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eksisterende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fjernvarmenetværk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de-DE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Replikator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Berlin (</a:t>
            </a:r>
            <a:r>
              <a:rPr lang="de-DE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dena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</a:t>
            </a:r>
            <a:r>
              <a:rPr lang="de-DE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Tyskland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528" y="1628800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pilotbyer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4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replikeringsbyer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3722" r="37115" b="15390"/>
          <a:stretch/>
        </p:blipFill>
        <p:spPr>
          <a:xfrm>
            <a:off x="323528" y="2137481"/>
            <a:ext cx="2573337" cy="22996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3107" r="19492" b="13874"/>
          <a:stretch/>
        </p:blipFill>
        <p:spPr>
          <a:xfrm>
            <a:off x="6012160" y="4414459"/>
            <a:ext cx="2959907" cy="22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2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3" y="1963076"/>
            <a:ext cx="8208912" cy="47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indførelsesproces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løser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hverdagens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energiplanlægningsrealiteter</a:t>
            </a:r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Advisory Board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Ambassadører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udvalg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</a:pPr>
            <a:endParaRPr lang="en-US" sz="105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Trænere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Supportere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Hør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hvad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THERMOS-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brugere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THERMOS Voices</a:t>
            </a: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7523" y="98246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Hvordan</a:t>
            </a:r>
            <a:r>
              <a:rPr lang="de-DE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sikrer</a:t>
            </a:r>
            <a:r>
              <a:rPr lang="de-DE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vi </a:t>
            </a:r>
            <a:r>
              <a:rPr lang="de-DE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kvalitet</a:t>
            </a:r>
            <a:r>
              <a:rPr lang="de-DE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942" y="3573016"/>
            <a:ext cx="772826" cy="8586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586374"/>
            <a:ext cx="1118625" cy="8319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329" y="3650853"/>
            <a:ext cx="1735464" cy="7823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21" y="3573016"/>
            <a:ext cx="723019" cy="8640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1" y="5155446"/>
            <a:ext cx="461836" cy="891606"/>
          </a:xfrm>
          <a:prstGeom prst="rect">
            <a:avLst/>
          </a:prstGeom>
        </p:spPr>
      </p:pic>
      <p:pic>
        <p:nvPicPr>
          <p:cNvPr id="11" name="Grafik 10" descr="I:\A-sustainable resources\04 projects &amp; services\a-23127-THERMOS\WP5\PitchBooks Examples\logos\fortum_logo_CMYK-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10" y="5038769"/>
            <a:ext cx="1592068" cy="81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25" y="3706408"/>
            <a:ext cx="1296144" cy="65869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3016"/>
            <a:ext cx="877835" cy="8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72847" y="4653136"/>
            <a:ext cx="5040560" cy="171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Kontakt</a:t>
            </a: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Center for Sustainable Energy (CSE)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Senior Technical Project Manager</a:t>
            </a:r>
            <a:b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 James Court, St James Parade, Bristol BS1 3LH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 tooltip="Opens internal link in current window"/>
              </a:rPr>
              <a:t>info@thermos-project.eu</a:t>
            </a:r>
            <a:endParaRPr lang="de-DE" sz="16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4" y="2060848"/>
            <a:ext cx="8208912" cy="1986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THERMOS’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varmebehovsmodel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udleder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default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behovsestimater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ved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brug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bygningspolygoner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Dataene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blev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sammenlignet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med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virkelige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varmebehov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~30.000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bygninger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København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n-US" sz="1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kan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anvendes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områder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hvor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eller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GIS-data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tilgængelige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Datavalidering</a:t>
            </a:r>
            <a:r>
              <a:rPr lang="en-US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anvendelsesområde</a:t>
            </a:r>
            <a:endParaRPr lang="de-DE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60359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5" y="2427171"/>
            <a:ext cx="1368152" cy="9633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55" y="2679924"/>
            <a:ext cx="1130462" cy="6495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97" y="2480778"/>
            <a:ext cx="1492363" cy="8770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24505" r="12892" b="25258"/>
          <a:stretch/>
        </p:blipFill>
        <p:spPr>
          <a:xfrm>
            <a:off x="3132565" y="2563488"/>
            <a:ext cx="1562770" cy="7813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00" y="4616412"/>
            <a:ext cx="1775089" cy="7501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780" y="2480778"/>
            <a:ext cx="1339113" cy="87810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085" y="2326576"/>
            <a:ext cx="1027857" cy="116450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122" y="3833029"/>
            <a:ext cx="1822859" cy="580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050" y="3642752"/>
            <a:ext cx="1352380" cy="8797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7021" y="3731468"/>
            <a:ext cx="1491500" cy="6820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61" y="5196558"/>
            <a:ext cx="2222717" cy="1683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9" y="5103997"/>
            <a:ext cx="1570794" cy="25997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3472" y="3660012"/>
            <a:ext cx="939253" cy="92656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8" y="3560898"/>
            <a:ext cx="531975" cy="97450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4748" y="5121984"/>
            <a:ext cx="1199857" cy="24198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20" y="5819565"/>
            <a:ext cx="461836" cy="891606"/>
          </a:xfrm>
          <a:prstGeom prst="rect">
            <a:avLst/>
          </a:prstGeom>
        </p:spPr>
      </p:pic>
      <p:sp>
        <p:nvSpPr>
          <p:cNvPr id="18432" name="Textfeld 18431"/>
          <p:cNvSpPr txBox="1"/>
          <p:nvPr/>
        </p:nvSpPr>
        <p:spPr>
          <a:xfrm>
            <a:off x="887518" y="5808457"/>
            <a:ext cx="163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Støttet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18433" name="Textfeld 18432"/>
          <p:cNvSpPr txBox="1"/>
          <p:nvPr/>
        </p:nvSpPr>
        <p:spPr>
          <a:xfrm>
            <a:off x="5352014" y="5814238"/>
            <a:ext cx="196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Finansieret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18436" name="Grafik 184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44" y="5815826"/>
            <a:ext cx="929766" cy="61871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16098" y="933280"/>
            <a:ext cx="8359985" cy="13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r>
              <a:rPr lang="en-US" sz="3200" b="1" dirty="0"/>
              <a:t>THERMOS - </a:t>
            </a:r>
            <a:r>
              <a:rPr lang="en-US" sz="3200" b="1" dirty="0" err="1"/>
              <a:t>Designet</a:t>
            </a:r>
            <a:r>
              <a:rPr lang="en-US" sz="3200" b="1" dirty="0"/>
              <a:t> </a:t>
            </a:r>
            <a:r>
              <a:rPr lang="en-US" sz="3200" b="1" dirty="0" err="1"/>
              <a:t>af</a:t>
            </a:r>
            <a:r>
              <a:rPr lang="en-US" sz="3200" b="1" dirty="0"/>
              <a:t> </a:t>
            </a:r>
            <a:r>
              <a:rPr lang="de-DE" sz="3200" b="1" dirty="0"/>
              <a:t>16 </a:t>
            </a:r>
            <a:r>
              <a:rPr lang="de-DE" sz="3200" b="1" dirty="0" err="1"/>
              <a:t>partnere</a:t>
            </a:r>
            <a:r>
              <a:rPr lang="de-DE" sz="3200" b="1" dirty="0"/>
              <a:t> inklusiv 8 </a:t>
            </a:r>
            <a:r>
              <a:rPr lang="de-DE" sz="3200" b="1" dirty="0" err="1"/>
              <a:t>europæiske</a:t>
            </a:r>
            <a:r>
              <a:rPr lang="de-DE" sz="3200" b="1" dirty="0"/>
              <a:t> </a:t>
            </a:r>
            <a:r>
              <a:rPr lang="de-DE" sz="3200" b="1" dirty="0" err="1"/>
              <a:t>brugerbyer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895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36537" y="2555489"/>
            <a:ext cx="605767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Udforsk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THERMOS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kontakt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68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95536" y="2348880"/>
            <a:ext cx="820891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Besøg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THERMOS-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hjemmesiden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www.thermos-project.eu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Se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demonstrationsvideoen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www.youtube.com/watch?v=r14L63Bf2t0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Udforsk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THERMOS-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værktøjet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https://tool.thermos-project.eu/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Klarlæg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øjeblik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jeres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optimale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netværksløsninger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ud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fra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jeres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prædefinerede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finansielle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miljømæssige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forhold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behøver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kun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standard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webbrowser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internetforbindelse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Udforsk</a:t>
            </a: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2605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2200" cy="1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7441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dirty="0"/>
              <a:t>THERMOS-</a:t>
            </a:r>
            <a:r>
              <a:rPr lang="en-GB" sz="2800" dirty="0" err="1"/>
              <a:t>præsentation</a:t>
            </a:r>
            <a:r>
              <a:rPr lang="en-GB" sz="2800" dirty="0"/>
              <a:t> 2019-2020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68" y="2348880"/>
            <a:ext cx="8229600" cy="37849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000" dirty="0"/>
              <a:t>INTRODUKTION AF THERMOS: </a:t>
            </a:r>
            <a:r>
              <a:rPr lang="en-CA" sz="2000" dirty="0" err="1"/>
              <a:t>Hvorfor</a:t>
            </a:r>
            <a:r>
              <a:rPr lang="en-CA" sz="2000" dirty="0"/>
              <a:t> </a:t>
            </a:r>
            <a:r>
              <a:rPr lang="en-CA" sz="2000" dirty="0" err="1"/>
              <a:t>fjernvarme</a:t>
            </a:r>
            <a:r>
              <a:rPr lang="en-CA" sz="2000" dirty="0"/>
              <a:t>- </a:t>
            </a:r>
            <a:r>
              <a:rPr lang="en-CA" sz="2000" dirty="0" err="1"/>
              <a:t>og</a:t>
            </a:r>
            <a:r>
              <a:rPr lang="en-CA" sz="2000" dirty="0"/>
              <a:t> </a:t>
            </a:r>
            <a:r>
              <a:rPr lang="en-CA" sz="2000" dirty="0" err="1"/>
              <a:t>fjernkølingsplanlægning</a:t>
            </a:r>
            <a:r>
              <a:rPr lang="en-CA" sz="2000" dirty="0"/>
              <a:t>? </a:t>
            </a:r>
            <a:endParaRPr lang="en-GB" sz="16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en-GB" sz="2000" dirty="0" err="1"/>
              <a:t>Håndtering</a:t>
            </a:r>
            <a:r>
              <a:rPr lang="en-GB" sz="2000" dirty="0"/>
              <a:t> </a:t>
            </a:r>
            <a:r>
              <a:rPr lang="en-GB" sz="2000" dirty="0" err="1"/>
              <a:t>af</a:t>
            </a:r>
            <a:r>
              <a:rPr lang="en-GB" sz="2000" dirty="0"/>
              <a:t> </a:t>
            </a:r>
            <a:r>
              <a:rPr lang="en-GB" sz="2000" dirty="0" err="1"/>
              <a:t>udfordringerne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en-GB" sz="2000" dirty="0" err="1"/>
              <a:t>Ikke</a:t>
            </a:r>
            <a:r>
              <a:rPr lang="en-GB" sz="2000" dirty="0"/>
              <a:t> kun tale men </a:t>
            </a:r>
            <a:r>
              <a:rPr lang="en-GB" sz="2000" dirty="0" err="1"/>
              <a:t>også</a:t>
            </a:r>
            <a:r>
              <a:rPr lang="en-GB" sz="2000" dirty="0"/>
              <a:t> handling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en-GB" sz="2000" dirty="0" err="1"/>
              <a:t>Brugere</a:t>
            </a:r>
            <a:r>
              <a:rPr lang="en-GB" sz="2000" dirty="0"/>
              <a:t>, cases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erfaringer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en-GB" sz="2000" dirty="0" err="1"/>
              <a:t>Kontakt</a:t>
            </a:r>
            <a:r>
              <a:rPr lang="en-GB" sz="2000" dirty="0"/>
              <a:t> </a:t>
            </a:r>
            <a:r>
              <a:rPr lang="en-GB" sz="2000" dirty="0" err="1"/>
              <a:t>os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25301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51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2448272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es-ES_tradnl" sz="4800" dirty="0">
                <a:ea typeface="+mj-ea"/>
              </a:rPr>
              <a:t>1</a:t>
            </a:r>
            <a:r>
              <a:rPr lang="en-GB" sz="4800" dirty="0">
                <a:ea typeface="+mj-ea"/>
              </a:rPr>
              <a:t>. </a:t>
            </a:r>
            <a:r>
              <a:rPr lang="en-GB" sz="4800" dirty="0" err="1">
                <a:ea typeface="+mj-ea"/>
              </a:rPr>
              <a:t>Introduktion</a:t>
            </a:r>
            <a:r>
              <a:rPr lang="en-GB" sz="4800" dirty="0">
                <a:ea typeface="+mj-ea"/>
              </a:rPr>
              <a:t> </a:t>
            </a:r>
            <a:r>
              <a:rPr lang="en-GB" sz="4800" dirty="0" err="1">
                <a:ea typeface="+mj-ea"/>
              </a:rPr>
              <a:t>af</a:t>
            </a:r>
            <a:r>
              <a:rPr lang="en-GB" sz="4800" dirty="0">
                <a:ea typeface="+mj-ea"/>
              </a:rPr>
              <a:t> THERMOS </a:t>
            </a:r>
            <a:br>
              <a:rPr lang="en-GB" sz="4800" dirty="0">
                <a:ea typeface="+mj-ea"/>
              </a:rPr>
            </a:br>
            <a:r>
              <a:rPr lang="en-CA" sz="4800" dirty="0" err="1"/>
              <a:t>Hvorfor</a:t>
            </a:r>
            <a:r>
              <a:rPr lang="en-CA" sz="4800" dirty="0"/>
              <a:t> </a:t>
            </a:r>
            <a:r>
              <a:rPr lang="en-CA" sz="4800" dirty="0" err="1"/>
              <a:t>fjernvarme</a:t>
            </a:r>
            <a:r>
              <a:rPr lang="en-CA" sz="4800" dirty="0"/>
              <a:t>- </a:t>
            </a:r>
            <a:r>
              <a:rPr lang="en-CA" sz="4800" dirty="0" err="1"/>
              <a:t>og</a:t>
            </a:r>
            <a:r>
              <a:rPr lang="en-CA" sz="4800" dirty="0"/>
              <a:t> </a:t>
            </a:r>
            <a:r>
              <a:rPr lang="en-CA" sz="4800" dirty="0" err="1"/>
              <a:t>fjernkølingsplanlægning</a:t>
            </a:r>
            <a:r>
              <a:rPr lang="en-CA" sz="4800" dirty="0"/>
              <a:t>?</a:t>
            </a:r>
            <a:endParaRPr lang="en-GB" sz="48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4387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E859B7D-A8ED-4986-BCE6-E7D747D0C9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821581"/>
              </p:ext>
            </p:extLst>
          </p:nvPr>
        </p:nvGraphicFramePr>
        <p:xfrm>
          <a:off x="1043608" y="2226517"/>
          <a:ext cx="7355166" cy="339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7BD617-D69A-401A-BDFF-5E9EFCCF6E03}"/>
              </a:ext>
            </a:extLst>
          </p:cNvPr>
          <p:cNvSpPr txBox="1"/>
          <p:nvPr/>
        </p:nvSpPr>
        <p:spPr>
          <a:xfrm>
            <a:off x="584844" y="589605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Global </a:t>
            </a:r>
            <a:r>
              <a:rPr lang="de-DE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handling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31B63-2705-4C01-B30B-FB90E1EA7024}"/>
              </a:ext>
            </a:extLst>
          </p:cNvPr>
          <p:cNvSpPr txBox="1"/>
          <p:nvPr/>
        </p:nvSpPr>
        <p:spPr>
          <a:xfrm>
            <a:off x="7522434" y="5873024"/>
            <a:ext cx="1082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Lokal </a:t>
            </a:r>
            <a:r>
              <a:rPr lang="de-DE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handling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9779BBF-2AFB-4C77-B5ED-48A00118B0A6}"/>
              </a:ext>
            </a:extLst>
          </p:cNvPr>
          <p:cNvSpPr/>
          <p:nvPr/>
        </p:nvSpPr>
        <p:spPr>
          <a:xfrm>
            <a:off x="1832682" y="6180758"/>
            <a:ext cx="5522034" cy="277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1295577" y="764704"/>
            <a:ext cx="7103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-</a:t>
            </a:r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køling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nu et </a:t>
            </a:r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centralt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element </a:t>
            </a:r>
            <a:r>
              <a:rPr lang="en-GB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globale</a:t>
            </a:r>
            <a:r>
              <a:rPr lang="en-CA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CA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klimahandlinger</a:t>
            </a:r>
            <a:endParaRPr lang="en-GB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0730" y="651016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Kilde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Heat Roadmap Europe, 2017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89017" y="5445224"/>
            <a:ext cx="834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Hovedparten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energien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varme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køling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bruges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bygninger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industrier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placeret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byer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Nedbringelse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CO</a:t>
            </a:r>
            <a:r>
              <a:rPr lang="en-GB" sz="1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-udledninger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bygninger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industri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nøglen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Europas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energiomstilling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mod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bæredygtig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fremtid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med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mindre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udledning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336" y="1052736"/>
            <a:ext cx="7163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Halvdelen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Europas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energi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bruges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opvarmning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køling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46" y="2204864"/>
            <a:ext cx="6615148" cy="33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Ift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andelen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af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vedvarende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energikilder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fjernkøling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der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stadig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plads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til</a:t>
            </a:r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fornyelse</a:t>
            </a:r>
            <a:endParaRPr lang="en-GB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7887"/>
            <a:ext cx="7452320" cy="48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/>
              <a:t>Kilde</a:t>
            </a:r>
            <a:r>
              <a:rPr lang="de-DE" sz="1050" dirty="0"/>
              <a:t>: </a:t>
            </a:r>
            <a:r>
              <a:rPr lang="en-US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Heat Roadmap Europe, 2017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734673"/>
              </p:ext>
            </p:extLst>
          </p:nvPr>
        </p:nvGraphicFramePr>
        <p:xfrm>
          <a:off x="971600" y="1988840"/>
          <a:ext cx="77768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222657"/>
            <a:ext cx="6048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Fjernvarme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central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teknologi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for den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vedvarende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energiomstilling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på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lokalt</a:t>
            </a:r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niveau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37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3193</Words>
  <Application>Microsoft Office PowerPoint</Application>
  <PresentationFormat>On-screen Show (4:3)</PresentationFormat>
  <Paragraphs>332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Segoe UI</vt:lpstr>
      <vt:lpstr>Segoe UI Light</vt:lpstr>
      <vt:lpstr>Wingdings</vt:lpstr>
      <vt:lpstr>Office Theme</vt:lpstr>
      <vt:lpstr>1_Office Theme</vt:lpstr>
      <vt:lpstr>Bedre planlægning for bedre resultater</vt:lpstr>
      <vt:lpstr>THERMOS – Thermal Energy Resource Modelling and Optimisation System</vt:lpstr>
      <vt:lpstr>PowerPoint Presentation</vt:lpstr>
      <vt:lpstr>THERMOS-præsentation 2019-2020</vt:lpstr>
      <vt:lpstr>1. Introduktion af THERMOS  Hvorfor fjernvarme- og fjernkølingsplanlægning?</vt:lpstr>
      <vt:lpstr>PowerPoint Presentation</vt:lpstr>
      <vt:lpstr>PowerPoint Presentation</vt:lpstr>
      <vt:lpstr>PowerPoint Presentation</vt:lpstr>
      <vt:lpstr>PowerPoint Presentation</vt:lpstr>
      <vt:lpstr>Fjernkøling: den nye energiudfordring for byer i et skiftende klima</vt:lpstr>
      <vt:lpstr>PowerPoint Presentation</vt:lpstr>
      <vt:lpstr>PowerPoint Presentation</vt:lpstr>
      <vt:lpstr>PowerPoint Presentation</vt:lpstr>
      <vt:lpstr>Udfordringen for byer og regioner</vt:lpstr>
      <vt:lpstr>Samarbejde for at nå den  optimale løsning</vt:lpstr>
      <vt:lpstr>Optimal løsning for nøglescenarier</vt:lpstr>
      <vt:lpstr>Fordele for energiplanlæggere  ved at bruge THERMOS</vt:lpstr>
      <vt:lpstr>PowerPoint Presentation</vt:lpstr>
      <vt:lpstr>THERMOS-værktøj</vt:lpstr>
      <vt:lpstr>PowerPoint Presentation</vt:lpstr>
      <vt:lpstr>THERMOS model til optimering af energisystemer</vt:lpstr>
      <vt:lpstr>PowerPoint Presentation</vt:lpstr>
      <vt:lpstr>PowerPoint Presentation</vt:lpstr>
      <vt:lpstr>THERMOS - Ikke kun tale men også handling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pfohl</dc:creator>
  <cp:lastModifiedBy>Alexandra Pfohl</cp:lastModifiedBy>
  <cp:revision>443</cp:revision>
  <cp:lastPrinted>2019-09-26T07:35:26Z</cp:lastPrinted>
  <dcterms:created xsi:type="dcterms:W3CDTF">2018-08-01T07:54:29Z</dcterms:created>
  <dcterms:modified xsi:type="dcterms:W3CDTF">2019-11-08T12:28:51Z</dcterms:modified>
</cp:coreProperties>
</file>