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5"/>
  </p:notesMasterIdLst>
  <p:sldIdLst>
    <p:sldId id="256" r:id="rId3"/>
    <p:sldId id="336" r:id="rId4"/>
    <p:sldId id="275" r:id="rId5"/>
    <p:sldId id="306" r:id="rId6"/>
    <p:sldId id="323" r:id="rId7"/>
    <p:sldId id="313" r:id="rId8"/>
    <p:sldId id="322" r:id="rId9"/>
    <p:sldId id="334" r:id="rId10"/>
    <p:sldId id="319" r:id="rId11"/>
    <p:sldId id="318" r:id="rId12"/>
    <p:sldId id="337" r:id="rId13"/>
    <p:sldId id="340" r:id="rId14"/>
    <p:sldId id="341" r:id="rId15"/>
    <p:sldId id="309" r:id="rId16"/>
    <p:sldId id="310" r:id="rId17"/>
    <p:sldId id="280" r:id="rId18"/>
    <p:sldId id="344" r:id="rId19"/>
    <p:sldId id="297" r:id="rId20"/>
    <p:sldId id="325" r:id="rId21"/>
    <p:sldId id="326" r:id="rId22"/>
    <p:sldId id="329" r:id="rId23"/>
    <p:sldId id="346" r:id="rId24"/>
    <p:sldId id="320" r:id="rId25"/>
    <p:sldId id="279" r:id="rId26"/>
    <p:sldId id="331" r:id="rId27"/>
    <p:sldId id="288" r:id="rId28"/>
    <p:sldId id="289" r:id="rId29"/>
    <p:sldId id="293" r:id="rId30"/>
    <p:sldId id="291" r:id="rId31"/>
    <p:sldId id="345" r:id="rId32"/>
    <p:sldId id="294" r:id="rId33"/>
    <p:sldId id="290" r:id="rId34"/>
  </p:sldIdLst>
  <p:sldSz cx="9144000" cy="6858000" type="screen4x3"/>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all Magennis" initials="NM" lastIdx="20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297" autoAdjust="0"/>
    <p:restoredTop sz="84946" autoAdjust="0"/>
  </p:normalViewPr>
  <p:slideViewPr>
    <p:cSldViewPr>
      <p:cViewPr varScale="1">
        <p:scale>
          <a:sx n="70" d="100"/>
          <a:sy n="70" d="100"/>
        </p:scale>
        <p:origin x="44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5" d="100"/>
        <a:sy n="6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_rels/data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image" Target="../media/image30.jpeg"/><Relationship Id="rId5" Type="http://schemas.openxmlformats.org/officeDocument/2006/relationships/image" Target="../media/image34.jpeg"/><Relationship Id="rId4" Type="http://schemas.openxmlformats.org/officeDocument/2006/relationships/image" Target="../media/image33.png"/></Relationships>
</file>

<file path=ppt/diagrams/_rels/data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image" Target="../media/image37.png"/></Relationships>
</file>

<file path=ppt/diagrams/_rels/data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image" Target="../media/image40.png"/></Relationships>
</file>

<file path=ppt/diagrams/_rels/data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image" Target="../media/image47.png"/><Relationship Id="rId4" Type="http://schemas.openxmlformats.org/officeDocument/2006/relationships/image" Target="../media/image5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image" Target="../media/image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AF5493-BA8F-4BBB-8449-6A845883780B}"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US"/>
        </a:p>
      </dgm:t>
    </dgm:pt>
    <dgm:pt modelId="{6330F77C-2FA1-44D8-91F5-DB805E16483B}">
      <dgm:prSet custT="1"/>
      <dgm:spPr/>
      <dgm:t>
        <a:bodyPr/>
        <a:lstStyle/>
        <a:p>
          <a:r>
            <a:rPr lang="pt-PT" sz="1900" dirty="0" smtClean="0"/>
            <a:t>apoiar o planeamento estratégico da energia sustentável</a:t>
          </a:r>
          <a:endParaRPr lang="en-GB" sz="1900" dirty="0" smtClean="0"/>
        </a:p>
      </dgm:t>
    </dgm:pt>
    <dgm:pt modelId="{F9D80E58-76FD-46A6-BCB8-077D02A47E39}" type="parTrans" cxnId="{2EAC294A-1A20-47CB-8D86-0030F1EF7F94}">
      <dgm:prSet/>
      <dgm:spPr/>
      <dgm:t>
        <a:bodyPr/>
        <a:lstStyle/>
        <a:p>
          <a:endParaRPr lang="en-US"/>
        </a:p>
      </dgm:t>
    </dgm:pt>
    <dgm:pt modelId="{6B717057-3C03-45FE-AF0F-613A4951C307}" type="sibTrans" cxnId="{2EAC294A-1A20-47CB-8D86-0030F1EF7F94}">
      <dgm:prSet/>
      <dgm:spPr/>
      <dgm:t>
        <a:bodyPr/>
        <a:lstStyle/>
        <a:p>
          <a:endParaRPr lang="en-US"/>
        </a:p>
      </dgm:t>
    </dgm:pt>
    <dgm:pt modelId="{8DA28108-FA49-454C-8C0A-EE36981FA42A}">
      <dgm:prSet custT="1"/>
      <dgm:spPr/>
      <dgm:t>
        <a:bodyPr/>
        <a:lstStyle/>
        <a:p>
          <a:r>
            <a:rPr lang="en-US" sz="1900" dirty="0" smtClean="0"/>
            <a:t>identificar e selecionar </a:t>
          </a:r>
          <a:r>
            <a:rPr lang="pt-PT" sz="1900" dirty="0" smtClean="0"/>
            <a:t>sistemas de climatização coletiva de baixo carbono em</a:t>
          </a:r>
          <a:r>
            <a:rPr lang="en-US" sz="1900" dirty="0" smtClean="0"/>
            <a:t> geografias reais</a:t>
          </a:r>
          <a:endParaRPr lang="en-US" sz="1900" dirty="0"/>
        </a:p>
      </dgm:t>
    </dgm:pt>
    <dgm:pt modelId="{470EF7B9-7113-4F69-8B7B-948367F2C485}" type="parTrans" cxnId="{C20E6B88-97D6-450B-AC61-5B6FE5E1FC36}">
      <dgm:prSet/>
      <dgm:spPr/>
      <dgm:t>
        <a:bodyPr/>
        <a:lstStyle/>
        <a:p>
          <a:endParaRPr lang="en-US"/>
        </a:p>
      </dgm:t>
    </dgm:pt>
    <dgm:pt modelId="{5F2AC4AB-D562-4F98-9ED2-E8BA6C96DDA3}" type="sibTrans" cxnId="{C20E6B88-97D6-450B-AC61-5B6FE5E1FC36}">
      <dgm:prSet/>
      <dgm:spPr/>
      <dgm:t>
        <a:bodyPr/>
        <a:lstStyle/>
        <a:p>
          <a:endParaRPr lang="en-US"/>
        </a:p>
      </dgm:t>
    </dgm:pt>
    <dgm:pt modelId="{F857EF7C-F7B4-40C0-8B77-71FE5DFA6F58}">
      <dgm:prSet phldrT="[Text]" custT="1"/>
      <dgm:spPr/>
      <dgm:t>
        <a:bodyPr/>
        <a:lstStyle/>
        <a:p>
          <a:r>
            <a:rPr lang="pt-PT" sz="1900" dirty="0" smtClean="0"/>
            <a:t>otimizar os processos de planeamento de redes locais de climatização coletiva</a:t>
          </a:r>
          <a:endParaRPr lang="en-US" sz="1900" dirty="0"/>
        </a:p>
      </dgm:t>
    </dgm:pt>
    <dgm:pt modelId="{86F68283-A1B3-4A63-BACF-626D75463A2F}" type="sibTrans" cxnId="{30088FCB-8C17-4FAA-B722-F42278555116}">
      <dgm:prSet/>
      <dgm:spPr/>
      <dgm:t>
        <a:bodyPr/>
        <a:lstStyle/>
        <a:p>
          <a:endParaRPr lang="en-US"/>
        </a:p>
      </dgm:t>
    </dgm:pt>
    <dgm:pt modelId="{E38993E8-B108-465E-9900-7EAC6C36F826}" type="parTrans" cxnId="{30088FCB-8C17-4FAA-B722-F42278555116}">
      <dgm:prSet/>
      <dgm:spPr/>
      <dgm:t>
        <a:bodyPr/>
        <a:lstStyle/>
        <a:p>
          <a:endParaRPr lang="en-US"/>
        </a:p>
      </dgm:t>
    </dgm:pt>
    <dgm:pt modelId="{172F4E09-62F1-4598-9A81-DC42CF5B3E1E}" type="pres">
      <dgm:prSet presAssocID="{8DAF5493-BA8F-4BBB-8449-6A845883780B}" presName="Name0" presStyleCnt="0">
        <dgm:presLayoutVars>
          <dgm:dir/>
          <dgm:resizeHandles val="exact"/>
        </dgm:presLayoutVars>
      </dgm:prSet>
      <dgm:spPr/>
      <dgm:t>
        <a:bodyPr/>
        <a:lstStyle/>
        <a:p>
          <a:endParaRPr lang="en-US"/>
        </a:p>
      </dgm:t>
    </dgm:pt>
    <dgm:pt modelId="{DA695654-133A-4EAA-A0FA-A595C597F7B7}" type="pres">
      <dgm:prSet presAssocID="{F857EF7C-F7B4-40C0-8B77-71FE5DFA6F58}" presName="compNode" presStyleCnt="0"/>
      <dgm:spPr/>
    </dgm:pt>
    <dgm:pt modelId="{95848F88-B85E-411C-97B8-F59AC38E5151}" type="pres">
      <dgm:prSet presAssocID="{F857EF7C-F7B4-40C0-8B77-71FE5DFA6F58}" presName="pict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44000" b="-44000"/>
          </a:stretch>
        </a:blipFill>
      </dgm:spPr>
      <dgm:t>
        <a:bodyPr/>
        <a:lstStyle/>
        <a:p>
          <a:endParaRPr lang="en-US"/>
        </a:p>
      </dgm:t>
    </dgm:pt>
    <dgm:pt modelId="{0EFD81AD-A290-4896-A2CC-F7D08EBF6A29}" type="pres">
      <dgm:prSet presAssocID="{F857EF7C-F7B4-40C0-8B77-71FE5DFA6F58}" presName="textRect" presStyleLbl="revTx" presStyleIdx="0" presStyleCnt="3" custScaleY="155779" custLinFactNeighborY="28980">
        <dgm:presLayoutVars>
          <dgm:bulletEnabled val="1"/>
        </dgm:presLayoutVars>
      </dgm:prSet>
      <dgm:spPr/>
      <dgm:t>
        <a:bodyPr/>
        <a:lstStyle/>
        <a:p>
          <a:endParaRPr lang="en-US"/>
        </a:p>
      </dgm:t>
    </dgm:pt>
    <dgm:pt modelId="{A049801C-D89B-4BB1-A7A1-A1809994EC44}" type="pres">
      <dgm:prSet presAssocID="{86F68283-A1B3-4A63-BACF-626D75463A2F}" presName="sibTrans" presStyleLbl="sibTrans2D1" presStyleIdx="0" presStyleCnt="0"/>
      <dgm:spPr/>
      <dgm:t>
        <a:bodyPr/>
        <a:lstStyle/>
        <a:p>
          <a:endParaRPr lang="en-US"/>
        </a:p>
      </dgm:t>
    </dgm:pt>
    <dgm:pt modelId="{7E8E63CB-7453-4D01-A718-32AEA8BCAE6B}" type="pres">
      <dgm:prSet presAssocID="{6330F77C-2FA1-44D8-91F5-DB805E16483B}" presName="compNode" presStyleCnt="0"/>
      <dgm:spPr/>
    </dgm:pt>
    <dgm:pt modelId="{268C6C24-3E44-4F10-ADC8-B4BE15D78E42}" type="pres">
      <dgm:prSet presAssocID="{6330F77C-2FA1-44D8-91F5-DB805E16483B}" presName="pictRect" presStyleLbl="node1" presStyleIdx="1" presStyleCnt="3" custScaleX="108206"/>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44000" b="-44000"/>
          </a:stretch>
        </a:blipFill>
      </dgm:spPr>
      <dgm:t>
        <a:bodyPr/>
        <a:lstStyle/>
        <a:p>
          <a:endParaRPr lang="en-US"/>
        </a:p>
      </dgm:t>
    </dgm:pt>
    <dgm:pt modelId="{F7C26652-3080-40BD-9981-78B9D004280D}" type="pres">
      <dgm:prSet presAssocID="{6330F77C-2FA1-44D8-91F5-DB805E16483B}" presName="textRect" presStyleLbl="revTx" presStyleIdx="1" presStyleCnt="3" custScaleY="131251" custLinFactNeighborY="15838">
        <dgm:presLayoutVars>
          <dgm:bulletEnabled val="1"/>
        </dgm:presLayoutVars>
      </dgm:prSet>
      <dgm:spPr/>
      <dgm:t>
        <a:bodyPr/>
        <a:lstStyle/>
        <a:p>
          <a:endParaRPr lang="en-US"/>
        </a:p>
      </dgm:t>
    </dgm:pt>
    <dgm:pt modelId="{0249F6CA-AF11-477A-BB93-5FC694E11AEC}" type="pres">
      <dgm:prSet presAssocID="{6B717057-3C03-45FE-AF0F-613A4951C307}" presName="sibTrans" presStyleLbl="sibTrans2D1" presStyleIdx="0" presStyleCnt="0"/>
      <dgm:spPr/>
      <dgm:t>
        <a:bodyPr/>
        <a:lstStyle/>
        <a:p>
          <a:endParaRPr lang="en-US"/>
        </a:p>
      </dgm:t>
    </dgm:pt>
    <dgm:pt modelId="{52D4A299-15C5-4184-9F7F-29A14D9817BF}" type="pres">
      <dgm:prSet presAssocID="{8DA28108-FA49-454C-8C0A-EE36981FA42A}" presName="compNode" presStyleCnt="0"/>
      <dgm:spPr/>
    </dgm:pt>
    <dgm:pt modelId="{7E3E6C44-0158-42F4-8380-F1FC18D508FF}" type="pres">
      <dgm:prSet presAssocID="{8DA28108-FA49-454C-8C0A-EE36981FA42A}" presName="pictRect" presStyleLbl="node1" presStyleIdx="2" presStyleCnt="3" custScaleX="119042" custLinFactNeighborY="2335"/>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44000" b="-44000"/>
          </a:stretch>
        </a:blipFill>
      </dgm:spPr>
      <dgm:t>
        <a:bodyPr/>
        <a:lstStyle/>
        <a:p>
          <a:endParaRPr lang="en-US"/>
        </a:p>
      </dgm:t>
    </dgm:pt>
    <dgm:pt modelId="{3FAA350A-9CFB-4B39-A5FF-AC04E0DEDE21}" type="pres">
      <dgm:prSet presAssocID="{8DA28108-FA49-454C-8C0A-EE36981FA42A}" presName="textRect" presStyleLbl="revTx" presStyleIdx="2" presStyleCnt="3" custScaleX="122505" custScaleY="140448" custLinFactNeighborX="53" custLinFactNeighborY="32779">
        <dgm:presLayoutVars>
          <dgm:bulletEnabled val="1"/>
        </dgm:presLayoutVars>
      </dgm:prSet>
      <dgm:spPr/>
      <dgm:t>
        <a:bodyPr/>
        <a:lstStyle/>
        <a:p>
          <a:endParaRPr lang="en-US"/>
        </a:p>
      </dgm:t>
    </dgm:pt>
  </dgm:ptLst>
  <dgm:cxnLst>
    <dgm:cxn modelId="{657A7AE1-D32E-478F-B3E7-6F2C3BEE1192}" type="presOf" srcId="{8DAF5493-BA8F-4BBB-8449-6A845883780B}" destId="{172F4E09-62F1-4598-9A81-DC42CF5B3E1E}" srcOrd="0" destOrd="0" presId="urn:microsoft.com/office/officeart/2005/8/layout/pList1"/>
    <dgm:cxn modelId="{2EAC294A-1A20-47CB-8D86-0030F1EF7F94}" srcId="{8DAF5493-BA8F-4BBB-8449-6A845883780B}" destId="{6330F77C-2FA1-44D8-91F5-DB805E16483B}" srcOrd="1" destOrd="0" parTransId="{F9D80E58-76FD-46A6-BCB8-077D02A47E39}" sibTransId="{6B717057-3C03-45FE-AF0F-613A4951C307}"/>
    <dgm:cxn modelId="{69638577-322C-41D3-B7E5-E40A98C31B68}" type="presOf" srcId="{8DA28108-FA49-454C-8C0A-EE36981FA42A}" destId="{3FAA350A-9CFB-4B39-A5FF-AC04E0DEDE21}" srcOrd="0" destOrd="0" presId="urn:microsoft.com/office/officeart/2005/8/layout/pList1"/>
    <dgm:cxn modelId="{5F52879E-265B-4CEA-A78D-AB6D75D00342}" type="presOf" srcId="{F857EF7C-F7B4-40C0-8B77-71FE5DFA6F58}" destId="{0EFD81AD-A290-4896-A2CC-F7D08EBF6A29}" srcOrd="0" destOrd="0" presId="urn:microsoft.com/office/officeart/2005/8/layout/pList1"/>
    <dgm:cxn modelId="{C20E6B88-97D6-450B-AC61-5B6FE5E1FC36}" srcId="{8DAF5493-BA8F-4BBB-8449-6A845883780B}" destId="{8DA28108-FA49-454C-8C0A-EE36981FA42A}" srcOrd="2" destOrd="0" parTransId="{470EF7B9-7113-4F69-8B7B-948367F2C485}" sibTransId="{5F2AC4AB-D562-4F98-9ED2-E8BA6C96DDA3}"/>
    <dgm:cxn modelId="{9F0D85DB-98B0-4C0B-9780-648784D3D7A3}" type="presOf" srcId="{6330F77C-2FA1-44D8-91F5-DB805E16483B}" destId="{F7C26652-3080-40BD-9981-78B9D004280D}" srcOrd="0" destOrd="0" presId="urn:microsoft.com/office/officeart/2005/8/layout/pList1"/>
    <dgm:cxn modelId="{82D0E159-A91B-4CE2-AC9C-C4B4076982A2}" type="presOf" srcId="{6B717057-3C03-45FE-AF0F-613A4951C307}" destId="{0249F6CA-AF11-477A-BB93-5FC694E11AEC}" srcOrd="0" destOrd="0" presId="urn:microsoft.com/office/officeart/2005/8/layout/pList1"/>
    <dgm:cxn modelId="{30088FCB-8C17-4FAA-B722-F42278555116}" srcId="{8DAF5493-BA8F-4BBB-8449-6A845883780B}" destId="{F857EF7C-F7B4-40C0-8B77-71FE5DFA6F58}" srcOrd="0" destOrd="0" parTransId="{E38993E8-B108-465E-9900-7EAC6C36F826}" sibTransId="{86F68283-A1B3-4A63-BACF-626D75463A2F}"/>
    <dgm:cxn modelId="{303D5D3F-1AE6-4C86-B495-3E3E169B0E26}" type="presOf" srcId="{86F68283-A1B3-4A63-BACF-626D75463A2F}" destId="{A049801C-D89B-4BB1-A7A1-A1809994EC44}" srcOrd="0" destOrd="0" presId="urn:microsoft.com/office/officeart/2005/8/layout/pList1"/>
    <dgm:cxn modelId="{60FE0E35-8793-4C27-AB45-E4C3661A4FFB}" type="presParOf" srcId="{172F4E09-62F1-4598-9A81-DC42CF5B3E1E}" destId="{DA695654-133A-4EAA-A0FA-A595C597F7B7}" srcOrd="0" destOrd="0" presId="urn:microsoft.com/office/officeart/2005/8/layout/pList1"/>
    <dgm:cxn modelId="{FF7C657D-59F3-49DE-B6E9-3AB4A08F02A6}" type="presParOf" srcId="{DA695654-133A-4EAA-A0FA-A595C597F7B7}" destId="{95848F88-B85E-411C-97B8-F59AC38E5151}" srcOrd="0" destOrd="0" presId="urn:microsoft.com/office/officeart/2005/8/layout/pList1"/>
    <dgm:cxn modelId="{51ECFFC4-9D4C-4463-AB2A-0A3BF4126CB8}" type="presParOf" srcId="{DA695654-133A-4EAA-A0FA-A595C597F7B7}" destId="{0EFD81AD-A290-4896-A2CC-F7D08EBF6A29}" srcOrd="1" destOrd="0" presId="urn:microsoft.com/office/officeart/2005/8/layout/pList1"/>
    <dgm:cxn modelId="{F5DBA855-6E53-49A8-9138-7643C43558B1}" type="presParOf" srcId="{172F4E09-62F1-4598-9A81-DC42CF5B3E1E}" destId="{A049801C-D89B-4BB1-A7A1-A1809994EC44}" srcOrd="1" destOrd="0" presId="urn:microsoft.com/office/officeart/2005/8/layout/pList1"/>
    <dgm:cxn modelId="{0E8BC521-A368-4F9E-B65A-C7DB6DC3001A}" type="presParOf" srcId="{172F4E09-62F1-4598-9A81-DC42CF5B3E1E}" destId="{7E8E63CB-7453-4D01-A718-32AEA8BCAE6B}" srcOrd="2" destOrd="0" presId="urn:microsoft.com/office/officeart/2005/8/layout/pList1"/>
    <dgm:cxn modelId="{DA391898-65DF-4D7F-848D-D6F21C6095BB}" type="presParOf" srcId="{7E8E63CB-7453-4D01-A718-32AEA8BCAE6B}" destId="{268C6C24-3E44-4F10-ADC8-B4BE15D78E42}" srcOrd="0" destOrd="0" presId="urn:microsoft.com/office/officeart/2005/8/layout/pList1"/>
    <dgm:cxn modelId="{4050F4BA-1842-48CB-BE07-667CF602360D}" type="presParOf" srcId="{7E8E63CB-7453-4D01-A718-32AEA8BCAE6B}" destId="{F7C26652-3080-40BD-9981-78B9D004280D}" srcOrd="1" destOrd="0" presId="urn:microsoft.com/office/officeart/2005/8/layout/pList1"/>
    <dgm:cxn modelId="{1CAA6133-DF12-4A7F-8FD6-2AC11A180CA3}" type="presParOf" srcId="{172F4E09-62F1-4598-9A81-DC42CF5B3E1E}" destId="{0249F6CA-AF11-477A-BB93-5FC694E11AEC}" srcOrd="3" destOrd="0" presId="urn:microsoft.com/office/officeart/2005/8/layout/pList1"/>
    <dgm:cxn modelId="{ED109BBC-0603-4B7C-BDC7-F05DC6D4E8A6}" type="presParOf" srcId="{172F4E09-62F1-4598-9A81-DC42CF5B3E1E}" destId="{52D4A299-15C5-4184-9F7F-29A14D9817BF}" srcOrd="4" destOrd="0" presId="urn:microsoft.com/office/officeart/2005/8/layout/pList1"/>
    <dgm:cxn modelId="{034809FA-ACC2-45C9-801E-B3F39DA1EE5C}" type="presParOf" srcId="{52D4A299-15C5-4184-9F7F-29A14D9817BF}" destId="{7E3E6C44-0158-42F4-8380-F1FC18D508FF}" srcOrd="0" destOrd="0" presId="urn:microsoft.com/office/officeart/2005/8/layout/pList1"/>
    <dgm:cxn modelId="{2281349F-30CB-4B2E-A7B3-334209678550}" type="presParOf" srcId="{52D4A299-15C5-4184-9F7F-29A14D9817BF}" destId="{3FAA350A-9CFB-4B39-A5FF-AC04E0DEDE21}"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8B8D90-C81A-4C46-8AA4-125CEDD66821}" type="doc">
      <dgm:prSet loTypeId="urn:microsoft.com/office/officeart/2008/layout/PictureLineup" loCatId="picture" qsTypeId="urn:microsoft.com/office/officeart/2005/8/quickstyle/simple3" qsCatId="simple" csTypeId="urn:microsoft.com/office/officeart/2005/8/colors/accent0_3" csCatId="mainScheme" phldr="1"/>
      <dgm:spPr/>
      <dgm:t>
        <a:bodyPr/>
        <a:lstStyle/>
        <a:p>
          <a:endParaRPr lang="en-US"/>
        </a:p>
      </dgm:t>
    </dgm:pt>
    <dgm:pt modelId="{A11547F6-1EE2-48B8-83F5-305F053CBA7B}">
      <dgm:prSet phldrT="[Text]" custT="1"/>
      <dgm:spPr/>
      <dgm:t>
        <a:bodyPr/>
        <a:lstStyle/>
        <a:p>
          <a:pPr algn="ctr"/>
          <a:r>
            <a:rPr lang="en-GB" sz="1800" noProof="0" dirty="0" err="1" smtClean="0"/>
            <a:t>Objetivos</a:t>
          </a:r>
          <a:r>
            <a:rPr lang="en-GB" sz="1800" noProof="0" dirty="0" smtClean="0"/>
            <a:t> de </a:t>
          </a:r>
          <a:r>
            <a:rPr lang="en-GB" sz="1800" noProof="0" dirty="0" err="1" smtClean="0"/>
            <a:t>Desenvolv</a:t>
          </a:r>
          <a:r>
            <a:rPr lang="en-GB" sz="1800" noProof="0" dirty="0" smtClean="0"/>
            <a:t>.º </a:t>
          </a:r>
          <a:r>
            <a:rPr lang="en-GB" sz="1800" noProof="0" dirty="0" err="1" smtClean="0"/>
            <a:t>Sustentável</a:t>
          </a:r>
          <a:r>
            <a:rPr lang="en-GB" sz="1800" noProof="0" dirty="0" smtClean="0"/>
            <a:t> – </a:t>
          </a:r>
        </a:p>
        <a:p>
          <a:pPr algn="ctr"/>
          <a:r>
            <a:rPr lang="en-GB" sz="1800" noProof="0" dirty="0" smtClean="0"/>
            <a:t>SDG7</a:t>
          </a:r>
          <a:endParaRPr lang="en-GB" sz="1800" noProof="0" dirty="0"/>
        </a:p>
      </dgm:t>
    </dgm:pt>
    <dgm:pt modelId="{D8887212-D088-489C-8281-AAB2661A5FCF}" type="parTrans" cxnId="{C911813D-DE9E-4835-A65A-C03683F9FCBF}">
      <dgm:prSet/>
      <dgm:spPr/>
      <dgm:t>
        <a:bodyPr/>
        <a:lstStyle/>
        <a:p>
          <a:endParaRPr lang="en-US"/>
        </a:p>
      </dgm:t>
    </dgm:pt>
    <dgm:pt modelId="{4CBF2E49-DC2B-4854-9D5E-B30019F40B44}" type="sibTrans" cxnId="{C911813D-DE9E-4835-A65A-C03683F9FCBF}">
      <dgm:prSet/>
      <dgm:spPr/>
      <dgm:t>
        <a:bodyPr/>
        <a:lstStyle/>
        <a:p>
          <a:endParaRPr lang="en-US"/>
        </a:p>
      </dgm:t>
    </dgm:pt>
    <dgm:pt modelId="{96A2DDFD-7FF2-411B-B18D-B70EBF39E019}">
      <dgm:prSet phldrT="[Text]"/>
      <dgm:spPr/>
      <dgm:t>
        <a:bodyPr/>
        <a:lstStyle/>
        <a:p>
          <a:pPr algn="ctr"/>
          <a:r>
            <a:rPr lang="en-GB" noProof="0" dirty="0" err="1" smtClean="0"/>
            <a:t>Pacto</a:t>
          </a:r>
          <a:r>
            <a:rPr lang="en-GB" noProof="0" dirty="0" smtClean="0"/>
            <a:t> dos </a:t>
          </a:r>
          <a:r>
            <a:rPr lang="en-GB" noProof="0" dirty="0" err="1" smtClean="0"/>
            <a:t>Autarcas</a:t>
          </a:r>
          <a:r>
            <a:rPr lang="en-GB" noProof="0" dirty="0" smtClean="0"/>
            <a:t> para o </a:t>
          </a:r>
          <a:r>
            <a:rPr lang="en-GB" noProof="0" dirty="0" err="1" smtClean="0"/>
            <a:t>Clima</a:t>
          </a:r>
          <a:r>
            <a:rPr lang="en-GB" noProof="0" dirty="0" smtClean="0"/>
            <a:t> e </a:t>
          </a:r>
          <a:r>
            <a:rPr lang="en-GB" noProof="0" dirty="0" err="1" smtClean="0"/>
            <a:t>Energia</a:t>
          </a:r>
          <a:endParaRPr lang="en-GB" noProof="0" dirty="0"/>
        </a:p>
      </dgm:t>
    </dgm:pt>
    <dgm:pt modelId="{CFE49B1F-49AF-4742-90AE-EBC3BC6FF45C}" type="parTrans" cxnId="{7FB2F4B9-6ED9-48FA-B135-920C967F9137}">
      <dgm:prSet/>
      <dgm:spPr/>
      <dgm:t>
        <a:bodyPr/>
        <a:lstStyle/>
        <a:p>
          <a:endParaRPr lang="en-US"/>
        </a:p>
      </dgm:t>
    </dgm:pt>
    <dgm:pt modelId="{E6FCFBF1-04B7-4996-972F-E12A9186B3C9}" type="sibTrans" cxnId="{7FB2F4B9-6ED9-48FA-B135-920C967F9137}">
      <dgm:prSet/>
      <dgm:spPr/>
      <dgm:t>
        <a:bodyPr/>
        <a:lstStyle/>
        <a:p>
          <a:endParaRPr lang="en-US"/>
        </a:p>
      </dgm:t>
    </dgm:pt>
    <dgm:pt modelId="{6409D4DA-1FC5-472B-95D3-17FFB3A45955}">
      <dgm:prSet phldrT="[Text]"/>
      <dgm:spPr/>
      <dgm:t>
        <a:bodyPr/>
        <a:lstStyle/>
        <a:p>
          <a:pPr algn="ctr"/>
          <a:r>
            <a:rPr lang="en-GB" noProof="0" dirty="0" err="1" smtClean="0"/>
            <a:t>Pacote</a:t>
          </a:r>
          <a:r>
            <a:rPr lang="en-GB" noProof="0" dirty="0" smtClean="0"/>
            <a:t> UE </a:t>
          </a:r>
          <a:r>
            <a:rPr lang="en-GB" noProof="0" dirty="0" err="1" smtClean="0"/>
            <a:t>Energia</a:t>
          </a:r>
          <a:r>
            <a:rPr lang="en-GB" noProof="0" dirty="0" smtClean="0"/>
            <a:t> </a:t>
          </a:r>
          <a:r>
            <a:rPr lang="en-GB" noProof="0" dirty="0" err="1" smtClean="0"/>
            <a:t>Limpa</a:t>
          </a:r>
          <a:r>
            <a:rPr lang="en-GB" noProof="0" dirty="0" smtClean="0"/>
            <a:t> para </a:t>
          </a:r>
          <a:r>
            <a:rPr lang="en-GB" noProof="0" dirty="0" err="1" smtClean="0"/>
            <a:t>todos</a:t>
          </a:r>
          <a:r>
            <a:rPr lang="en-GB" noProof="0" dirty="0" smtClean="0"/>
            <a:t> os  </a:t>
          </a:r>
          <a:r>
            <a:rPr lang="en-GB" noProof="0" dirty="0" err="1" smtClean="0"/>
            <a:t>Europeus</a:t>
          </a:r>
          <a:endParaRPr lang="en-GB" noProof="0" dirty="0"/>
        </a:p>
      </dgm:t>
    </dgm:pt>
    <dgm:pt modelId="{68C779CC-71D7-48C9-9662-963464DBD118}" type="parTrans" cxnId="{B6325C79-B6E0-4B18-8030-0ECBC3281035}">
      <dgm:prSet/>
      <dgm:spPr/>
      <dgm:t>
        <a:bodyPr/>
        <a:lstStyle/>
        <a:p>
          <a:endParaRPr lang="en-US"/>
        </a:p>
      </dgm:t>
    </dgm:pt>
    <dgm:pt modelId="{3E7A8ECC-D825-44EB-B781-E8E5223CA011}" type="sibTrans" cxnId="{B6325C79-B6E0-4B18-8030-0ECBC3281035}">
      <dgm:prSet/>
      <dgm:spPr/>
      <dgm:t>
        <a:bodyPr/>
        <a:lstStyle/>
        <a:p>
          <a:endParaRPr lang="en-US"/>
        </a:p>
      </dgm:t>
    </dgm:pt>
    <dgm:pt modelId="{14F67576-949E-42E2-8D3F-5F9AC4074523}">
      <dgm:prSet phldrT="[Text]"/>
      <dgm:spPr/>
      <dgm:t>
        <a:bodyPr/>
        <a:lstStyle/>
        <a:p>
          <a:pPr algn="ctr">
            <a:spcAft>
              <a:spcPts val="0"/>
            </a:spcAft>
          </a:pPr>
          <a:r>
            <a:rPr lang="en-GB" noProof="0" dirty="0" err="1" smtClean="0"/>
            <a:t>Acordo</a:t>
          </a:r>
          <a:endParaRPr lang="en-GB" noProof="0" dirty="0" smtClean="0"/>
        </a:p>
        <a:p>
          <a:pPr algn="ctr">
            <a:spcAft>
              <a:spcPts val="0"/>
            </a:spcAft>
          </a:pPr>
          <a:r>
            <a:rPr lang="en-GB" noProof="0" dirty="0" smtClean="0"/>
            <a:t>de </a:t>
          </a:r>
        </a:p>
        <a:p>
          <a:pPr algn="ctr">
            <a:spcAft>
              <a:spcPct val="35000"/>
            </a:spcAft>
          </a:pPr>
          <a:r>
            <a:rPr lang="en-GB" noProof="0" smtClean="0"/>
            <a:t>Paris</a:t>
          </a:r>
          <a:endParaRPr lang="en-GB" noProof="0" dirty="0"/>
        </a:p>
      </dgm:t>
    </dgm:pt>
    <dgm:pt modelId="{A816E099-0231-4E36-B128-55611F160326}" type="parTrans" cxnId="{87B9222C-743A-49F9-9BE4-DA07AF255970}">
      <dgm:prSet/>
      <dgm:spPr/>
      <dgm:t>
        <a:bodyPr/>
        <a:lstStyle/>
        <a:p>
          <a:endParaRPr lang="en-US"/>
        </a:p>
      </dgm:t>
    </dgm:pt>
    <dgm:pt modelId="{9F5C6E44-37CA-486E-8EAD-FDE3EC36F5D8}" type="sibTrans" cxnId="{87B9222C-743A-49F9-9BE4-DA07AF255970}">
      <dgm:prSet/>
      <dgm:spPr/>
      <dgm:t>
        <a:bodyPr/>
        <a:lstStyle/>
        <a:p>
          <a:endParaRPr lang="en-US"/>
        </a:p>
      </dgm:t>
    </dgm:pt>
    <dgm:pt modelId="{D6C2565C-5C75-41CC-A1ED-68F939D8C863}">
      <dgm:prSet phldrT="[Text]" custT="1"/>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en-GB" sz="1800" noProof="0" dirty="0" err="1" smtClean="0"/>
            <a:t>Alteração</a:t>
          </a:r>
          <a:r>
            <a:rPr lang="en-GB" sz="1800" noProof="0" dirty="0" smtClean="0"/>
            <a:t> de </a:t>
          </a:r>
          <a:r>
            <a:rPr lang="en-GB" sz="1800" noProof="0" smtClean="0"/>
            <a:t>Kigali ao </a:t>
          </a:r>
          <a:r>
            <a:rPr lang="en-GB" sz="1800" noProof="0" dirty="0" err="1" smtClean="0"/>
            <a:t>Protocolo</a:t>
          </a:r>
          <a:r>
            <a:rPr lang="en-GB" sz="1800" noProof="0" dirty="0" smtClean="0"/>
            <a:t> de</a:t>
          </a:r>
        </a:p>
        <a:p>
          <a:pPr algn="ctr" defTabSz="800100">
            <a:lnSpc>
              <a:spcPct val="90000"/>
            </a:lnSpc>
            <a:spcBef>
              <a:spcPct val="0"/>
            </a:spcBef>
            <a:spcAft>
              <a:spcPct val="35000"/>
            </a:spcAft>
          </a:pPr>
          <a:r>
            <a:rPr lang="en-GB" sz="1800" noProof="0" dirty="0" smtClean="0"/>
            <a:t>Montreal</a:t>
          </a:r>
          <a:endParaRPr lang="en-GB" sz="1800" noProof="0" dirty="0"/>
        </a:p>
      </dgm:t>
    </dgm:pt>
    <dgm:pt modelId="{01E1C081-533F-4ECC-8E82-80CBBD9F37E2}" type="parTrans" cxnId="{CE5F3CAE-949E-48A2-9BA6-337996307C7B}">
      <dgm:prSet/>
      <dgm:spPr/>
      <dgm:t>
        <a:bodyPr/>
        <a:lstStyle/>
        <a:p>
          <a:endParaRPr lang="en-US"/>
        </a:p>
      </dgm:t>
    </dgm:pt>
    <dgm:pt modelId="{0791CF6D-2D0C-4388-BF67-DC3FEBB7EEC4}" type="sibTrans" cxnId="{CE5F3CAE-949E-48A2-9BA6-337996307C7B}">
      <dgm:prSet/>
      <dgm:spPr/>
      <dgm:t>
        <a:bodyPr/>
        <a:lstStyle/>
        <a:p>
          <a:endParaRPr lang="en-US"/>
        </a:p>
      </dgm:t>
    </dgm:pt>
    <dgm:pt modelId="{6F04ED01-BB70-4BE3-B6F1-3C1F0109378D}" type="pres">
      <dgm:prSet presAssocID="{A78B8D90-C81A-4C46-8AA4-125CEDD66821}" presName="Name0" presStyleCnt="0">
        <dgm:presLayoutVars>
          <dgm:chMax/>
          <dgm:chPref/>
          <dgm:dir/>
          <dgm:animLvl val="lvl"/>
          <dgm:resizeHandles val="exact"/>
        </dgm:presLayoutVars>
      </dgm:prSet>
      <dgm:spPr/>
      <dgm:t>
        <a:bodyPr/>
        <a:lstStyle/>
        <a:p>
          <a:endParaRPr lang="en-US"/>
        </a:p>
      </dgm:t>
    </dgm:pt>
    <dgm:pt modelId="{29713933-A346-4FC0-A952-5EE45D500930}" type="pres">
      <dgm:prSet presAssocID="{14F67576-949E-42E2-8D3F-5F9AC4074523}" presName="composite" presStyleCnt="0"/>
      <dgm:spPr/>
    </dgm:pt>
    <dgm:pt modelId="{71ECA636-2241-41CB-BF00-1183F1590C10}" type="pres">
      <dgm:prSet presAssocID="{14F67576-949E-42E2-8D3F-5F9AC4074523}" presName="Image" presStyleLbl="alignNode1" presStyleIdx="0"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t>
        <a:bodyPr/>
        <a:lstStyle/>
        <a:p>
          <a:endParaRPr lang="en-US"/>
        </a:p>
      </dgm:t>
    </dgm:pt>
    <dgm:pt modelId="{051D5B07-86CA-431E-9F99-39998E5CDD71}" type="pres">
      <dgm:prSet presAssocID="{14F67576-949E-42E2-8D3F-5F9AC4074523}" presName="Accent" presStyleLbl="parChTrans1D1" presStyleIdx="0" presStyleCnt="5"/>
      <dgm:spPr/>
    </dgm:pt>
    <dgm:pt modelId="{7C1F0475-7B1F-4359-8951-BB9D29876410}" type="pres">
      <dgm:prSet presAssocID="{14F67576-949E-42E2-8D3F-5F9AC4074523}" presName="Parent" presStyleLbl="revTx" presStyleIdx="0" presStyleCnt="5">
        <dgm:presLayoutVars>
          <dgm:chMax val="0"/>
          <dgm:chPref val="0"/>
          <dgm:bulletEnabled val="1"/>
        </dgm:presLayoutVars>
      </dgm:prSet>
      <dgm:spPr/>
      <dgm:t>
        <a:bodyPr/>
        <a:lstStyle/>
        <a:p>
          <a:endParaRPr lang="en-US"/>
        </a:p>
      </dgm:t>
    </dgm:pt>
    <dgm:pt modelId="{AB90152C-E0AF-4A09-A5D3-811D80E3970B}" type="pres">
      <dgm:prSet presAssocID="{9F5C6E44-37CA-486E-8EAD-FDE3EC36F5D8}" presName="sibTrans" presStyleCnt="0"/>
      <dgm:spPr/>
    </dgm:pt>
    <dgm:pt modelId="{33ABD761-8850-4494-98DC-0959FDEDAB29}" type="pres">
      <dgm:prSet presAssocID="{A11547F6-1EE2-48B8-83F5-305F053CBA7B}" presName="composite" presStyleCnt="0"/>
      <dgm:spPr/>
      <dgm:t>
        <a:bodyPr/>
        <a:lstStyle/>
        <a:p>
          <a:endParaRPr lang="en-US"/>
        </a:p>
      </dgm:t>
    </dgm:pt>
    <dgm:pt modelId="{77612F94-9569-4108-A201-ED40CF5D1F8D}" type="pres">
      <dgm:prSet presAssocID="{A11547F6-1EE2-48B8-83F5-305F053CBA7B}" presName="Image" presStyleLbl="alignNode1" presStyleIdx="1" presStyleCnt="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000" r="-2000"/>
          </a:stretch>
        </a:blipFill>
      </dgm:spPr>
      <dgm:t>
        <a:bodyPr/>
        <a:lstStyle/>
        <a:p>
          <a:endParaRPr lang="en-US"/>
        </a:p>
      </dgm:t>
    </dgm:pt>
    <dgm:pt modelId="{41EC744E-DBED-4A58-A513-9E90BE508EDC}" type="pres">
      <dgm:prSet presAssocID="{A11547F6-1EE2-48B8-83F5-305F053CBA7B}" presName="Accent" presStyleLbl="parChTrans1D1" presStyleIdx="1" presStyleCnt="5"/>
      <dgm:spPr/>
      <dgm:t>
        <a:bodyPr/>
        <a:lstStyle/>
        <a:p>
          <a:endParaRPr lang="en-US"/>
        </a:p>
      </dgm:t>
    </dgm:pt>
    <dgm:pt modelId="{4925B572-3DC6-46DE-9DB5-2D20DD599E71}" type="pres">
      <dgm:prSet presAssocID="{A11547F6-1EE2-48B8-83F5-305F053CBA7B}" presName="Parent" presStyleLbl="revTx" presStyleIdx="1" presStyleCnt="5">
        <dgm:presLayoutVars>
          <dgm:chMax val="0"/>
          <dgm:chPref val="0"/>
          <dgm:bulletEnabled val="1"/>
        </dgm:presLayoutVars>
      </dgm:prSet>
      <dgm:spPr/>
      <dgm:t>
        <a:bodyPr/>
        <a:lstStyle/>
        <a:p>
          <a:endParaRPr lang="en-US"/>
        </a:p>
      </dgm:t>
    </dgm:pt>
    <dgm:pt modelId="{A38E46BE-A088-4C39-B6E8-DFACD56C4BE7}" type="pres">
      <dgm:prSet presAssocID="{4CBF2E49-DC2B-4854-9D5E-B30019F40B44}" presName="sibTrans" presStyleCnt="0"/>
      <dgm:spPr/>
      <dgm:t>
        <a:bodyPr/>
        <a:lstStyle/>
        <a:p>
          <a:endParaRPr lang="en-US"/>
        </a:p>
      </dgm:t>
    </dgm:pt>
    <dgm:pt modelId="{D9313F72-54C0-465F-B41C-C299F793B60B}" type="pres">
      <dgm:prSet presAssocID="{6409D4DA-1FC5-472B-95D3-17FFB3A45955}" presName="composite" presStyleCnt="0"/>
      <dgm:spPr/>
      <dgm:t>
        <a:bodyPr/>
        <a:lstStyle/>
        <a:p>
          <a:endParaRPr lang="en-US"/>
        </a:p>
      </dgm:t>
    </dgm:pt>
    <dgm:pt modelId="{16CEE905-1F5C-404D-A1D3-047309D7596C}" type="pres">
      <dgm:prSet presAssocID="{6409D4DA-1FC5-472B-95D3-17FFB3A45955}" presName="Image" presStyleLbl="alignNode1" presStyleIdx="2" presStyleCnt="5"/>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04B94BCB-972E-4F80-A5B4-6AEEB0FB79CF}" type="pres">
      <dgm:prSet presAssocID="{6409D4DA-1FC5-472B-95D3-17FFB3A45955}" presName="Accent" presStyleLbl="parChTrans1D1" presStyleIdx="2" presStyleCnt="5"/>
      <dgm:spPr/>
      <dgm:t>
        <a:bodyPr/>
        <a:lstStyle/>
        <a:p>
          <a:endParaRPr lang="en-US"/>
        </a:p>
      </dgm:t>
    </dgm:pt>
    <dgm:pt modelId="{958DEA82-D47A-439A-B99F-68319F4BE4D4}" type="pres">
      <dgm:prSet presAssocID="{6409D4DA-1FC5-472B-95D3-17FFB3A45955}" presName="Parent" presStyleLbl="revTx" presStyleIdx="2" presStyleCnt="5">
        <dgm:presLayoutVars>
          <dgm:chMax val="0"/>
          <dgm:chPref val="0"/>
          <dgm:bulletEnabled val="1"/>
        </dgm:presLayoutVars>
      </dgm:prSet>
      <dgm:spPr/>
      <dgm:t>
        <a:bodyPr/>
        <a:lstStyle/>
        <a:p>
          <a:endParaRPr lang="en-US"/>
        </a:p>
      </dgm:t>
    </dgm:pt>
    <dgm:pt modelId="{14EF5A63-6FE9-4C6B-8C25-B867C04FCC28}" type="pres">
      <dgm:prSet presAssocID="{3E7A8ECC-D825-44EB-B781-E8E5223CA011}" presName="sibTrans" presStyleCnt="0"/>
      <dgm:spPr/>
      <dgm:t>
        <a:bodyPr/>
        <a:lstStyle/>
        <a:p>
          <a:endParaRPr lang="en-US"/>
        </a:p>
      </dgm:t>
    </dgm:pt>
    <dgm:pt modelId="{8C58083F-9D7F-423F-ABB6-DB1475B6C2F1}" type="pres">
      <dgm:prSet presAssocID="{D6C2565C-5C75-41CC-A1ED-68F939D8C863}" presName="composite" presStyleCnt="0"/>
      <dgm:spPr/>
    </dgm:pt>
    <dgm:pt modelId="{4C8078AA-ADAF-4F62-8EE1-BB371278FD70}" type="pres">
      <dgm:prSet presAssocID="{D6C2565C-5C75-41CC-A1ED-68F939D8C863}" presName="Image" presStyleLbl="alignNode1" presStyleIdx="3" presStyleCnt="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39000" r="-39000"/>
          </a:stretch>
        </a:blipFill>
      </dgm:spPr>
      <dgm:t>
        <a:bodyPr/>
        <a:lstStyle/>
        <a:p>
          <a:endParaRPr lang="es-ES_tradnl"/>
        </a:p>
      </dgm:t>
    </dgm:pt>
    <dgm:pt modelId="{5FB7E12E-EDF5-421C-84A3-115C78A73220}" type="pres">
      <dgm:prSet presAssocID="{D6C2565C-5C75-41CC-A1ED-68F939D8C863}" presName="Accent" presStyleLbl="parChTrans1D1" presStyleIdx="3" presStyleCnt="5"/>
      <dgm:spPr/>
    </dgm:pt>
    <dgm:pt modelId="{DB5F7348-B62D-4C0E-9C62-73B2D4185BF2}" type="pres">
      <dgm:prSet presAssocID="{D6C2565C-5C75-41CC-A1ED-68F939D8C863}" presName="Parent" presStyleLbl="revTx" presStyleIdx="3" presStyleCnt="5">
        <dgm:presLayoutVars>
          <dgm:chMax val="0"/>
          <dgm:chPref val="0"/>
          <dgm:bulletEnabled val="1"/>
        </dgm:presLayoutVars>
      </dgm:prSet>
      <dgm:spPr/>
      <dgm:t>
        <a:bodyPr/>
        <a:lstStyle/>
        <a:p>
          <a:endParaRPr lang="en-US"/>
        </a:p>
      </dgm:t>
    </dgm:pt>
    <dgm:pt modelId="{5D88EE06-4D73-41FF-9105-3B9CCAA8ADE9}" type="pres">
      <dgm:prSet presAssocID="{0791CF6D-2D0C-4388-BF67-DC3FEBB7EEC4}" presName="sibTrans" presStyleCnt="0"/>
      <dgm:spPr/>
    </dgm:pt>
    <dgm:pt modelId="{83727D62-FFA5-4612-B4BF-D3AB046DBF83}" type="pres">
      <dgm:prSet presAssocID="{96A2DDFD-7FF2-411B-B18D-B70EBF39E019}" presName="composite" presStyleCnt="0"/>
      <dgm:spPr/>
      <dgm:t>
        <a:bodyPr/>
        <a:lstStyle/>
        <a:p>
          <a:endParaRPr lang="en-US"/>
        </a:p>
      </dgm:t>
    </dgm:pt>
    <dgm:pt modelId="{CAE519A7-AFB9-433F-9F4D-A0E2B66FA571}" type="pres">
      <dgm:prSet presAssocID="{96A2DDFD-7FF2-411B-B18D-B70EBF39E019}" presName="Image" presStyleLbl="alignNod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39000" r="-39000"/>
          </a:stretch>
        </a:blipFill>
      </dgm:spPr>
      <dgm:t>
        <a:bodyPr/>
        <a:lstStyle/>
        <a:p>
          <a:endParaRPr lang="en-US"/>
        </a:p>
      </dgm:t>
    </dgm:pt>
    <dgm:pt modelId="{FAE618B2-BF40-499C-B53D-249441632BE8}" type="pres">
      <dgm:prSet presAssocID="{96A2DDFD-7FF2-411B-B18D-B70EBF39E019}" presName="Accent" presStyleLbl="parChTrans1D1" presStyleIdx="4" presStyleCnt="5"/>
      <dgm:spPr/>
      <dgm:t>
        <a:bodyPr/>
        <a:lstStyle/>
        <a:p>
          <a:endParaRPr lang="en-US"/>
        </a:p>
      </dgm:t>
    </dgm:pt>
    <dgm:pt modelId="{520829BB-2BFA-46F3-B510-0FDC02FAFB68}" type="pres">
      <dgm:prSet presAssocID="{96A2DDFD-7FF2-411B-B18D-B70EBF39E019}" presName="Parent" presStyleLbl="revTx" presStyleIdx="4" presStyleCnt="5">
        <dgm:presLayoutVars>
          <dgm:chMax val="0"/>
          <dgm:chPref val="0"/>
          <dgm:bulletEnabled val="1"/>
        </dgm:presLayoutVars>
      </dgm:prSet>
      <dgm:spPr/>
      <dgm:t>
        <a:bodyPr/>
        <a:lstStyle/>
        <a:p>
          <a:endParaRPr lang="en-US"/>
        </a:p>
      </dgm:t>
    </dgm:pt>
  </dgm:ptLst>
  <dgm:cxnLst>
    <dgm:cxn modelId="{B7DEDFB0-31B2-4885-B39E-502B47C5B450}" type="presOf" srcId="{A78B8D90-C81A-4C46-8AA4-125CEDD66821}" destId="{6F04ED01-BB70-4BE3-B6F1-3C1F0109378D}" srcOrd="0" destOrd="0" presId="urn:microsoft.com/office/officeart/2008/layout/PictureLineup"/>
    <dgm:cxn modelId="{B6325C79-B6E0-4B18-8030-0ECBC3281035}" srcId="{A78B8D90-C81A-4C46-8AA4-125CEDD66821}" destId="{6409D4DA-1FC5-472B-95D3-17FFB3A45955}" srcOrd="2" destOrd="0" parTransId="{68C779CC-71D7-48C9-9662-963464DBD118}" sibTransId="{3E7A8ECC-D825-44EB-B781-E8E5223CA011}"/>
    <dgm:cxn modelId="{7B5C6FFD-5BC5-40DB-A58B-0443B0288848}" type="presOf" srcId="{96A2DDFD-7FF2-411B-B18D-B70EBF39E019}" destId="{520829BB-2BFA-46F3-B510-0FDC02FAFB68}" srcOrd="0" destOrd="0" presId="urn:microsoft.com/office/officeart/2008/layout/PictureLineup"/>
    <dgm:cxn modelId="{CDE16BCA-88AF-4539-8B60-8734BBEA53B3}" type="presOf" srcId="{D6C2565C-5C75-41CC-A1ED-68F939D8C863}" destId="{DB5F7348-B62D-4C0E-9C62-73B2D4185BF2}" srcOrd="0" destOrd="0" presId="urn:microsoft.com/office/officeart/2008/layout/PictureLineup"/>
    <dgm:cxn modelId="{87B9222C-743A-49F9-9BE4-DA07AF255970}" srcId="{A78B8D90-C81A-4C46-8AA4-125CEDD66821}" destId="{14F67576-949E-42E2-8D3F-5F9AC4074523}" srcOrd="0" destOrd="0" parTransId="{A816E099-0231-4E36-B128-55611F160326}" sibTransId="{9F5C6E44-37CA-486E-8EAD-FDE3EC36F5D8}"/>
    <dgm:cxn modelId="{C911813D-DE9E-4835-A65A-C03683F9FCBF}" srcId="{A78B8D90-C81A-4C46-8AA4-125CEDD66821}" destId="{A11547F6-1EE2-48B8-83F5-305F053CBA7B}" srcOrd="1" destOrd="0" parTransId="{D8887212-D088-489C-8281-AAB2661A5FCF}" sibTransId="{4CBF2E49-DC2B-4854-9D5E-B30019F40B44}"/>
    <dgm:cxn modelId="{8C3E783F-85C5-4B80-B52A-2B54C78C9A99}" type="presOf" srcId="{14F67576-949E-42E2-8D3F-5F9AC4074523}" destId="{7C1F0475-7B1F-4359-8951-BB9D29876410}" srcOrd="0" destOrd="0" presId="urn:microsoft.com/office/officeart/2008/layout/PictureLineup"/>
    <dgm:cxn modelId="{CE5F3CAE-949E-48A2-9BA6-337996307C7B}" srcId="{A78B8D90-C81A-4C46-8AA4-125CEDD66821}" destId="{D6C2565C-5C75-41CC-A1ED-68F939D8C863}" srcOrd="3" destOrd="0" parTransId="{01E1C081-533F-4ECC-8E82-80CBBD9F37E2}" sibTransId="{0791CF6D-2D0C-4388-BF67-DC3FEBB7EEC4}"/>
    <dgm:cxn modelId="{1823EDAD-F776-4E76-8084-4DE6E6D3D6FB}" type="presOf" srcId="{6409D4DA-1FC5-472B-95D3-17FFB3A45955}" destId="{958DEA82-D47A-439A-B99F-68319F4BE4D4}" srcOrd="0" destOrd="0" presId="urn:microsoft.com/office/officeart/2008/layout/PictureLineup"/>
    <dgm:cxn modelId="{03584A9F-467E-4770-A48B-091A0A6963F7}" type="presOf" srcId="{A11547F6-1EE2-48B8-83F5-305F053CBA7B}" destId="{4925B572-3DC6-46DE-9DB5-2D20DD599E71}" srcOrd="0" destOrd="0" presId="urn:microsoft.com/office/officeart/2008/layout/PictureLineup"/>
    <dgm:cxn modelId="{7FB2F4B9-6ED9-48FA-B135-920C967F9137}" srcId="{A78B8D90-C81A-4C46-8AA4-125CEDD66821}" destId="{96A2DDFD-7FF2-411B-B18D-B70EBF39E019}" srcOrd="4" destOrd="0" parTransId="{CFE49B1F-49AF-4742-90AE-EBC3BC6FF45C}" sibTransId="{E6FCFBF1-04B7-4996-972F-E12A9186B3C9}"/>
    <dgm:cxn modelId="{25BEE111-0309-44FC-9E2E-871495851805}" type="presParOf" srcId="{6F04ED01-BB70-4BE3-B6F1-3C1F0109378D}" destId="{29713933-A346-4FC0-A952-5EE45D500930}" srcOrd="0" destOrd="0" presId="urn:microsoft.com/office/officeart/2008/layout/PictureLineup"/>
    <dgm:cxn modelId="{5E17B522-B528-47B8-A32A-6FE5EB918EE7}" type="presParOf" srcId="{29713933-A346-4FC0-A952-5EE45D500930}" destId="{71ECA636-2241-41CB-BF00-1183F1590C10}" srcOrd="0" destOrd="0" presId="urn:microsoft.com/office/officeart/2008/layout/PictureLineup"/>
    <dgm:cxn modelId="{2B0C2B4C-DB27-4B1D-95B3-A69BAA4E9547}" type="presParOf" srcId="{29713933-A346-4FC0-A952-5EE45D500930}" destId="{051D5B07-86CA-431E-9F99-39998E5CDD71}" srcOrd="1" destOrd="0" presId="urn:microsoft.com/office/officeart/2008/layout/PictureLineup"/>
    <dgm:cxn modelId="{9862D2E6-2F62-4F64-9C0C-20497D6D2739}" type="presParOf" srcId="{29713933-A346-4FC0-A952-5EE45D500930}" destId="{7C1F0475-7B1F-4359-8951-BB9D29876410}" srcOrd="2" destOrd="0" presId="urn:microsoft.com/office/officeart/2008/layout/PictureLineup"/>
    <dgm:cxn modelId="{FC64C5EE-934F-4C14-9B1E-C34049500BD5}" type="presParOf" srcId="{6F04ED01-BB70-4BE3-B6F1-3C1F0109378D}" destId="{AB90152C-E0AF-4A09-A5D3-811D80E3970B}" srcOrd="1" destOrd="0" presId="urn:microsoft.com/office/officeart/2008/layout/PictureLineup"/>
    <dgm:cxn modelId="{AFBF1DBD-1D23-457D-9E40-132BFEC623E5}" type="presParOf" srcId="{6F04ED01-BB70-4BE3-B6F1-3C1F0109378D}" destId="{33ABD761-8850-4494-98DC-0959FDEDAB29}" srcOrd="2" destOrd="0" presId="urn:microsoft.com/office/officeart/2008/layout/PictureLineup"/>
    <dgm:cxn modelId="{E70F9515-BA5E-43A6-96B3-9B5FE193B297}" type="presParOf" srcId="{33ABD761-8850-4494-98DC-0959FDEDAB29}" destId="{77612F94-9569-4108-A201-ED40CF5D1F8D}" srcOrd="0" destOrd="0" presId="urn:microsoft.com/office/officeart/2008/layout/PictureLineup"/>
    <dgm:cxn modelId="{9BA06A4C-EF09-4471-8C1C-F74BEF23C515}" type="presParOf" srcId="{33ABD761-8850-4494-98DC-0959FDEDAB29}" destId="{41EC744E-DBED-4A58-A513-9E90BE508EDC}" srcOrd="1" destOrd="0" presId="urn:microsoft.com/office/officeart/2008/layout/PictureLineup"/>
    <dgm:cxn modelId="{D01FA6AF-B734-41C4-AC5D-31D8F77FDB0F}" type="presParOf" srcId="{33ABD761-8850-4494-98DC-0959FDEDAB29}" destId="{4925B572-3DC6-46DE-9DB5-2D20DD599E71}" srcOrd="2" destOrd="0" presId="urn:microsoft.com/office/officeart/2008/layout/PictureLineup"/>
    <dgm:cxn modelId="{C6D7057A-9419-4A15-89AC-141CD6CE9A0C}" type="presParOf" srcId="{6F04ED01-BB70-4BE3-B6F1-3C1F0109378D}" destId="{A38E46BE-A088-4C39-B6E8-DFACD56C4BE7}" srcOrd="3" destOrd="0" presId="urn:microsoft.com/office/officeart/2008/layout/PictureLineup"/>
    <dgm:cxn modelId="{400D52CA-0D8D-4AF9-9DDB-9377B126563E}" type="presParOf" srcId="{6F04ED01-BB70-4BE3-B6F1-3C1F0109378D}" destId="{D9313F72-54C0-465F-B41C-C299F793B60B}" srcOrd="4" destOrd="0" presId="urn:microsoft.com/office/officeart/2008/layout/PictureLineup"/>
    <dgm:cxn modelId="{021A5ED1-BDF5-4F84-974F-7ECFB1F80B33}" type="presParOf" srcId="{D9313F72-54C0-465F-B41C-C299F793B60B}" destId="{16CEE905-1F5C-404D-A1D3-047309D7596C}" srcOrd="0" destOrd="0" presId="urn:microsoft.com/office/officeart/2008/layout/PictureLineup"/>
    <dgm:cxn modelId="{C31565B0-8A58-4FBA-BF7A-A394FA2D7A36}" type="presParOf" srcId="{D9313F72-54C0-465F-B41C-C299F793B60B}" destId="{04B94BCB-972E-4F80-A5B4-6AEEB0FB79CF}" srcOrd="1" destOrd="0" presId="urn:microsoft.com/office/officeart/2008/layout/PictureLineup"/>
    <dgm:cxn modelId="{013212E6-49EB-4160-A3AB-346C1028CA05}" type="presParOf" srcId="{D9313F72-54C0-465F-B41C-C299F793B60B}" destId="{958DEA82-D47A-439A-B99F-68319F4BE4D4}" srcOrd="2" destOrd="0" presId="urn:microsoft.com/office/officeart/2008/layout/PictureLineup"/>
    <dgm:cxn modelId="{B48CDF86-729F-44CD-B53A-1886EC588E72}" type="presParOf" srcId="{6F04ED01-BB70-4BE3-B6F1-3C1F0109378D}" destId="{14EF5A63-6FE9-4C6B-8C25-B867C04FCC28}" srcOrd="5" destOrd="0" presId="urn:microsoft.com/office/officeart/2008/layout/PictureLineup"/>
    <dgm:cxn modelId="{D131D6DD-93E0-4B66-81C2-7E55F9A3AD17}" type="presParOf" srcId="{6F04ED01-BB70-4BE3-B6F1-3C1F0109378D}" destId="{8C58083F-9D7F-423F-ABB6-DB1475B6C2F1}" srcOrd="6" destOrd="0" presId="urn:microsoft.com/office/officeart/2008/layout/PictureLineup"/>
    <dgm:cxn modelId="{5346FDBA-AE17-421B-B463-F3DC739D65FA}" type="presParOf" srcId="{8C58083F-9D7F-423F-ABB6-DB1475B6C2F1}" destId="{4C8078AA-ADAF-4F62-8EE1-BB371278FD70}" srcOrd="0" destOrd="0" presId="urn:microsoft.com/office/officeart/2008/layout/PictureLineup"/>
    <dgm:cxn modelId="{9203D82F-CA2D-466B-952A-8BFEFD2E1B12}" type="presParOf" srcId="{8C58083F-9D7F-423F-ABB6-DB1475B6C2F1}" destId="{5FB7E12E-EDF5-421C-84A3-115C78A73220}" srcOrd="1" destOrd="0" presId="urn:microsoft.com/office/officeart/2008/layout/PictureLineup"/>
    <dgm:cxn modelId="{69B173C8-DAA0-4CA5-833E-C58CE2D620B1}" type="presParOf" srcId="{8C58083F-9D7F-423F-ABB6-DB1475B6C2F1}" destId="{DB5F7348-B62D-4C0E-9C62-73B2D4185BF2}" srcOrd="2" destOrd="0" presId="urn:microsoft.com/office/officeart/2008/layout/PictureLineup"/>
    <dgm:cxn modelId="{034BA64F-4931-43C8-B757-34EDEF869138}" type="presParOf" srcId="{6F04ED01-BB70-4BE3-B6F1-3C1F0109378D}" destId="{5D88EE06-4D73-41FF-9105-3B9CCAA8ADE9}" srcOrd="7" destOrd="0" presId="urn:microsoft.com/office/officeart/2008/layout/PictureLineup"/>
    <dgm:cxn modelId="{B8720187-F917-4766-A333-AD2B49590B75}" type="presParOf" srcId="{6F04ED01-BB70-4BE3-B6F1-3C1F0109378D}" destId="{83727D62-FFA5-4612-B4BF-D3AB046DBF83}" srcOrd="8" destOrd="0" presId="urn:microsoft.com/office/officeart/2008/layout/PictureLineup"/>
    <dgm:cxn modelId="{569E8CFB-77EC-4703-9CB8-0CD7E6EA379D}" type="presParOf" srcId="{83727D62-FFA5-4612-B4BF-D3AB046DBF83}" destId="{CAE519A7-AFB9-433F-9F4D-A0E2B66FA571}" srcOrd="0" destOrd="0" presId="urn:microsoft.com/office/officeart/2008/layout/PictureLineup"/>
    <dgm:cxn modelId="{ACCD4A2A-2C80-4647-B3D9-918C6FFF9C7A}" type="presParOf" srcId="{83727D62-FFA5-4612-B4BF-D3AB046DBF83}" destId="{FAE618B2-BF40-499C-B53D-249441632BE8}" srcOrd="1" destOrd="0" presId="urn:microsoft.com/office/officeart/2008/layout/PictureLineup"/>
    <dgm:cxn modelId="{C8F60CD6-52A1-4E1E-A776-EE77093BB702}" type="presParOf" srcId="{83727D62-FFA5-4612-B4BF-D3AB046DBF83}" destId="{520829BB-2BFA-46F3-B510-0FDC02FAFB68}" srcOrd="2" destOrd="0" presId="urn:microsoft.com/office/officeart/2008/layout/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A281AC-8C39-4F2B-943C-9048EC6ACEDB}" type="doc">
      <dgm:prSet loTypeId="urn:microsoft.com/office/officeart/2008/layout/BubblePictureList" loCatId="" qsTypeId="urn:microsoft.com/office/officeart/2005/8/quickstyle/simple1" qsCatId="simple" csTypeId="urn:microsoft.com/office/officeart/2005/8/colors/accent1_1" csCatId="accent1" phldr="1"/>
      <dgm:spPr/>
      <dgm:t>
        <a:bodyPr/>
        <a:lstStyle/>
        <a:p>
          <a:endParaRPr lang="x-none"/>
        </a:p>
      </dgm:t>
    </dgm:pt>
    <dgm:pt modelId="{915005A9-E869-4723-9B67-385E1B7CAA6D}">
      <dgm:prSet phldrT="[Text]" custT="1"/>
      <dgm:spPr/>
      <dgm:t>
        <a:bodyPr/>
        <a:lstStyle/>
        <a:p>
          <a:pPr algn="l"/>
          <a:r>
            <a:rPr lang="pt-PT" sz="1600" dirty="0" smtClean="0">
              <a:latin typeface="Segoe UI" panose="020B0502040204020203" pitchFamily="34" charset="0"/>
              <a:ea typeface="Segoe UI" panose="020B0502040204020203" pitchFamily="34" charset="0"/>
              <a:cs typeface="Segoe UI" panose="020B0502040204020203" pitchFamily="34" charset="0"/>
            </a:rPr>
            <a:t>O aquecimento urbano tem potencial para fornecer, de forma económica, pelo menos metade da procura de aquecimento até 2050</a:t>
          </a:r>
          <a:r>
            <a:rPr lang="en-US" sz="1600" dirty="0" smtClean="0">
              <a:latin typeface="Segoe UI" panose="020B0502040204020203" pitchFamily="34" charset="0"/>
              <a:ea typeface="Segoe UI" panose="020B0502040204020203" pitchFamily="34" charset="0"/>
              <a:cs typeface="Segoe UI" panose="020B0502040204020203" pitchFamily="34" charset="0"/>
            </a:rPr>
            <a:t>; </a:t>
          </a:r>
          <a:endParaRPr lang="x-none" sz="1600" b="1" dirty="0"/>
        </a:p>
      </dgm:t>
    </dgm:pt>
    <dgm:pt modelId="{27A664EA-757A-4CBB-B564-7710611ADAD5}" type="parTrans" cxnId="{76566D3D-501F-4C52-8711-6157B7091972}">
      <dgm:prSet/>
      <dgm:spPr/>
      <dgm:t>
        <a:bodyPr/>
        <a:lstStyle/>
        <a:p>
          <a:endParaRPr lang="x-none" sz="1200"/>
        </a:p>
      </dgm:t>
    </dgm:pt>
    <dgm:pt modelId="{A0D32BEB-C2FD-4656-B870-68163EBEBFD8}" type="sibTrans" cxnId="{76566D3D-501F-4C52-8711-6157B7091972}">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x-none" sz="1200"/>
        </a:p>
      </dgm:t>
    </dgm:pt>
    <dgm:pt modelId="{4C7FB074-A619-4CB0-9077-A6D4D8C3C617}">
      <dgm:prSet phldrT="[Text]" custT="1"/>
      <dgm:spPr/>
      <dgm:t>
        <a:bodyPr/>
        <a:lstStyle/>
        <a:p>
          <a:r>
            <a:rPr lang="pt-PT" sz="1600" dirty="0" smtClean="0">
              <a:latin typeface="Segoe UI" panose="020B0502040204020203" pitchFamily="34" charset="0"/>
              <a:ea typeface="Segoe UI" panose="020B0502040204020203" pitchFamily="34" charset="0"/>
              <a:cs typeface="Segoe UI" panose="020B0502040204020203" pitchFamily="34" charset="0"/>
            </a:rPr>
            <a:t>O aquecimento urbano é a solução mais econômica e tecnicamente viável para a maioria das áreas urbanas;</a:t>
          </a:r>
          <a:endParaRPr lang="en-US" sz="1600" dirty="0" smtClean="0">
            <a:latin typeface="Segoe UI" panose="020B0502040204020203" pitchFamily="34" charset="0"/>
            <a:ea typeface="Segoe UI" panose="020B0502040204020203" pitchFamily="34" charset="0"/>
            <a:cs typeface="Segoe UI" panose="020B0502040204020203" pitchFamily="34" charset="0"/>
          </a:endParaRPr>
        </a:p>
      </dgm:t>
    </dgm:pt>
    <dgm:pt modelId="{DE0BEB29-5397-4A41-933C-680E9D72A66C}" type="parTrans" cxnId="{32096326-F44F-41B6-BE68-FFD4A8C2F353}">
      <dgm:prSet/>
      <dgm:spPr/>
      <dgm:t>
        <a:bodyPr/>
        <a:lstStyle/>
        <a:p>
          <a:endParaRPr lang="x-none" sz="1200"/>
        </a:p>
      </dgm:t>
    </dgm:pt>
    <dgm:pt modelId="{054EEB6E-4C6E-4DC9-9341-BCD12D7F4C3D}" type="sibTrans" cxnId="{32096326-F44F-41B6-BE68-FFD4A8C2F353}">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t>
        <a:bodyPr/>
        <a:lstStyle/>
        <a:p>
          <a:endParaRPr lang="x-none" sz="1200"/>
        </a:p>
      </dgm:t>
    </dgm:pt>
    <dgm:pt modelId="{2F67AD1F-BD6D-4BE2-85E9-5A17BFFE7900}">
      <dgm:prSet phldrT="[Text]" custT="1"/>
      <dgm:spPr/>
      <dgm:t>
        <a:bodyPr/>
        <a:lstStyle/>
        <a:p>
          <a:r>
            <a:rPr lang="pt-PT" sz="1600" dirty="0" smtClean="0">
              <a:latin typeface="Segoe UI" panose="020B0502040204020203" pitchFamily="34" charset="0"/>
              <a:ea typeface="Segoe UI" panose="020B0502040204020203" pitchFamily="34" charset="0"/>
              <a:cs typeface="Segoe UI" panose="020B0502040204020203" pitchFamily="34" charset="0"/>
            </a:rPr>
            <a:t>A expansão das redes térmicas é crucial para aumentar a flexibilidade da rede e integrar quotas crescentes dos Sistemas de Energia Renovável (</a:t>
          </a:r>
          <a:r>
            <a:rPr lang="pt-PT" sz="1600" i="1" dirty="0" smtClean="0">
              <a:latin typeface="Segoe UI" panose="020B0502040204020203" pitchFamily="34" charset="0"/>
              <a:ea typeface="Segoe UI" panose="020B0502040204020203" pitchFamily="34" charset="0"/>
              <a:cs typeface="Segoe UI" panose="020B0502040204020203" pitchFamily="34" charset="0"/>
            </a:rPr>
            <a:t>RES</a:t>
          </a:r>
          <a:r>
            <a:rPr lang="pt-PT" sz="1600" dirty="0" smtClean="0">
              <a:latin typeface="Segoe UI" panose="020B0502040204020203" pitchFamily="34" charset="0"/>
              <a:ea typeface="Segoe UI" panose="020B0502040204020203" pitchFamily="34" charset="0"/>
              <a:cs typeface="Segoe UI" panose="020B0502040204020203" pitchFamily="34" charset="0"/>
            </a:rPr>
            <a:t>)</a:t>
          </a:r>
          <a:endParaRPr lang="en-US" sz="1600" dirty="0" smtClean="0">
            <a:latin typeface="Segoe UI" panose="020B0502040204020203" pitchFamily="34" charset="0"/>
            <a:ea typeface="Segoe UI" panose="020B0502040204020203" pitchFamily="34" charset="0"/>
            <a:cs typeface="Segoe UI" panose="020B0502040204020203" pitchFamily="34" charset="0"/>
          </a:endParaRPr>
        </a:p>
      </dgm:t>
    </dgm:pt>
    <dgm:pt modelId="{82E6ECF6-9F7C-4988-85D1-B30D5955D740}" type="parTrans" cxnId="{D48FDE66-6ED1-45C9-903C-BE2AFCA3DD15}">
      <dgm:prSet/>
      <dgm:spPr/>
      <dgm:t>
        <a:bodyPr/>
        <a:lstStyle/>
        <a:p>
          <a:endParaRPr lang="en-US" sz="1400"/>
        </a:p>
      </dgm:t>
    </dgm:pt>
    <dgm:pt modelId="{C8985BC5-9ED7-40E1-AF47-530CA2CBB3B3}" type="sibTrans" cxnId="{D48FDE66-6ED1-45C9-903C-BE2AFCA3DD15}">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t>
        <a:bodyPr/>
        <a:lstStyle/>
        <a:p>
          <a:endParaRPr lang="en-US" sz="1400"/>
        </a:p>
      </dgm:t>
    </dgm:pt>
    <dgm:pt modelId="{B6B62637-1B96-3143-B9B3-D997D273BB2C}" type="pres">
      <dgm:prSet presAssocID="{6FA281AC-8C39-4F2B-943C-9048EC6ACEDB}" presName="Name0" presStyleCnt="0">
        <dgm:presLayoutVars>
          <dgm:chMax val="8"/>
          <dgm:chPref val="8"/>
          <dgm:dir/>
        </dgm:presLayoutVars>
      </dgm:prSet>
      <dgm:spPr/>
      <dgm:t>
        <a:bodyPr/>
        <a:lstStyle/>
        <a:p>
          <a:endParaRPr lang="es-ES_tradnl"/>
        </a:p>
      </dgm:t>
    </dgm:pt>
    <dgm:pt modelId="{8495E8DC-8DC7-7040-903B-D31129AF38BD}" type="pres">
      <dgm:prSet presAssocID="{915005A9-E869-4723-9B67-385E1B7CAA6D}" presName="parent_text_1" presStyleLbl="revTx" presStyleIdx="0" presStyleCnt="3" custScaleY="136855" custLinFactNeighborX="6848" custLinFactNeighborY="-16051">
        <dgm:presLayoutVars>
          <dgm:chMax val="0"/>
          <dgm:chPref val="0"/>
          <dgm:bulletEnabled val="1"/>
        </dgm:presLayoutVars>
      </dgm:prSet>
      <dgm:spPr/>
      <dgm:t>
        <a:bodyPr/>
        <a:lstStyle/>
        <a:p>
          <a:endParaRPr lang="es-ES_tradnl"/>
        </a:p>
      </dgm:t>
    </dgm:pt>
    <dgm:pt modelId="{6ABD767A-2632-FC46-B856-B377AEFC0A5A}" type="pres">
      <dgm:prSet presAssocID="{915005A9-E869-4723-9B67-385E1B7CAA6D}" presName="image_accent_1" presStyleCnt="0"/>
      <dgm:spPr/>
    </dgm:pt>
    <dgm:pt modelId="{D9D713B9-85C8-0346-9F8C-1A2E6DBAAF9B}" type="pres">
      <dgm:prSet presAssocID="{915005A9-E869-4723-9B67-385E1B7CAA6D}" presName="imageAccentRepeatNode" presStyleLbl="alignNode1" presStyleIdx="0" presStyleCnt="6"/>
      <dgm:spPr/>
    </dgm:pt>
    <dgm:pt modelId="{E520FEAD-B143-3744-98C3-4586771AC6DC}" type="pres">
      <dgm:prSet presAssocID="{915005A9-E869-4723-9B67-385E1B7CAA6D}" presName="accent_1" presStyleLbl="alignNode1" presStyleIdx="1" presStyleCnt="6"/>
      <dgm:spPr/>
    </dgm:pt>
    <dgm:pt modelId="{3DF9494B-2E07-A140-AD3E-27D4B69E382D}" type="pres">
      <dgm:prSet presAssocID="{A0D32BEB-C2FD-4656-B870-68163EBEBFD8}" presName="image_1" presStyleCnt="0"/>
      <dgm:spPr/>
    </dgm:pt>
    <dgm:pt modelId="{3941FDD0-0601-1248-A7B8-9E973396B853}" type="pres">
      <dgm:prSet presAssocID="{A0D32BEB-C2FD-4656-B870-68163EBEBFD8}" presName="imageRepeatNode" presStyleLbl="fgImgPlace1" presStyleIdx="0" presStyleCnt="3"/>
      <dgm:spPr/>
      <dgm:t>
        <a:bodyPr/>
        <a:lstStyle/>
        <a:p>
          <a:endParaRPr lang="es-ES_tradnl"/>
        </a:p>
      </dgm:t>
    </dgm:pt>
    <dgm:pt modelId="{595B8B6B-405C-CC4B-BE37-D1B93D2A4BBF}" type="pres">
      <dgm:prSet presAssocID="{4C7FB074-A619-4CB0-9077-A6D4D8C3C617}" presName="parent_text_2" presStyleLbl="revTx" presStyleIdx="1" presStyleCnt="3" custScaleX="94788" custScaleY="129967" custLinFactNeighborX="0" custLinFactNeighborY="-12470">
        <dgm:presLayoutVars>
          <dgm:chMax val="0"/>
          <dgm:chPref val="0"/>
          <dgm:bulletEnabled val="1"/>
        </dgm:presLayoutVars>
      </dgm:prSet>
      <dgm:spPr/>
      <dgm:t>
        <a:bodyPr/>
        <a:lstStyle/>
        <a:p>
          <a:endParaRPr lang="es-ES_tradnl"/>
        </a:p>
      </dgm:t>
    </dgm:pt>
    <dgm:pt modelId="{C2F353F9-6E2C-7144-BDD3-7C0ACF9D4362}" type="pres">
      <dgm:prSet presAssocID="{4C7FB074-A619-4CB0-9077-A6D4D8C3C617}" presName="image_accent_2" presStyleCnt="0"/>
      <dgm:spPr/>
    </dgm:pt>
    <dgm:pt modelId="{92AD0B18-FF71-704F-BF8A-476458687FA0}" type="pres">
      <dgm:prSet presAssocID="{4C7FB074-A619-4CB0-9077-A6D4D8C3C617}" presName="imageAccentRepeatNode" presStyleLbl="alignNode1" presStyleIdx="2" presStyleCnt="6"/>
      <dgm:spPr/>
    </dgm:pt>
    <dgm:pt modelId="{CE2CBB97-166B-C247-A6DD-DC661AAF3840}" type="pres">
      <dgm:prSet presAssocID="{054EEB6E-4C6E-4DC9-9341-BCD12D7F4C3D}" presName="image_2" presStyleCnt="0"/>
      <dgm:spPr/>
    </dgm:pt>
    <dgm:pt modelId="{B53FA628-035C-1545-BE5A-71E46F525847}" type="pres">
      <dgm:prSet presAssocID="{054EEB6E-4C6E-4DC9-9341-BCD12D7F4C3D}" presName="imageRepeatNode" presStyleLbl="fgImgPlace1" presStyleIdx="1" presStyleCnt="3"/>
      <dgm:spPr/>
      <dgm:t>
        <a:bodyPr/>
        <a:lstStyle/>
        <a:p>
          <a:endParaRPr lang="es-ES_tradnl"/>
        </a:p>
      </dgm:t>
    </dgm:pt>
    <dgm:pt modelId="{985BEA52-B97E-F542-8B10-3751AD4E01E8}" type="pres">
      <dgm:prSet presAssocID="{2F67AD1F-BD6D-4BE2-85E9-5A17BFFE7900}" presName="image_accent_3" presStyleCnt="0"/>
      <dgm:spPr/>
    </dgm:pt>
    <dgm:pt modelId="{22493F42-7B59-554B-B5EB-BEBFB93DC763}" type="pres">
      <dgm:prSet presAssocID="{2F67AD1F-BD6D-4BE2-85E9-5A17BFFE7900}" presName="imageAccentRepeatNode" presStyleLbl="alignNode1" presStyleIdx="3" presStyleCnt="6"/>
      <dgm:spPr/>
    </dgm:pt>
    <dgm:pt modelId="{F3CD2091-4873-3449-BB56-AF4408DFD417}" type="pres">
      <dgm:prSet presAssocID="{2F67AD1F-BD6D-4BE2-85E9-5A17BFFE7900}" presName="parent_text_3" presStyleLbl="revTx" presStyleIdx="2" presStyleCnt="3" custScaleX="92848" custScaleY="131984" custLinFactNeighborX="2051" custLinFactNeighborY="-43912">
        <dgm:presLayoutVars>
          <dgm:chMax val="0"/>
          <dgm:chPref val="0"/>
          <dgm:bulletEnabled val="1"/>
        </dgm:presLayoutVars>
      </dgm:prSet>
      <dgm:spPr/>
      <dgm:t>
        <a:bodyPr/>
        <a:lstStyle/>
        <a:p>
          <a:endParaRPr lang="es-ES_tradnl"/>
        </a:p>
      </dgm:t>
    </dgm:pt>
    <dgm:pt modelId="{95F7EA63-A0F0-594B-A499-9A873F71B446}" type="pres">
      <dgm:prSet presAssocID="{2F67AD1F-BD6D-4BE2-85E9-5A17BFFE7900}" presName="accent_2" presStyleLbl="alignNode1" presStyleIdx="4" presStyleCnt="6"/>
      <dgm:spPr/>
    </dgm:pt>
    <dgm:pt modelId="{6842845D-4BE4-4944-9A6E-D7706C3DA1C8}" type="pres">
      <dgm:prSet presAssocID="{2F67AD1F-BD6D-4BE2-85E9-5A17BFFE7900}" presName="accent_3" presStyleLbl="alignNode1" presStyleIdx="5" presStyleCnt="6"/>
      <dgm:spPr/>
    </dgm:pt>
    <dgm:pt modelId="{20FD3639-3A68-7041-8D13-385DF99EBEDC}" type="pres">
      <dgm:prSet presAssocID="{C8985BC5-9ED7-40E1-AF47-530CA2CBB3B3}" presName="image_3" presStyleCnt="0"/>
      <dgm:spPr/>
    </dgm:pt>
    <dgm:pt modelId="{4F2469E2-5612-1441-84B8-094AA519873B}" type="pres">
      <dgm:prSet presAssocID="{C8985BC5-9ED7-40E1-AF47-530CA2CBB3B3}" presName="imageRepeatNode" presStyleLbl="fgImgPlace1" presStyleIdx="2" presStyleCnt="3"/>
      <dgm:spPr/>
      <dgm:t>
        <a:bodyPr/>
        <a:lstStyle/>
        <a:p>
          <a:endParaRPr lang="es-ES_tradnl"/>
        </a:p>
      </dgm:t>
    </dgm:pt>
  </dgm:ptLst>
  <dgm:cxnLst>
    <dgm:cxn modelId="{76566D3D-501F-4C52-8711-6157B7091972}" srcId="{6FA281AC-8C39-4F2B-943C-9048EC6ACEDB}" destId="{915005A9-E869-4723-9B67-385E1B7CAA6D}" srcOrd="0" destOrd="0" parTransId="{27A664EA-757A-4CBB-B564-7710611ADAD5}" sibTransId="{A0D32BEB-C2FD-4656-B870-68163EBEBFD8}"/>
    <dgm:cxn modelId="{CFF64049-709C-AC4E-A109-49E032706961}" type="presOf" srcId="{6FA281AC-8C39-4F2B-943C-9048EC6ACEDB}" destId="{B6B62637-1B96-3143-B9B3-D997D273BB2C}" srcOrd="0" destOrd="0" presId="urn:microsoft.com/office/officeart/2008/layout/BubblePictureList"/>
    <dgm:cxn modelId="{062EB99C-793C-E646-818C-B58403BA7C16}" type="presOf" srcId="{915005A9-E869-4723-9B67-385E1B7CAA6D}" destId="{8495E8DC-8DC7-7040-903B-D31129AF38BD}" srcOrd="0" destOrd="0" presId="urn:microsoft.com/office/officeart/2008/layout/BubblePictureList"/>
    <dgm:cxn modelId="{B0026A87-3397-C14E-BFC3-C7F9EE27D96E}" type="presOf" srcId="{2F67AD1F-BD6D-4BE2-85E9-5A17BFFE7900}" destId="{F3CD2091-4873-3449-BB56-AF4408DFD417}" srcOrd="0" destOrd="0" presId="urn:microsoft.com/office/officeart/2008/layout/BubblePictureList"/>
    <dgm:cxn modelId="{D48FDE66-6ED1-45C9-903C-BE2AFCA3DD15}" srcId="{6FA281AC-8C39-4F2B-943C-9048EC6ACEDB}" destId="{2F67AD1F-BD6D-4BE2-85E9-5A17BFFE7900}" srcOrd="2" destOrd="0" parTransId="{82E6ECF6-9F7C-4988-85D1-B30D5955D740}" sibTransId="{C8985BC5-9ED7-40E1-AF47-530CA2CBB3B3}"/>
    <dgm:cxn modelId="{9F9E4853-5F8C-E248-B49E-3C693F25DB34}" type="presOf" srcId="{C8985BC5-9ED7-40E1-AF47-530CA2CBB3B3}" destId="{4F2469E2-5612-1441-84B8-094AA519873B}" srcOrd="0" destOrd="0" presId="urn:microsoft.com/office/officeart/2008/layout/BubblePictureList"/>
    <dgm:cxn modelId="{0C647533-9F98-B74A-9F70-C13D256B56AB}" type="presOf" srcId="{054EEB6E-4C6E-4DC9-9341-BCD12D7F4C3D}" destId="{B53FA628-035C-1545-BE5A-71E46F525847}" srcOrd="0" destOrd="0" presId="urn:microsoft.com/office/officeart/2008/layout/BubblePictureList"/>
    <dgm:cxn modelId="{C737E1E0-93B7-524A-8F0E-8EA3A4565B55}" type="presOf" srcId="{4C7FB074-A619-4CB0-9077-A6D4D8C3C617}" destId="{595B8B6B-405C-CC4B-BE37-D1B93D2A4BBF}" srcOrd="0" destOrd="0" presId="urn:microsoft.com/office/officeart/2008/layout/BubblePictureList"/>
    <dgm:cxn modelId="{32096326-F44F-41B6-BE68-FFD4A8C2F353}" srcId="{6FA281AC-8C39-4F2B-943C-9048EC6ACEDB}" destId="{4C7FB074-A619-4CB0-9077-A6D4D8C3C617}" srcOrd="1" destOrd="0" parTransId="{DE0BEB29-5397-4A41-933C-680E9D72A66C}" sibTransId="{054EEB6E-4C6E-4DC9-9341-BCD12D7F4C3D}"/>
    <dgm:cxn modelId="{BA348869-9CA2-7941-A8C8-94D2D09F38C7}" type="presOf" srcId="{A0D32BEB-C2FD-4656-B870-68163EBEBFD8}" destId="{3941FDD0-0601-1248-A7B8-9E973396B853}" srcOrd="0" destOrd="0" presId="urn:microsoft.com/office/officeart/2008/layout/BubblePictureList"/>
    <dgm:cxn modelId="{58D37D4C-14EE-724A-9206-FCE37AC2681B}" type="presParOf" srcId="{B6B62637-1B96-3143-B9B3-D997D273BB2C}" destId="{8495E8DC-8DC7-7040-903B-D31129AF38BD}" srcOrd="0" destOrd="0" presId="urn:microsoft.com/office/officeart/2008/layout/BubblePictureList"/>
    <dgm:cxn modelId="{E6474CA0-21B8-0742-96B7-5F4EEB103D80}" type="presParOf" srcId="{B6B62637-1B96-3143-B9B3-D997D273BB2C}" destId="{6ABD767A-2632-FC46-B856-B377AEFC0A5A}" srcOrd="1" destOrd="0" presId="urn:microsoft.com/office/officeart/2008/layout/BubblePictureList"/>
    <dgm:cxn modelId="{78D76F3D-4085-554D-9358-32FFE7027D9A}" type="presParOf" srcId="{6ABD767A-2632-FC46-B856-B377AEFC0A5A}" destId="{D9D713B9-85C8-0346-9F8C-1A2E6DBAAF9B}" srcOrd="0" destOrd="0" presId="urn:microsoft.com/office/officeart/2008/layout/BubblePictureList"/>
    <dgm:cxn modelId="{4FBB22F8-37F1-2245-909E-58489B8C8901}" type="presParOf" srcId="{B6B62637-1B96-3143-B9B3-D997D273BB2C}" destId="{E520FEAD-B143-3744-98C3-4586771AC6DC}" srcOrd="2" destOrd="0" presId="urn:microsoft.com/office/officeart/2008/layout/BubblePictureList"/>
    <dgm:cxn modelId="{974DAC69-4814-2448-BAD8-0937B673DF69}" type="presParOf" srcId="{B6B62637-1B96-3143-B9B3-D997D273BB2C}" destId="{3DF9494B-2E07-A140-AD3E-27D4B69E382D}" srcOrd="3" destOrd="0" presId="urn:microsoft.com/office/officeart/2008/layout/BubblePictureList"/>
    <dgm:cxn modelId="{690C1BCE-B594-3F4C-AAC9-99C008055B2D}" type="presParOf" srcId="{3DF9494B-2E07-A140-AD3E-27D4B69E382D}" destId="{3941FDD0-0601-1248-A7B8-9E973396B853}" srcOrd="0" destOrd="0" presId="urn:microsoft.com/office/officeart/2008/layout/BubblePictureList"/>
    <dgm:cxn modelId="{1137A129-F585-3946-B3C7-5BB34817BEF9}" type="presParOf" srcId="{B6B62637-1B96-3143-B9B3-D997D273BB2C}" destId="{595B8B6B-405C-CC4B-BE37-D1B93D2A4BBF}" srcOrd="4" destOrd="0" presId="urn:microsoft.com/office/officeart/2008/layout/BubblePictureList"/>
    <dgm:cxn modelId="{1BB61E83-F3D1-FC4E-ABE2-C0EF7B35421C}" type="presParOf" srcId="{B6B62637-1B96-3143-B9B3-D997D273BB2C}" destId="{C2F353F9-6E2C-7144-BDD3-7C0ACF9D4362}" srcOrd="5" destOrd="0" presId="urn:microsoft.com/office/officeart/2008/layout/BubblePictureList"/>
    <dgm:cxn modelId="{783FD0F6-A8B9-5343-83F0-B1E222351081}" type="presParOf" srcId="{C2F353F9-6E2C-7144-BDD3-7C0ACF9D4362}" destId="{92AD0B18-FF71-704F-BF8A-476458687FA0}" srcOrd="0" destOrd="0" presId="urn:microsoft.com/office/officeart/2008/layout/BubblePictureList"/>
    <dgm:cxn modelId="{88F39EA6-CB87-2543-B013-98BD4AE1FA78}" type="presParOf" srcId="{B6B62637-1B96-3143-B9B3-D997D273BB2C}" destId="{CE2CBB97-166B-C247-A6DD-DC661AAF3840}" srcOrd="6" destOrd="0" presId="urn:microsoft.com/office/officeart/2008/layout/BubblePictureList"/>
    <dgm:cxn modelId="{EFEE72AB-3C92-9540-B882-EF173DD88B86}" type="presParOf" srcId="{CE2CBB97-166B-C247-A6DD-DC661AAF3840}" destId="{B53FA628-035C-1545-BE5A-71E46F525847}" srcOrd="0" destOrd="0" presId="urn:microsoft.com/office/officeart/2008/layout/BubblePictureList"/>
    <dgm:cxn modelId="{1A8727FD-57E3-8F4F-BAEB-E999237F7FB7}" type="presParOf" srcId="{B6B62637-1B96-3143-B9B3-D997D273BB2C}" destId="{985BEA52-B97E-F542-8B10-3751AD4E01E8}" srcOrd="7" destOrd="0" presId="urn:microsoft.com/office/officeart/2008/layout/BubblePictureList"/>
    <dgm:cxn modelId="{413A1A3B-8696-6948-8057-5E4FB7A94520}" type="presParOf" srcId="{985BEA52-B97E-F542-8B10-3751AD4E01E8}" destId="{22493F42-7B59-554B-B5EB-BEBFB93DC763}" srcOrd="0" destOrd="0" presId="urn:microsoft.com/office/officeart/2008/layout/BubblePictureList"/>
    <dgm:cxn modelId="{0F6FC9A1-A3FB-6848-A543-3148DF334C4E}" type="presParOf" srcId="{B6B62637-1B96-3143-B9B3-D997D273BB2C}" destId="{F3CD2091-4873-3449-BB56-AF4408DFD417}" srcOrd="8" destOrd="0" presId="urn:microsoft.com/office/officeart/2008/layout/BubblePictureList"/>
    <dgm:cxn modelId="{6103877B-B425-D447-9A79-4CFD2A197650}" type="presParOf" srcId="{B6B62637-1B96-3143-B9B3-D997D273BB2C}" destId="{95F7EA63-A0F0-594B-A499-9A873F71B446}" srcOrd="9" destOrd="0" presId="urn:microsoft.com/office/officeart/2008/layout/BubblePictureList"/>
    <dgm:cxn modelId="{67D7B0E8-6481-6C46-9DBA-9199EB6CE1DB}" type="presParOf" srcId="{B6B62637-1B96-3143-B9B3-D997D273BB2C}" destId="{6842845D-4BE4-4944-9A6E-D7706C3DA1C8}" srcOrd="10" destOrd="0" presId="urn:microsoft.com/office/officeart/2008/layout/BubblePictureList"/>
    <dgm:cxn modelId="{8E99A797-5390-BA4F-8118-BFDD8B23CE82}" type="presParOf" srcId="{B6B62637-1B96-3143-B9B3-D997D273BB2C}" destId="{20FD3639-3A68-7041-8D13-385DF99EBEDC}" srcOrd="11" destOrd="0" presId="urn:microsoft.com/office/officeart/2008/layout/BubblePictureList"/>
    <dgm:cxn modelId="{62C639E8-B19F-0F43-9AB6-57F2D6F2C9C4}" type="presParOf" srcId="{20FD3639-3A68-7041-8D13-385DF99EBEDC}" destId="{4F2469E2-5612-1441-84B8-094AA519873B}" srcOrd="0" destOrd="0" presId="urn:microsoft.com/office/officeart/2008/layout/Bubble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FA281AC-8C39-4F2B-943C-9048EC6ACEDB}" type="doc">
      <dgm:prSet loTypeId="urn:microsoft.com/office/officeart/2005/8/layout/vList4" loCatId="list" qsTypeId="urn:microsoft.com/office/officeart/2005/8/quickstyle/simple1" qsCatId="simple" csTypeId="urn:microsoft.com/office/officeart/2005/8/colors/accent1_1" csCatId="accent1" phldr="1"/>
      <dgm:spPr/>
      <dgm:t>
        <a:bodyPr/>
        <a:lstStyle/>
        <a:p>
          <a:endParaRPr lang="x-none"/>
        </a:p>
      </dgm:t>
    </dgm:pt>
    <dgm:pt modelId="{915005A9-E869-4723-9B67-385E1B7CAA6D}">
      <dgm:prSet phldrT="[Text]" custT="1"/>
      <dgm:spPr/>
      <dgm:t>
        <a:bodyPr/>
        <a:lstStyle/>
        <a:p>
          <a:r>
            <a:rPr lang="pt-PT" sz="2400" dirty="0" smtClean="0"/>
            <a:t>O uso de energia para refrigeração dos espaços está a aumentar mais do que qualquer outro uso final em edifícios, tendo triplicado entre 1990 e 2016</a:t>
          </a:r>
          <a:r>
            <a:rPr lang="en-US" sz="2400" b="1" dirty="0" smtClean="0"/>
            <a:t>.</a:t>
          </a:r>
          <a:endParaRPr lang="x-none" sz="2400" b="1" dirty="0"/>
        </a:p>
      </dgm:t>
    </dgm:pt>
    <dgm:pt modelId="{27A664EA-757A-4CBB-B564-7710611ADAD5}" type="parTrans" cxnId="{76566D3D-501F-4C52-8711-6157B7091972}">
      <dgm:prSet/>
      <dgm:spPr/>
      <dgm:t>
        <a:bodyPr/>
        <a:lstStyle/>
        <a:p>
          <a:endParaRPr lang="x-none" sz="1600"/>
        </a:p>
      </dgm:t>
    </dgm:pt>
    <dgm:pt modelId="{A0D32BEB-C2FD-4656-B870-68163EBEBFD8}" type="sibTrans" cxnId="{76566D3D-501F-4C52-8711-6157B7091972}">
      <dgm:prSet/>
      <dgm:spPr/>
      <dgm:t>
        <a:bodyPr/>
        <a:lstStyle/>
        <a:p>
          <a:endParaRPr lang="x-none" sz="1600"/>
        </a:p>
      </dgm:t>
    </dgm:pt>
    <dgm:pt modelId="{4C7FB074-A619-4CB0-9077-A6D4D8C3C617}">
      <dgm:prSet phldrT="[Text]" custT="1"/>
      <dgm:spPr/>
      <dgm:t>
        <a:bodyPr/>
        <a:lstStyle/>
        <a:p>
          <a:r>
            <a:rPr lang="pt-PT" sz="2400" dirty="0" smtClean="0"/>
            <a:t>A crescente procura para a refrigeração de espaços já está a afetar os sistemas de eletricidade em muitos países, além de aumentar as emissões</a:t>
          </a:r>
          <a:r>
            <a:rPr lang="en-US" sz="2400" b="1" dirty="0" smtClean="0"/>
            <a:t>. </a:t>
          </a:r>
          <a:endParaRPr lang="x-none" sz="2400" b="1" dirty="0"/>
        </a:p>
      </dgm:t>
    </dgm:pt>
    <dgm:pt modelId="{DE0BEB29-5397-4A41-933C-680E9D72A66C}" type="parTrans" cxnId="{32096326-F44F-41B6-BE68-FFD4A8C2F353}">
      <dgm:prSet/>
      <dgm:spPr/>
      <dgm:t>
        <a:bodyPr/>
        <a:lstStyle/>
        <a:p>
          <a:endParaRPr lang="x-none" sz="1600"/>
        </a:p>
      </dgm:t>
    </dgm:pt>
    <dgm:pt modelId="{054EEB6E-4C6E-4DC9-9341-BCD12D7F4C3D}" type="sibTrans" cxnId="{32096326-F44F-41B6-BE68-FFD4A8C2F353}">
      <dgm:prSet/>
      <dgm:spPr/>
      <dgm:t>
        <a:bodyPr/>
        <a:lstStyle/>
        <a:p>
          <a:endParaRPr lang="x-none" sz="1600"/>
        </a:p>
      </dgm:t>
    </dgm:pt>
    <dgm:pt modelId="{5FC12DC6-4625-486F-854F-E5434956C7AE}" type="pres">
      <dgm:prSet presAssocID="{6FA281AC-8C39-4F2B-943C-9048EC6ACEDB}" presName="linear" presStyleCnt="0">
        <dgm:presLayoutVars>
          <dgm:dir/>
          <dgm:resizeHandles val="exact"/>
        </dgm:presLayoutVars>
      </dgm:prSet>
      <dgm:spPr/>
      <dgm:t>
        <a:bodyPr/>
        <a:lstStyle/>
        <a:p>
          <a:endParaRPr lang="en-US"/>
        </a:p>
      </dgm:t>
    </dgm:pt>
    <dgm:pt modelId="{9FB6F4C0-3B7D-49D4-B43A-EC47D0CEE1A1}" type="pres">
      <dgm:prSet presAssocID="{915005A9-E869-4723-9B67-385E1B7CAA6D}" presName="comp" presStyleCnt="0"/>
      <dgm:spPr/>
    </dgm:pt>
    <dgm:pt modelId="{2B854BDE-CBC4-4285-A976-8208BEABAD5C}" type="pres">
      <dgm:prSet presAssocID="{915005A9-E869-4723-9B67-385E1B7CAA6D}" presName="box" presStyleLbl="node1" presStyleIdx="0" presStyleCnt="2"/>
      <dgm:spPr/>
      <dgm:t>
        <a:bodyPr/>
        <a:lstStyle/>
        <a:p>
          <a:endParaRPr lang="en-US"/>
        </a:p>
      </dgm:t>
    </dgm:pt>
    <dgm:pt modelId="{D88031BD-9267-44D9-96F7-27A2C31CE30C}" type="pres">
      <dgm:prSet presAssocID="{915005A9-E869-4723-9B67-385E1B7CAA6D}" presName="img" presStyleLbl="fgImgPlac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000" b="-1000"/>
          </a:stretch>
        </a:blipFill>
      </dgm:spPr>
      <dgm:t>
        <a:bodyPr/>
        <a:lstStyle/>
        <a:p>
          <a:endParaRPr lang="es-ES_tradnl"/>
        </a:p>
      </dgm:t>
    </dgm:pt>
    <dgm:pt modelId="{C3B0EF19-561D-4F37-867C-F25EA937C94C}" type="pres">
      <dgm:prSet presAssocID="{915005A9-E869-4723-9B67-385E1B7CAA6D}" presName="text" presStyleLbl="node1" presStyleIdx="0" presStyleCnt="2">
        <dgm:presLayoutVars>
          <dgm:bulletEnabled val="1"/>
        </dgm:presLayoutVars>
      </dgm:prSet>
      <dgm:spPr/>
      <dgm:t>
        <a:bodyPr/>
        <a:lstStyle/>
        <a:p>
          <a:endParaRPr lang="en-US"/>
        </a:p>
      </dgm:t>
    </dgm:pt>
    <dgm:pt modelId="{A1CF9703-9D8B-4DC0-BD74-8FD5C4A2612B}" type="pres">
      <dgm:prSet presAssocID="{A0D32BEB-C2FD-4656-B870-68163EBEBFD8}" presName="spacer" presStyleCnt="0"/>
      <dgm:spPr/>
    </dgm:pt>
    <dgm:pt modelId="{19BB9600-F479-47C7-9DD4-8A9C63E7DD35}" type="pres">
      <dgm:prSet presAssocID="{4C7FB074-A619-4CB0-9077-A6D4D8C3C617}" presName="comp" presStyleCnt="0"/>
      <dgm:spPr/>
    </dgm:pt>
    <dgm:pt modelId="{24F35A24-9614-4D0C-8ACC-379819278235}" type="pres">
      <dgm:prSet presAssocID="{4C7FB074-A619-4CB0-9077-A6D4D8C3C617}" presName="box" presStyleLbl="node1" presStyleIdx="1" presStyleCnt="2"/>
      <dgm:spPr/>
      <dgm:t>
        <a:bodyPr/>
        <a:lstStyle/>
        <a:p>
          <a:endParaRPr lang="en-US"/>
        </a:p>
      </dgm:t>
    </dgm:pt>
    <dgm:pt modelId="{602A89DE-E90D-4963-A6FA-DF167F3E3262}" type="pres">
      <dgm:prSet presAssocID="{4C7FB074-A619-4CB0-9077-A6D4D8C3C617}" presName="img"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dgm:spPr>
      <dgm:t>
        <a:bodyPr/>
        <a:lstStyle/>
        <a:p>
          <a:endParaRPr lang="en-US"/>
        </a:p>
      </dgm:t>
    </dgm:pt>
    <dgm:pt modelId="{6D1B9BEE-2314-4624-B375-2BAF5F509A19}" type="pres">
      <dgm:prSet presAssocID="{4C7FB074-A619-4CB0-9077-A6D4D8C3C617}" presName="text" presStyleLbl="node1" presStyleIdx="1" presStyleCnt="2">
        <dgm:presLayoutVars>
          <dgm:bulletEnabled val="1"/>
        </dgm:presLayoutVars>
      </dgm:prSet>
      <dgm:spPr/>
      <dgm:t>
        <a:bodyPr/>
        <a:lstStyle/>
        <a:p>
          <a:endParaRPr lang="en-US"/>
        </a:p>
      </dgm:t>
    </dgm:pt>
  </dgm:ptLst>
  <dgm:cxnLst>
    <dgm:cxn modelId="{647827E5-075F-47BF-9C69-9C8D19B1A6AA}" type="presOf" srcId="{915005A9-E869-4723-9B67-385E1B7CAA6D}" destId="{C3B0EF19-561D-4F37-867C-F25EA937C94C}" srcOrd="1" destOrd="0" presId="urn:microsoft.com/office/officeart/2005/8/layout/vList4"/>
    <dgm:cxn modelId="{85469004-DD66-45F3-AA36-980DC8BCFF5A}" type="presOf" srcId="{915005A9-E869-4723-9B67-385E1B7CAA6D}" destId="{2B854BDE-CBC4-4285-A976-8208BEABAD5C}" srcOrd="0" destOrd="0" presId="urn:microsoft.com/office/officeart/2005/8/layout/vList4"/>
    <dgm:cxn modelId="{76566D3D-501F-4C52-8711-6157B7091972}" srcId="{6FA281AC-8C39-4F2B-943C-9048EC6ACEDB}" destId="{915005A9-E869-4723-9B67-385E1B7CAA6D}" srcOrd="0" destOrd="0" parTransId="{27A664EA-757A-4CBB-B564-7710611ADAD5}" sibTransId="{A0D32BEB-C2FD-4656-B870-68163EBEBFD8}"/>
    <dgm:cxn modelId="{07FC7CDF-582B-4F9C-97CC-E90E832A719E}" type="presOf" srcId="{6FA281AC-8C39-4F2B-943C-9048EC6ACEDB}" destId="{5FC12DC6-4625-486F-854F-E5434956C7AE}" srcOrd="0" destOrd="0" presId="urn:microsoft.com/office/officeart/2005/8/layout/vList4"/>
    <dgm:cxn modelId="{32096326-F44F-41B6-BE68-FFD4A8C2F353}" srcId="{6FA281AC-8C39-4F2B-943C-9048EC6ACEDB}" destId="{4C7FB074-A619-4CB0-9077-A6D4D8C3C617}" srcOrd="1" destOrd="0" parTransId="{DE0BEB29-5397-4A41-933C-680E9D72A66C}" sibTransId="{054EEB6E-4C6E-4DC9-9341-BCD12D7F4C3D}"/>
    <dgm:cxn modelId="{A2013896-EF7D-47FB-964D-A7C966C23678}" type="presOf" srcId="{4C7FB074-A619-4CB0-9077-A6D4D8C3C617}" destId="{6D1B9BEE-2314-4624-B375-2BAF5F509A19}" srcOrd="1" destOrd="0" presId="urn:microsoft.com/office/officeart/2005/8/layout/vList4"/>
    <dgm:cxn modelId="{22EA1BCD-520C-48F0-9FCA-0E7F72F5AED0}" type="presOf" srcId="{4C7FB074-A619-4CB0-9077-A6D4D8C3C617}" destId="{24F35A24-9614-4D0C-8ACC-379819278235}" srcOrd="0" destOrd="0" presId="urn:microsoft.com/office/officeart/2005/8/layout/vList4"/>
    <dgm:cxn modelId="{F90111F0-8FD6-4707-B849-AB0183C93E87}" type="presParOf" srcId="{5FC12DC6-4625-486F-854F-E5434956C7AE}" destId="{9FB6F4C0-3B7D-49D4-B43A-EC47D0CEE1A1}" srcOrd="0" destOrd="0" presId="urn:microsoft.com/office/officeart/2005/8/layout/vList4"/>
    <dgm:cxn modelId="{52C7761B-3CC8-49EC-9646-BCE2007E13AB}" type="presParOf" srcId="{9FB6F4C0-3B7D-49D4-B43A-EC47D0CEE1A1}" destId="{2B854BDE-CBC4-4285-A976-8208BEABAD5C}" srcOrd="0" destOrd="0" presId="urn:microsoft.com/office/officeart/2005/8/layout/vList4"/>
    <dgm:cxn modelId="{B1F7368F-BB4B-420A-A3CE-FAA622AEBA4F}" type="presParOf" srcId="{9FB6F4C0-3B7D-49D4-B43A-EC47D0CEE1A1}" destId="{D88031BD-9267-44D9-96F7-27A2C31CE30C}" srcOrd="1" destOrd="0" presId="urn:microsoft.com/office/officeart/2005/8/layout/vList4"/>
    <dgm:cxn modelId="{C7F69C12-587E-4155-9300-036C6A2D1386}" type="presParOf" srcId="{9FB6F4C0-3B7D-49D4-B43A-EC47D0CEE1A1}" destId="{C3B0EF19-561D-4F37-867C-F25EA937C94C}" srcOrd="2" destOrd="0" presId="urn:microsoft.com/office/officeart/2005/8/layout/vList4"/>
    <dgm:cxn modelId="{24A86120-2298-475C-A84F-424924B1727D}" type="presParOf" srcId="{5FC12DC6-4625-486F-854F-E5434956C7AE}" destId="{A1CF9703-9D8B-4DC0-BD74-8FD5C4A2612B}" srcOrd="1" destOrd="0" presId="urn:microsoft.com/office/officeart/2005/8/layout/vList4"/>
    <dgm:cxn modelId="{A3A5DBDA-1CA7-4C9A-B48A-34899397AE3E}" type="presParOf" srcId="{5FC12DC6-4625-486F-854F-E5434956C7AE}" destId="{19BB9600-F479-47C7-9DD4-8A9C63E7DD35}" srcOrd="2" destOrd="0" presId="urn:microsoft.com/office/officeart/2005/8/layout/vList4"/>
    <dgm:cxn modelId="{EDCEAD74-524F-42FE-8A92-7964F93790B3}" type="presParOf" srcId="{19BB9600-F479-47C7-9DD4-8A9C63E7DD35}" destId="{24F35A24-9614-4D0C-8ACC-379819278235}" srcOrd="0" destOrd="0" presId="urn:microsoft.com/office/officeart/2005/8/layout/vList4"/>
    <dgm:cxn modelId="{47CA2125-E7B9-442E-908F-98AB0A363967}" type="presParOf" srcId="{19BB9600-F479-47C7-9DD4-8A9C63E7DD35}" destId="{602A89DE-E90D-4963-A6FA-DF167F3E3262}" srcOrd="1" destOrd="0" presId="urn:microsoft.com/office/officeart/2005/8/layout/vList4"/>
    <dgm:cxn modelId="{D2C21646-C8D0-4842-ADCA-18E03ACDD965}" type="presParOf" srcId="{19BB9600-F479-47C7-9DD4-8A9C63E7DD35}" destId="{6D1B9BEE-2314-4624-B375-2BAF5F509A19}"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FA281AC-8C39-4F2B-943C-9048EC6ACEDB}"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x-none"/>
        </a:p>
      </dgm:t>
    </dgm:pt>
    <dgm:pt modelId="{915005A9-E869-4723-9B67-385E1B7CAA6D}">
      <dgm:prSet phldrT="[Text]" custT="1"/>
      <dgm:spPr/>
      <dgm:t>
        <a:bodyPr/>
        <a:lstStyle/>
        <a:p>
          <a:r>
            <a:rPr lang="pt-PT" sz="2000" dirty="0" smtClean="0">
              <a:latin typeface="Segoe UI" panose="020B0502040204020203" pitchFamily="34" charset="0"/>
              <a:ea typeface="Segoe UI" panose="020B0502040204020203" pitchFamily="34" charset="0"/>
              <a:cs typeface="Segoe UI" panose="020B0502040204020203" pitchFamily="34" charset="0"/>
            </a:rPr>
            <a:t>Redução de Emissões de Gases com Efeito de Estufa</a:t>
          </a:r>
          <a:endParaRPr lang="x-none" sz="2000" b="1" dirty="0"/>
        </a:p>
      </dgm:t>
    </dgm:pt>
    <dgm:pt modelId="{27A664EA-757A-4CBB-B564-7710611ADAD5}" type="parTrans" cxnId="{76566D3D-501F-4C52-8711-6157B7091972}">
      <dgm:prSet/>
      <dgm:spPr/>
      <dgm:t>
        <a:bodyPr/>
        <a:lstStyle/>
        <a:p>
          <a:endParaRPr lang="x-none" sz="1400"/>
        </a:p>
      </dgm:t>
    </dgm:pt>
    <dgm:pt modelId="{A0D32BEB-C2FD-4656-B870-68163EBEBFD8}" type="sibTrans" cxnId="{76566D3D-501F-4C52-8711-6157B7091972}">
      <dgm:prSet/>
      <dgm:spPr/>
      <dgm:t>
        <a:bodyPr/>
        <a:lstStyle/>
        <a:p>
          <a:endParaRPr lang="x-none" sz="1400"/>
        </a:p>
      </dgm:t>
    </dgm:pt>
    <dgm:pt modelId="{4C7FB074-A619-4CB0-9077-A6D4D8C3C617}">
      <dgm:prSet phldrT="[Text]" custT="1"/>
      <dgm:spPr/>
      <dgm:t>
        <a:bodyPr/>
        <a:lstStyle/>
        <a:p>
          <a:r>
            <a:rPr lang="en-US" sz="2000" dirty="0" smtClean="0">
              <a:latin typeface="Segoe UI" panose="020B0502040204020203" pitchFamily="34" charset="0"/>
              <a:ea typeface="Segoe UI" panose="020B0502040204020203" pitchFamily="34" charset="0"/>
              <a:cs typeface="Segoe UI" panose="020B0502040204020203" pitchFamily="34" charset="0"/>
            </a:rPr>
            <a:t>Melhoria da Qualidade do </a:t>
          </a:r>
          <a:r>
            <a:rPr lang="en-US" sz="2000" dirty="0" err="1" smtClean="0">
              <a:latin typeface="Segoe UI" panose="020B0502040204020203" pitchFamily="34" charset="0"/>
              <a:ea typeface="Segoe UI" panose="020B0502040204020203" pitchFamily="34" charset="0"/>
              <a:cs typeface="Segoe UI" panose="020B0502040204020203" pitchFamily="34" charset="0"/>
            </a:rPr>
            <a:t>Ar</a:t>
          </a:r>
          <a:endParaRPr lang="en-US" sz="2000" dirty="0" smtClean="0">
            <a:latin typeface="Segoe UI" panose="020B0502040204020203" pitchFamily="34" charset="0"/>
            <a:ea typeface="Segoe UI" panose="020B0502040204020203" pitchFamily="34" charset="0"/>
            <a:cs typeface="Segoe UI" panose="020B0502040204020203" pitchFamily="34" charset="0"/>
          </a:endParaRPr>
        </a:p>
      </dgm:t>
    </dgm:pt>
    <dgm:pt modelId="{DE0BEB29-5397-4A41-933C-680E9D72A66C}" type="parTrans" cxnId="{32096326-F44F-41B6-BE68-FFD4A8C2F353}">
      <dgm:prSet/>
      <dgm:spPr/>
      <dgm:t>
        <a:bodyPr/>
        <a:lstStyle/>
        <a:p>
          <a:endParaRPr lang="x-none" sz="1400"/>
        </a:p>
      </dgm:t>
    </dgm:pt>
    <dgm:pt modelId="{054EEB6E-4C6E-4DC9-9341-BCD12D7F4C3D}" type="sibTrans" cxnId="{32096326-F44F-41B6-BE68-FFD4A8C2F353}">
      <dgm:prSet/>
      <dgm:spPr/>
      <dgm:t>
        <a:bodyPr/>
        <a:lstStyle/>
        <a:p>
          <a:endParaRPr lang="x-none" sz="1400"/>
        </a:p>
      </dgm:t>
    </dgm:pt>
    <dgm:pt modelId="{2F67AD1F-BD6D-4BE2-85E9-5A17BFFE7900}">
      <dgm:prSet phldrT="[Text]" custT="1"/>
      <dgm:spPr/>
      <dgm:t>
        <a:bodyPr/>
        <a:lstStyle/>
        <a:p>
          <a:r>
            <a:rPr lang="pt-PT" sz="2000" dirty="0" smtClean="0">
              <a:latin typeface="Segoe UI" panose="020B0502040204020203" pitchFamily="34" charset="0"/>
              <a:ea typeface="Segoe UI" panose="020B0502040204020203" pitchFamily="34" charset="0"/>
              <a:cs typeface="Segoe UI" panose="020B0502040204020203" pitchFamily="34" charset="0"/>
            </a:rPr>
            <a:t>Melhoria na Eficiência Energética</a:t>
          </a:r>
          <a:endParaRPr lang="en-US" sz="2000" dirty="0" smtClean="0">
            <a:latin typeface="Segoe UI" panose="020B0502040204020203" pitchFamily="34" charset="0"/>
            <a:ea typeface="Segoe UI" panose="020B0502040204020203" pitchFamily="34" charset="0"/>
            <a:cs typeface="Segoe UI" panose="020B0502040204020203" pitchFamily="34" charset="0"/>
          </a:endParaRPr>
        </a:p>
      </dgm:t>
    </dgm:pt>
    <dgm:pt modelId="{82E6ECF6-9F7C-4988-85D1-B30D5955D740}" type="parTrans" cxnId="{D48FDE66-6ED1-45C9-903C-BE2AFCA3DD15}">
      <dgm:prSet/>
      <dgm:spPr/>
      <dgm:t>
        <a:bodyPr/>
        <a:lstStyle/>
        <a:p>
          <a:endParaRPr lang="en-US" sz="1600"/>
        </a:p>
      </dgm:t>
    </dgm:pt>
    <dgm:pt modelId="{C8985BC5-9ED7-40E1-AF47-530CA2CBB3B3}" type="sibTrans" cxnId="{D48FDE66-6ED1-45C9-903C-BE2AFCA3DD15}">
      <dgm:prSet/>
      <dgm:spPr/>
      <dgm:t>
        <a:bodyPr/>
        <a:lstStyle/>
        <a:p>
          <a:endParaRPr lang="en-US" sz="1600"/>
        </a:p>
      </dgm:t>
    </dgm:pt>
    <dgm:pt modelId="{63A39390-D599-47D2-89D4-CB81B270D7E2}">
      <dgm:prSet phldrT="[Text]" custT="1"/>
      <dgm:spPr/>
      <dgm:t>
        <a:bodyPr/>
        <a:lstStyle/>
        <a:p>
          <a:r>
            <a:rPr lang="pt-PT" sz="2000" dirty="0" smtClean="0">
              <a:latin typeface="Segoe UI" panose="020B0502040204020203" pitchFamily="34" charset="0"/>
              <a:ea typeface="Segoe UI" panose="020B0502040204020203" pitchFamily="34" charset="0"/>
              <a:cs typeface="Segoe UI" panose="020B0502040204020203" pitchFamily="34" charset="0"/>
            </a:rPr>
            <a:t>Uso de Fontes Locais e Renováveis</a:t>
          </a:r>
          <a:endParaRPr lang="en-US" sz="2000" dirty="0" smtClean="0">
            <a:latin typeface="Segoe UI" panose="020B0502040204020203" pitchFamily="34" charset="0"/>
            <a:ea typeface="Segoe UI" panose="020B0502040204020203" pitchFamily="34" charset="0"/>
            <a:cs typeface="Segoe UI" panose="020B0502040204020203" pitchFamily="34" charset="0"/>
          </a:endParaRPr>
        </a:p>
      </dgm:t>
    </dgm:pt>
    <dgm:pt modelId="{2A496708-2882-4BDB-A959-B170F2121468}" type="parTrans" cxnId="{CEDBBDC0-3112-4FCC-A84B-965D4628B00A}">
      <dgm:prSet/>
      <dgm:spPr/>
      <dgm:t>
        <a:bodyPr/>
        <a:lstStyle/>
        <a:p>
          <a:endParaRPr lang="en-US"/>
        </a:p>
      </dgm:t>
    </dgm:pt>
    <dgm:pt modelId="{8A3726FE-C61B-49CF-A428-A10F3DCA31BA}" type="sibTrans" cxnId="{CEDBBDC0-3112-4FCC-A84B-965D4628B00A}">
      <dgm:prSet/>
      <dgm:spPr/>
      <dgm:t>
        <a:bodyPr/>
        <a:lstStyle/>
        <a:p>
          <a:endParaRPr lang="en-US"/>
        </a:p>
      </dgm:t>
    </dgm:pt>
    <dgm:pt modelId="{E3224C85-6BB7-4549-B444-F8DD804CD8C6}">
      <dgm:prSet phldrT="[Text]" custT="1"/>
      <dgm:spPr/>
      <dgm:t>
        <a:bodyPr/>
        <a:lstStyle/>
        <a:p>
          <a:r>
            <a:rPr lang="pt-PT" sz="2000" dirty="0" smtClean="0">
              <a:latin typeface="Segoe UI" panose="020B0502040204020203" pitchFamily="34" charset="0"/>
              <a:ea typeface="Segoe UI" panose="020B0502040204020203" pitchFamily="34" charset="0"/>
              <a:cs typeface="Segoe UI" panose="020B0502040204020203" pitchFamily="34" charset="0"/>
            </a:rPr>
            <a:t>Resiliência e Acesso à Energia</a:t>
          </a:r>
          <a:endParaRPr lang="en-US" sz="2000" dirty="0" smtClean="0">
            <a:latin typeface="Segoe UI" panose="020B0502040204020203" pitchFamily="34" charset="0"/>
            <a:ea typeface="Segoe UI" panose="020B0502040204020203" pitchFamily="34" charset="0"/>
            <a:cs typeface="Segoe UI" panose="020B0502040204020203" pitchFamily="34" charset="0"/>
          </a:endParaRPr>
        </a:p>
      </dgm:t>
    </dgm:pt>
    <dgm:pt modelId="{37CD9F6F-7AF9-4AF0-98FF-2D559B7C39AB}" type="parTrans" cxnId="{9FD8B72D-7C51-40D0-9307-3883DF8D370B}">
      <dgm:prSet/>
      <dgm:spPr/>
      <dgm:t>
        <a:bodyPr/>
        <a:lstStyle/>
        <a:p>
          <a:endParaRPr lang="en-US"/>
        </a:p>
      </dgm:t>
    </dgm:pt>
    <dgm:pt modelId="{1E4541FF-6ADE-4221-B1B0-0B6A3FD211BE}" type="sibTrans" cxnId="{9FD8B72D-7C51-40D0-9307-3883DF8D370B}">
      <dgm:prSet/>
      <dgm:spPr/>
      <dgm:t>
        <a:bodyPr/>
        <a:lstStyle/>
        <a:p>
          <a:endParaRPr lang="en-US"/>
        </a:p>
      </dgm:t>
    </dgm:pt>
    <dgm:pt modelId="{6142274E-7E77-4E1F-BCC9-C4D51B704B5A}">
      <dgm:prSet phldrT="[Text]" custT="1"/>
      <dgm:spPr/>
      <dgm:t>
        <a:bodyPr/>
        <a:lstStyle/>
        <a:p>
          <a:r>
            <a:rPr lang="pt-PT" sz="2000" dirty="0" smtClean="0">
              <a:latin typeface="Segoe UI" panose="020B0502040204020203" pitchFamily="34" charset="0"/>
              <a:ea typeface="Segoe UI" panose="020B0502040204020203" pitchFamily="34" charset="0"/>
              <a:cs typeface="Segoe UI" panose="020B0502040204020203" pitchFamily="34" charset="0"/>
            </a:rPr>
            <a:t>Economia Verde (criação de empregos, investimentos, etc.)</a:t>
          </a:r>
          <a:endParaRPr lang="en-US" sz="2000" dirty="0" smtClean="0">
            <a:latin typeface="Segoe UI" panose="020B0502040204020203" pitchFamily="34" charset="0"/>
            <a:ea typeface="Segoe UI" panose="020B0502040204020203" pitchFamily="34" charset="0"/>
            <a:cs typeface="Segoe UI" panose="020B0502040204020203" pitchFamily="34" charset="0"/>
          </a:endParaRPr>
        </a:p>
      </dgm:t>
    </dgm:pt>
    <dgm:pt modelId="{43A69FA6-33A6-4418-8D8A-12E7A629BDAC}" type="parTrans" cxnId="{6C89EBB7-1EBD-4E6C-8417-AC832F9ECAC2}">
      <dgm:prSet/>
      <dgm:spPr/>
      <dgm:t>
        <a:bodyPr/>
        <a:lstStyle/>
        <a:p>
          <a:endParaRPr lang="en-US"/>
        </a:p>
      </dgm:t>
    </dgm:pt>
    <dgm:pt modelId="{C1959DA7-C0A1-4F1A-B025-0E4536833AC7}" type="sibTrans" cxnId="{6C89EBB7-1EBD-4E6C-8417-AC832F9ECAC2}">
      <dgm:prSet/>
      <dgm:spPr/>
      <dgm:t>
        <a:bodyPr/>
        <a:lstStyle/>
        <a:p>
          <a:endParaRPr lang="en-US"/>
        </a:p>
      </dgm:t>
    </dgm:pt>
    <dgm:pt modelId="{47FB97D0-0FBA-4FDF-812F-16394594F7DC}" type="pres">
      <dgm:prSet presAssocID="{6FA281AC-8C39-4F2B-943C-9048EC6ACEDB}" presName="diagram" presStyleCnt="0">
        <dgm:presLayoutVars>
          <dgm:dir/>
          <dgm:resizeHandles val="exact"/>
        </dgm:presLayoutVars>
      </dgm:prSet>
      <dgm:spPr/>
      <dgm:t>
        <a:bodyPr/>
        <a:lstStyle/>
        <a:p>
          <a:endParaRPr lang="en-US"/>
        </a:p>
      </dgm:t>
    </dgm:pt>
    <dgm:pt modelId="{4C77B89E-6E34-4ACA-8160-5048369C0E87}" type="pres">
      <dgm:prSet presAssocID="{915005A9-E869-4723-9B67-385E1B7CAA6D}" presName="node" presStyleLbl="node1" presStyleIdx="0" presStyleCnt="6" custLinFactNeighborX="-2111">
        <dgm:presLayoutVars>
          <dgm:bulletEnabled val="1"/>
        </dgm:presLayoutVars>
      </dgm:prSet>
      <dgm:spPr/>
      <dgm:t>
        <a:bodyPr/>
        <a:lstStyle/>
        <a:p>
          <a:endParaRPr lang="en-US"/>
        </a:p>
      </dgm:t>
    </dgm:pt>
    <dgm:pt modelId="{533239D6-3361-417B-8852-2AE2F27A75E5}" type="pres">
      <dgm:prSet presAssocID="{A0D32BEB-C2FD-4656-B870-68163EBEBFD8}" presName="sibTrans" presStyleCnt="0"/>
      <dgm:spPr/>
    </dgm:pt>
    <dgm:pt modelId="{0891C1E7-B217-436D-9090-465210B7C0D7}" type="pres">
      <dgm:prSet presAssocID="{4C7FB074-A619-4CB0-9077-A6D4D8C3C617}" presName="node" presStyleLbl="node1" presStyleIdx="1" presStyleCnt="6" custLinFactNeighborX="-5513">
        <dgm:presLayoutVars>
          <dgm:bulletEnabled val="1"/>
        </dgm:presLayoutVars>
      </dgm:prSet>
      <dgm:spPr/>
      <dgm:t>
        <a:bodyPr/>
        <a:lstStyle/>
        <a:p>
          <a:endParaRPr lang="en-US"/>
        </a:p>
      </dgm:t>
    </dgm:pt>
    <dgm:pt modelId="{6392D816-C2B6-4575-ADC8-C736887E2940}" type="pres">
      <dgm:prSet presAssocID="{054EEB6E-4C6E-4DC9-9341-BCD12D7F4C3D}" presName="sibTrans" presStyleCnt="0"/>
      <dgm:spPr/>
    </dgm:pt>
    <dgm:pt modelId="{7FBA4456-7920-474B-BB0F-8BC5E2FDFD58}" type="pres">
      <dgm:prSet presAssocID="{2F67AD1F-BD6D-4BE2-85E9-5A17BFFE7900}" presName="node" presStyleLbl="node1" presStyleIdx="2" presStyleCnt="6" custLinFactNeighborX="-2598" custLinFactNeighborY="-1085">
        <dgm:presLayoutVars>
          <dgm:bulletEnabled val="1"/>
        </dgm:presLayoutVars>
      </dgm:prSet>
      <dgm:spPr/>
      <dgm:t>
        <a:bodyPr/>
        <a:lstStyle/>
        <a:p>
          <a:endParaRPr lang="en-US"/>
        </a:p>
      </dgm:t>
    </dgm:pt>
    <dgm:pt modelId="{63D4A7CC-F92C-4BA4-88F5-16F12D39D107}" type="pres">
      <dgm:prSet presAssocID="{C8985BC5-9ED7-40E1-AF47-530CA2CBB3B3}" presName="sibTrans" presStyleCnt="0"/>
      <dgm:spPr/>
    </dgm:pt>
    <dgm:pt modelId="{CA8D5E3B-3E8A-4374-AE51-E445B9EB1BCD}" type="pres">
      <dgm:prSet presAssocID="{63A39390-D599-47D2-89D4-CB81B270D7E2}" presName="node" presStyleLbl="node1" presStyleIdx="3" presStyleCnt="6" custLinFactNeighborX="4583">
        <dgm:presLayoutVars>
          <dgm:bulletEnabled val="1"/>
        </dgm:presLayoutVars>
      </dgm:prSet>
      <dgm:spPr/>
      <dgm:t>
        <a:bodyPr/>
        <a:lstStyle/>
        <a:p>
          <a:endParaRPr lang="en-US"/>
        </a:p>
      </dgm:t>
    </dgm:pt>
    <dgm:pt modelId="{E0D22CAC-08ED-410D-9F1C-25F2F0EF633B}" type="pres">
      <dgm:prSet presAssocID="{8A3726FE-C61B-49CF-A428-A10F3DCA31BA}" presName="sibTrans" presStyleCnt="0"/>
      <dgm:spPr/>
    </dgm:pt>
    <dgm:pt modelId="{87C87B73-4A66-46DE-919B-FBF86B84CCB4}" type="pres">
      <dgm:prSet presAssocID="{E3224C85-6BB7-4549-B444-F8DD804CD8C6}" presName="node" presStyleLbl="node1" presStyleIdx="4" presStyleCnt="6" custScaleX="96799" custScaleY="100034" custLinFactNeighborX="2076">
        <dgm:presLayoutVars>
          <dgm:bulletEnabled val="1"/>
        </dgm:presLayoutVars>
      </dgm:prSet>
      <dgm:spPr/>
      <dgm:t>
        <a:bodyPr/>
        <a:lstStyle/>
        <a:p>
          <a:endParaRPr lang="en-US"/>
        </a:p>
      </dgm:t>
    </dgm:pt>
    <dgm:pt modelId="{D5352144-E58A-4545-BCD0-88ED2B9BE5A7}" type="pres">
      <dgm:prSet presAssocID="{1E4541FF-6ADE-4221-B1B0-0B6A3FD211BE}" presName="sibTrans" presStyleCnt="0"/>
      <dgm:spPr/>
    </dgm:pt>
    <dgm:pt modelId="{6591B936-7588-43FB-9EA6-7095F1611062}" type="pres">
      <dgm:prSet presAssocID="{6142274E-7E77-4E1F-BCC9-C4D51B704B5A}" presName="node" presStyleLbl="node1" presStyleIdx="5" presStyleCnt="6" custScaleX="113389">
        <dgm:presLayoutVars>
          <dgm:bulletEnabled val="1"/>
        </dgm:presLayoutVars>
      </dgm:prSet>
      <dgm:spPr/>
      <dgm:t>
        <a:bodyPr/>
        <a:lstStyle/>
        <a:p>
          <a:endParaRPr lang="en-US"/>
        </a:p>
      </dgm:t>
    </dgm:pt>
  </dgm:ptLst>
  <dgm:cxnLst>
    <dgm:cxn modelId="{D2F0F9F1-9364-46E7-8D4A-2B57DC7E443C}" type="presOf" srcId="{E3224C85-6BB7-4549-B444-F8DD804CD8C6}" destId="{87C87B73-4A66-46DE-919B-FBF86B84CCB4}" srcOrd="0" destOrd="0" presId="urn:microsoft.com/office/officeart/2005/8/layout/default"/>
    <dgm:cxn modelId="{63242187-4914-4EAA-8BDD-D34D56749C80}" type="presOf" srcId="{63A39390-D599-47D2-89D4-CB81B270D7E2}" destId="{CA8D5E3B-3E8A-4374-AE51-E445B9EB1BCD}" srcOrd="0" destOrd="0" presId="urn:microsoft.com/office/officeart/2005/8/layout/default"/>
    <dgm:cxn modelId="{6C89EBB7-1EBD-4E6C-8417-AC832F9ECAC2}" srcId="{6FA281AC-8C39-4F2B-943C-9048EC6ACEDB}" destId="{6142274E-7E77-4E1F-BCC9-C4D51B704B5A}" srcOrd="5" destOrd="0" parTransId="{43A69FA6-33A6-4418-8D8A-12E7A629BDAC}" sibTransId="{C1959DA7-C0A1-4F1A-B025-0E4536833AC7}"/>
    <dgm:cxn modelId="{4B84B24B-538A-4B18-A68E-425F39B49084}" type="presOf" srcId="{6142274E-7E77-4E1F-BCC9-C4D51B704B5A}" destId="{6591B936-7588-43FB-9EA6-7095F1611062}" srcOrd="0" destOrd="0" presId="urn:microsoft.com/office/officeart/2005/8/layout/default"/>
    <dgm:cxn modelId="{75CFCA21-EDF0-4DB3-92E8-A9B60878A3DB}" type="presOf" srcId="{4C7FB074-A619-4CB0-9077-A6D4D8C3C617}" destId="{0891C1E7-B217-436D-9090-465210B7C0D7}" srcOrd="0" destOrd="0" presId="urn:microsoft.com/office/officeart/2005/8/layout/default"/>
    <dgm:cxn modelId="{32096326-F44F-41B6-BE68-FFD4A8C2F353}" srcId="{6FA281AC-8C39-4F2B-943C-9048EC6ACEDB}" destId="{4C7FB074-A619-4CB0-9077-A6D4D8C3C617}" srcOrd="1" destOrd="0" parTransId="{DE0BEB29-5397-4A41-933C-680E9D72A66C}" sibTransId="{054EEB6E-4C6E-4DC9-9341-BCD12D7F4C3D}"/>
    <dgm:cxn modelId="{92C1236B-B8E0-4DEA-9473-1A37627EEFE5}" type="presOf" srcId="{2F67AD1F-BD6D-4BE2-85E9-5A17BFFE7900}" destId="{7FBA4456-7920-474B-BB0F-8BC5E2FDFD58}" srcOrd="0" destOrd="0" presId="urn:microsoft.com/office/officeart/2005/8/layout/default"/>
    <dgm:cxn modelId="{D48FDE66-6ED1-45C9-903C-BE2AFCA3DD15}" srcId="{6FA281AC-8C39-4F2B-943C-9048EC6ACEDB}" destId="{2F67AD1F-BD6D-4BE2-85E9-5A17BFFE7900}" srcOrd="2" destOrd="0" parTransId="{82E6ECF6-9F7C-4988-85D1-B30D5955D740}" sibTransId="{C8985BC5-9ED7-40E1-AF47-530CA2CBB3B3}"/>
    <dgm:cxn modelId="{76566D3D-501F-4C52-8711-6157B7091972}" srcId="{6FA281AC-8C39-4F2B-943C-9048EC6ACEDB}" destId="{915005A9-E869-4723-9B67-385E1B7CAA6D}" srcOrd="0" destOrd="0" parTransId="{27A664EA-757A-4CBB-B564-7710611ADAD5}" sibTransId="{A0D32BEB-C2FD-4656-B870-68163EBEBFD8}"/>
    <dgm:cxn modelId="{9FD8B72D-7C51-40D0-9307-3883DF8D370B}" srcId="{6FA281AC-8C39-4F2B-943C-9048EC6ACEDB}" destId="{E3224C85-6BB7-4549-B444-F8DD804CD8C6}" srcOrd="4" destOrd="0" parTransId="{37CD9F6F-7AF9-4AF0-98FF-2D559B7C39AB}" sibTransId="{1E4541FF-6ADE-4221-B1B0-0B6A3FD211BE}"/>
    <dgm:cxn modelId="{54B82345-34F1-41D9-8C50-A7D231925399}" type="presOf" srcId="{6FA281AC-8C39-4F2B-943C-9048EC6ACEDB}" destId="{47FB97D0-0FBA-4FDF-812F-16394594F7DC}" srcOrd="0" destOrd="0" presId="urn:microsoft.com/office/officeart/2005/8/layout/default"/>
    <dgm:cxn modelId="{CEDBBDC0-3112-4FCC-A84B-965D4628B00A}" srcId="{6FA281AC-8C39-4F2B-943C-9048EC6ACEDB}" destId="{63A39390-D599-47D2-89D4-CB81B270D7E2}" srcOrd="3" destOrd="0" parTransId="{2A496708-2882-4BDB-A959-B170F2121468}" sibTransId="{8A3726FE-C61B-49CF-A428-A10F3DCA31BA}"/>
    <dgm:cxn modelId="{B98B960C-7F74-4B82-9AEE-70A086A8CCE0}" type="presOf" srcId="{915005A9-E869-4723-9B67-385E1B7CAA6D}" destId="{4C77B89E-6E34-4ACA-8160-5048369C0E87}" srcOrd="0" destOrd="0" presId="urn:microsoft.com/office/officeart/2005/8/layout/default"/>
    <dgm:cxn modelId="{8CBBA176-4C67-439C-8A10-7E0F093C8CE7}" type="presParOf" srcId="{47FB97D0-0FBA-4FDF-812F-16394594F7DC}" destId="{4C77B89E-6E34-4ACA-8160-5048369C0E87}" srcOrd="0" destOrd="0" presId="urn:microsoft.com/office/officeart/2005/8/layout/default"/>
    <dgm:cxn modelId="{BAEBFAD8-C0D5-4BDD-BC15-FDD0D0BEE3B7}" type="presParOf" srcId="{47FB97D0-0FBA-4FDF-812F-16394594F7DC}" destId="{533239D6-3361-417B-8852-2AE2F27A75E5}" srcOrd="1" destOrd="0" presId="urn:microsoft.com/office/officeart/2005/8/layout/default"/>
    <dgm:cxn modelId="{60CF23B9-5503-4AF8-8BAE-03FC23458FF5}" type="presParOf" srcId="{47FB97D0-0FBA-4FDF-812F-16394594F7DC}" destId="{0891C1E7-B217-436D-9090-465210B7C0D7}" srcOrd="2" destOrd="0" presId="urn:microsoft.com/office/officeart/2005/8/layout/default"/>
    <dgm:cxn modelId="{EB25F8F5-8AFC-4B03-811D-9391E3F82453}" type="presParOf" srcId="{47FB97D0-0FBA-4FDF-812F-16394594F7DC}" destId="{6392D816-C2B6-4575-ADC8-C736887E2940}" srcOrd="3" destOrd="0" presId="urn:microsoft.com/office/officeart/2005/8/layout/default"/>
    <dgm:cxn modelId="{F27D377E-D2F5-4863-8AB6-E36817624AC3}" type="presParOf" srcId="{47FB97D0-0FBA-4FDF-812F-16394594F7DC}" destId="{7FBA4456-7920-474B-BB0F-8BC5E2FDFD58}" srcOrd="4" destOrd="0" presId="urn:microsoft.com/office/officeart/2005/8/layout/default"/>
    <dgm:cxn modelId="{FD9564B8-D1B9-4AEC-81DB-23820D093AC0}" type="presParOf" srcId="{47FB97D0-0FBA-4FDF-812F-16394594F7DC}" destId="{63D4A7CC-F92C-4BA4-88F5-16F12D39D107}" srcOrd="5" destOrd="0" presId="urn:microsoft.com/office/officeart/2005/8/layout/default"/>
    <dgm:cxn modelId="{269D2E31-E8E9-4B33-9D96-1563E56BA875}" type="presParOf" srcId="{47FB97D0-0FBA-4FDF-812F-16394594F7DC}" destId="{CA8D5E3B-3E8A-4374-AE51-E445B9EB1BCD}" srcOrd="6" destOrd="0" presId="urn:microsoft.com/office/officeart/2005/8/layout/default"/>
    <dgm:cxn modelId="{01732318-429D-4FE4-81EE-2FBE4D9D7200}" type="presParOf" srcId="{47FB97D0-0FBA-4FDF-812F-16394594F7DC}" destId="{E0D22CAC-08ED-410D-9F1C-25F2F0EF633B}" srcOrd="7" destOrd="0" presId="urn:microsoft.com/office/officeart/2005/8/layout/default"/>
    <dgm:cxn modelId="{88DB218A-1197-41B8-8FF4-5C2E7C980F87}" type="presParOf" srcId="{47FB97D0-0FBA-4FDF-812F-16394594F7DC}" destId="{87C87B73-4A66-46DE-919B-FBF86B84CCB4}" srcOrd="8" destOrd="0" presId="urn:microsoft.com/office/officeart/2005/8/layout/default"/>
    <dgm:cxn modelId="{6BF3B296-A6FA-43CD-B89B-153F6722FFC7}" type="presParOf" srcId="{47FB97D0-0FBA-4FDF-812F-16394594F7DC}" destId="{D5352144-E58A-4545-BCD0-88ED2B9BE5A7}" srcOrd="9" destOrd="0" presId="urn:microsoft.com/office/officeart/2005/8/layout/default"/>
    <dgm:cxn modelId="{92241F4A-D29C-4073-A55B-05C7954E5F64}" type="presParOf" srcId="{47FB97D0-0FBA-4FDF-812F-16394594F7DC}" destId="{6591B936-7588-43FB-9EA6-7095F1611062}"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3BD55B0-12C9-4C5B-A344-F3CC811FDA3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E810AB35-9892-42FB-B4E8-6B7A908E24F7}">
      <dgm:prSet custT="1"/>
      <dgm:spPr/>
      <dgm:t>
        <a:bodyPr/>
        <a:lstStyle/>
        <a:p>
          <a:r>
            <a:rPr lang="pt-PT" sz="1200" b="1" dirty="0" smtClean="0">
              <a:latin typeface="Segoe UI" panose="020B0502040204020203" pitchFamily="34" charset="0"/>
              <a:ea typeface="Segoe UI" panose="020B0502040204020203" pitchFamily="34" charset="0"/>
              <a:cs typeface="Segoe UI" panose="020B0502040204020203" pitchFamily="34" charset="0"/>
            </a:rPr>
            <a:t>Falta de dados </a:t>
          </a:r>
          <a:r>
            <a:rPr lang="pt-PT" sz="1200" b="0" dirty="0" smtClean="0">
              <a:latin typeface="Segoe UI" panose="020B0502040204020203" pitchFamily="34" charset="0"/>
              <a:ea typeface="Segoe UI" panose="020B0502040204020203" pitchFamily="34" charset="0"/>
              <a:cs typeface="Segoe UI" panose="020B0502040204020203" pitchFamily="34" charset="0"/>
            </a:rPr>
            <a:t>sobre a procura de energia ao nível local e/ou ao nível dos edifícios nos processos de planeamento</a:t>
          </a:r>
          <a:endParaRPr lang="en-GB" sz="1200" b="0" dirty="0">
            <a:solidFill>
              <a:schemeClr val="bg1"/>
            </a:solidFill>
          </a:endParaRPr>
        </a:p>
      </dgm:t>
    </dgm:pt>
    <dgm:pt modelId="{8FD967A5-9596-499F-B1AF-DDDB70829924}" type="parTrans" cxnId="{14055CD0-6A4C-4B2C-95B9-01541A33A4CD}">
      <dgm:prSet/>
      <dgm:spPr/>
      <dgm:t>
        <a:bodyPr/>
        <a:lstStyle/>
        <a:p>
          <a:endParaRPr lang="en-US"/>
        </a:p>
      </dgm:t>
    </dgm:pt>
    <dgm:pt modelId="{A6BBC5B3-1FC9-48E7-AAA7-5DED5E8F2116}" type="sibTrans" cxnId="{14055CD0-6A4C-4B2C-95B9-01541A33A4CD}">
      <dgm:prSet/>
      <dgm:spPr/>
      <dgm:t>
        <a:bodyPr/>
        <a:lstStyle/>
        <a:p>
          <a:endParaRPr lang="en-US"/>
        </a:p>
      </dgm:t>
    </dgm:pt>
    <dgm:pt modelId="{DFA6B6A3-47FD-44E6-9FD2-422B256B0707}">
      <dgm:prSet custT="1"/>
      <dgm:spPr/>
      <dgm:t>
        <a:bodyPr/>
        <a:lstStyle/>
        <a:p>
          <a:r>
            <a:rPr lang="pt-PT" sz="1200" b="1" dirty="0" smtClean="0">
              <a:latin typeface="Segoe UI" panose="020B0502040204020203" pitchFamily="34" charset="0"/>
              <a:ea typeface="Segoe UI" panose="020B0502040204020203" pitchFamily="34" charset="0"/>
              <a:cs typeface="Segoe UI" panose="020B0502040204020203" pitchFamily="34" charset="0"/>
            </a:rPr>
            <a:t>A existência de infinitas opções </a:t>
          </a:r>
          <a:r>
            <a:rPr lang="pt-PT" sz="1200" b="0" dirty="0" smtClean="0">
              <a:latin typeface="Segoe UI" panose="020B0502040204020203" pitchFamily="34" charset="0"/>
              <a:ea typeface="Segoe UI" panose="020B0502040204020203" pitchFamily="34" charset="0"/>
              <a:cs typeface="Segoe UI" panose="020B0502040204020203" pitchFamily="34" charset="0"/>
            </a:rPr>
            <a:t>para potenciais </a:t>
          </a:r>
          <a:r>
            <a:rPr lang="pt-PT" sz="1200" b="1" dirty="0" smtClean="0">
              <a:latin typeface="Segoe UI" panose="020B0502040204020203" pitchFamily="34" charset="0"/>
              <a:ea typeface="Segoe UI" panose="020B0502040204020203" pitchFamily="34" charset="0"/>
              <a:cs typeface="Segoe UI" panose="020B0502040204020203" pitchFamily="34" charset="0"/>
            </a:rPr>
            <a:t>novas rotas de rede, </a:t>
          </a:r>
          <a:r>
            <a:rPr lang="pt-PT" sz="1200" b="0" dirty="0" smtClean="0">
              <a:latin typeface="Segoe UI" panose="020B0502040204020203" pitchFamily="34" charset="0"/>
              <a:ea typeface="Segoe UI" panose="020B0502040204020203" pitchFamily="34" charset="0"/>
              <a:cs typeface="Segoe UI" panose="020B0502040204020203" pitchFamily="34" charset="0"/>
            </a:rPr>
            <a:t>exige</a:t>
          </a:r>
          <a:r>
            <a:rPr lang="pt-PT" sz="1200" b="1" dirty="0" smtClean="0">
              <a:latin typeface="Segoe UI" panose="020B0502040204020203" pitchFamily="34" charset="0"/>
              <a:ea typeface="Segoe UI" panose="020B0502040204020203" pitchFamily="34" charset="0"/>
              <a:cs typeface="Segoe UI" panose="020B0502040204020203" pitchFamily="34" charset="0"/>
            </a:rPr>
            <a:t> tempo e trabalho intensivo dos recursos </a:t>
          </a:r>
          <a:r>
            <a:rPr lang="pt-PT" sz="1200" b="0" dirty="0" smtClean="0">
              <a:latin typeface="Segoe UI" panose="020B0502040204020203" pitchFamily="34" charset="0"/>
              <a:ea typeface="Segoe UI" panose="020B0502040204020203" pitchFamily="34" charset="0"/>
              <a:cs typeface="Segoe UI" panose="020B0502040204020203" pitchFamily="34" charset="0"/>
            </a:rPr>
            <a:t>para </a:t>
          </a:r>
          <a:r>
            <a:rPr lang="pt-PT" sz="1200" b="1" dirty="0" smtClean="0">
              <a:latin typeface="Segoe UI" panose="020B0502040204020203" pitchFamily="34" charset="0"/>
              <a:ea typeface="Segoe UI" panose="020B0502040204020203" pitchFamily="34" charset="0"/>
              <a:cs typeface="Segoe UI" panose="020B0502040204020203" pitchFamily="34" charset="0"/>
            </a:rPr>
            <a:t>reduzi-las </a:t>
          </a:r>
          <a:r>
            <a:rPr lang="pt-PT" sz="1200" b="0" dirty="0" smtClean="0">
              <a:latin typeface="Segoe UI" panose="020B0502040204020203" pitchFamily="34" charset="0"/>
              <a:ea typeface="Segoe UI" panose="020B0502040204020203" pitchFamily="34" charset="0"/>
              <a:cs typeface="Segoe UI" panose="020B0502040204020203" pitchFamily="34" charset="0"/>
            </a:rPr>
            <a:t>apenas às opções ideais</a:t>
          </a:r>
          <a:endParaRPr lang="de-DE" sz="1200" b="0" dirty="0">
            <a:latin typeface="Segoe UI" panose="020B0502040204020203" pitchFamily="34" charset="0"/>
            <a:ea typeface="Segoe UI" panose="020B0502040204020203" pitchFamily="34" charset="0"/>
            <a:cs typeface="Segoe UI" panose="020B0502040204020203" pitchFamily="34" charset="0"/>
          </a:endParaRPr>
        </a:p>
      </dgm:t>
    </dgm:pt>
    <dgm:pt modelId="{153B371B-7644-4781-9642-99F6F16483CB}" type="parTrans" cxnId="{A364B767-B449-4C49-B51B-F5D3B819C69A}">
      <dgm:prSet/>
      <dgm:spPr/>
      <dgm:t>
        <a:bodyPr/>
        <a:lstStyle/>
        <a:p>
          <a:endParaRPr lang="en-US"/>
        </a:p>
      </dgm:t>
    </dgm:pt>
    <dgm:pt modelId="{B393E26A-8004-450C-9879-8F2D1938E7C8}" type="sibTrans" cxnId="{A364B767-B449-4C49-B51B-F5D3B819C69A}">
      <dgm:prSet/>
      <dgm:spPr/>
      <dgm:t>
        <a:bodyPr/>
        <a:lstStyle/>
        <a:p>
          <a:endParaRPr lang="en-US"/>
        </a:p>
      </dgm:t>
    </dgm:pt>
    <dgm:pt modelId="{9CFF97A1-E43E-46A9-9C70-6EE037561204}">
      <dgm:prSet custT="1"/>
      <dgm:spPr/>
      <dgm:t>
        <a:bodyPr/>
        <a:lstStyle/>
        <a:p>
          <a:r>
            <a:rPr lang="pt-PT" sz="1200" b="0" dirty="0" smtClean="0">
              <a:latin typeface="Segoe UI" panose="020B0502040204020203" pitchFamily="34" charset="0"/>
              <a:ea typeface="Segoe UI" panose="020B0502040204020203" pitchFamily="34" charset="0"/>
              <a:cs typeface="Segoe UI" panose="020B0502040204020203" pitchFamily="34" charset="0"/>
            </a:rPr>
            <a:t>Elevado nível de </a:t>
          </a:r>
          <a:r>
            <a:rPr lang="pt-PT" sz="1200" b="1" dirty="0" smtClean="0">
              <a:latin typeface="Segoe UI" panose="020B0502040204020203" pitchFamily="34" charset="0"/>
              <a:ea typeface="Segoe UI" panose="020B0502040204020203" pitchFamily="34" charset="0"/>
              <a:cs typeface="Segoe UI" panose="020B0502040204020203" pitchFamily="34" charset="0"/>
            </a:rPr>
            <a:t>especialização</a:t>
          </a:r>
          <a:r>
            <a:rPr lang="pt-PT" sz="1200" dirty="0" smtClean="0">
              <a:latin typeface="Segoe UI" panose="020B0502040204020203" pitchFamily="34" charset="0"/>
              <a:ea typeface="Segoe UI" panose="020B0502040204020203" pitchFamily="34" charset="0"/>
              <a:cs typeface="Segoe UI" panose="020B0502040204020203" pitchFamily="34" charset="0"/>
            </a:rPr>
            <a:t> da equipa ou o recurso (caro) a </a:t>
          </a:r>
          <a:r>
            <a:rPr lang="pt-PT" sz="1200" b="1" i="1" dirty="0" smtClean="0">
              <a:latin typeface="Segoe UI" panose="020B0502040204020203" pitchFamily="34" charset="0"/>
              <a:ea typeface="Segoe UI" panose="020B0502040204020203" pitchFamily="34" charset="0"/>
              <a:cs typeface="Segoe UI" panose="020B0502040204020203" pitchFamily="34" charset="0"/>
            </a:rPr>
            <a:t>outsourcing</a:t>
          </a:r>
          <a:r>
            <a:rPr lang="pt-PT" sz="1200" i="1" dirty="0" smtClean="0">
              <a:latin typeface="Segoe UI" panose="020B0502040204020203" pitchFamily="34" charset="0"/>
              <a:ea typeface="Segoe UI" panose="020B0502040204020203" pitchFamily="34" charset="0"/>
              <a:cs typeface="Segoe UI" panose="020B0502040204020203" pitchFamily="34" charset="0"/>
            </a:rPr>
            <a:t> </a:t>
          </a:r>
          <a:r>
            <a:rPr lang="pt-PT" sz="1200" b="1" dirty="0" smtClean="0">
              <a:latin typeface="Segoe UI" panose="020B0502040204020203" pitchFamily="34" charset="0"/>
              <a:ea typeface="Segoe UI" panose="020B0502040204020203" pitchFamily="34" charset="0"/>
              <a:cs typeface="Segoe UI" panose="020B0502040204020203" pitchFamily="34" charset="0"/>
            </a:rPr>
            <a:t>é muitas vezes necessário </a:t>
          </a:r>
          <a:r>
            <a:rPr lang="pt-PT" sz="1200" dirty="0" smtClean="0">
              <a:latin typeface="Segoe UI" panose="020B0502040204020203" pitchFamily="34" charset="0"/>
              <a:ea typeface="Segoe UI" panose="020B0502040204020203" pitchFamily="34" charset="0"/>
              <a:cs typeface="Segoe UI" panose="020B0502040204020203" pitchFamily="34" charset="0"/>
            </a:rPr>
            <a:t>para processos de planeamento eficazes</a:t>
          </a:r>
          <a:endParaRPr lang="de-DE" sz="1200" b="1" dirty="0">
            <a:latin typeface="Segoe UI" panose="020B0502040204020203" pitchFamily="34" charset="0"/>
            <a:ea typeface="Segoe UI" panose="020B0502040204020203" pitchFamily="34" charset="0"/>
            <a:cs typeface="Segoe UI" panose="020B0502040204020203" pitchFamily="34" charset="0"/>
          </a:endParaRPr>
        </a:p>
      </dgm:t>
    </dgm:pt>
    <dgm:pt modelId="{757371E4-0BE7-4DAE-B93C-EAC8FAF19E75}" type="parTrans" cxnId="{962070A9-7FF3-47B7-B63E-79F88F18B066}">
      <dgm:prSet/>
      <dgm:spPr/>
      <dgm:t>
        <a:bodyPr/>
        <a:lstStyle/>
        <a:p>
          <a:endParaRPr lang="en-US"/>
        </a:p>
      </dgm:t>
    </dgm:pt>
    <dgm:pt modelId="{AE2DCAE1-4230-4E42-9496-1A7F7546AA9E}" type="sibTrans" cxnId="{962070A9-7FF3-47B7-B63E-79F88F18B066}">
      <dgm:prSet/>
      <dgm:spPr/>
      <dgm:t>
        <a:bodyPr/>
        <a:lstStyle/>
        <a:p>
          <a:endParaRPr lang="en-US"/>
        </a:p>
      </dgm:t>
    </dgm:pt>
    <dgm:pt modelId="{3959A77D-2C97-483E-87A4-1161B2B6A7F6}">
      <dgm:prSet custT="1"/>
      <dgm:spPr/>
      <dgm:t>
        <a:bodyPr/>
        <a:lstStyle/>
        <a:p>
          <a:r>
            <a:rPr lang="pt-PT" sz="1200" dirty="0" smtClean="0">
              <a:latin typeface="Segoe UI" panose="020B0502040204020203" pitchFamily="34" charset="0"/>
              <a:ea typeface="Segoe UI" panose="020B0502040204020203" pitchFamily="34" charset="0"/>
              <a:cs typeface="Segoe UI" panose="020B0502040204020203" pitchFamily="34" charset="0"/>
            </a:rPr>
            <a:t>Os </a:t>
          </a:r>
          <a:r>
            <a:rPr lang="pt-PT" sz="1200" b="1" dirty="0" smtClean="0">
              <a:latin typeface="Segoe UI" panose="020B0502040204020203" pitchFamily="34" charset="0"/>
              <a:ea typeface="Segoe UI" panose="020B0502040204020203" pitchFamily="34" charset="0"/>
              <a:cs typeface="Segoe UI" panose="020B0502040204020203" pitchFamily="34" charset="0"/>
            </a:rPr>
            <a:t>custos iniciais para o planeamento de redes </a:t>
          </a:r>
          <a:r>
            <a:rPr lang="pt-PT" sz="1200" b="1" i="1" dirty="0" smtClean="0">
              <a:latin typeface="Segoe UI" panose="020B0502040204020203" pitchFamily="34" charset="0"/>
              <a:ea typeface="Segoe UI" panose="020B0502040204020203" pitchFamily="34" charset="0"/>
              <a:cs typeface="Segoe UI" panose="020B0502040204020203" pitchFamily="34" charset="0"/>
            </a:rPr>
            <a:t>DHC</a:t>
          </a:r>
          <a:r>
            <a:rPr lang="pt-PT" sz="1200" b="1" dirty="0" smtClean="0">
              <a:latin typeface="Segoe UI" panose="020B0502040204020203" pitchFamily="34" charset="0"/>
              <a:ea typeface="Segoe UI" panose="020B0502040204020203" pitchFamily="34" charset="0"/>
              <a:cs typeface="Segoe UI" panose="020B0502040204020203" pitchFamily="34" charset="0"/>
            </a:rPr>
            <a:t> são geralmente elevados</a:t>
          </a:r>
          <a:endParaRPr lang="de-DE" sz="1200" b="1" dirty="0">
            <a:latin typeface="Segoe UI" panose="020B0502040204020203" pitchFamily="34" charset="0"/>
            <a:ea typeface="Segoe UI" panose="020B0502040204020203" pitchFamily="34" charset="0"/>
            <a:cs typeface="Segoe UI" panose="020B0502040204020203" pitchFamily="34" charset="0"/>
          </a:endParaRPr>
        </a:p>
      </dgm:t>
    </dgm:pt>
    <dgm:pt modelId="{A9D7A2B9-0903-45A0-90A5-8E673ACEF44A}" type="parTrans" cxnId="{5E51C6EF-6CCE-4A8B-92D3-54A82D1C64CC}">
      <dgm:prSet/>
      <dgm:spPr/>
      <dgm:t>
        <a:bodyPr/>
        <a:lstStyle/>
        <a:p>
          <a:endParaRPr lang="en-US"/>
        </a:p>
      </dgm:t>
    </dgm:pt>
    <dgm:pt modelId="{79E4BF8B-3C63-4577-B312-F11CACE7E8D7}" type="sibTrans" cxnId="{5E51C6EF-6CCE-4A8B-92D3-54A82D1C64CC}">
      <dgm:prSet/>
      <dgm:spPr/>
      <dgm:t>
        <a:bodyPr/>
        <a:lstStyle/>
        <a:p>
          <a:endParaRPr lang="en-US"/>
        </a:p>
      </dgm:t>
    </dgm:pt>
    <dgm:pt modelId="{83E57052-40AC-4E59-B3B0-F8EEDF41A5B5}" type="pres">
      <dgm:prSet presAssocID="{53BD55B0-12C9-4C5B-A344-F3CC811FDA38}" presName="Name0" presStyleCnt="0">
        <dgm:presLayoutVars>
          <dgm:dir val="rev"/>
          <dgm:animLvl val="lvl"/>
          <dgm:resizeHandles val="exact"/>
        </dgm:presLayoutVars>
      </dgm:prSet>
      <dgm:spPr/>
      <dgm:t>
        <a:bodyPr/>
        <a:lstStyle/>
        <a:p>
          <a:endParaRPr lang="en-GB"/>
        </a:p>
      </dgm:t>
    </dgm:pt>
    <dgm:pt modelId="{5F914533-D106-4079-8031-6CF8F11EE034}" type="pres">
      <dgm:prSet presAssocID="{E810AB35-9892-42FB-B4E8-6B7A908E24F7}" presName="linNode" presStyleCnt="0"/>
      <dgm:spPr/>
    </dgm:pt>
    <dgm:pt modelId="{530353FF-ED1D-4A3A-9F4E-0BDCD3995D20}" type="pres">
      <dgm:prSet presAssocID="{E810AB35-9892-42FB-B4E8-6B7A908E24F7}" presName="parentText" presStyleLbl="node1" presStyleIdx="0" presStyleCnt="4">
        <dgm:presLayoutVars>
          <dgm:chMax val="1"/>
          <dgm:bulletEnabled val="1"/>
        </dgm:presLayoutVars>
      </dgm:prSet>
      <dgm:spPr/>
      <dgm:t>
        <a:bodyPr/>
        <a:lstStyle/>
        <a:p>
          <a:endParaRPr lang="en-US"/>
        </a:p>
      </dgm:t>
    </dgm:pt>
    <dgm:pt modelId="{F72C5C29-C631-45B6-A3E5-8389CB2F8079}" type="pres">
      <dgm:prSet presAssocID="{A6BBC5B3-1FC9-48E7-AAA7-5DED5E8F2116}" presName="sp" presStyleCnt="0"/>
      <dgm:spPr/>
    </dgm:pt>
    <dgm:pt modelId="{09BFBE35-D351-4F37-A455-7EFA8FEFDAF2}" type="pres">
      <dgm:prSet presAssocID="{DFA6B6A3-47FD-44E6-9FD2-422B256B0707}" presName="linNode" presStyleCnt="0"/>
      <dgm:spPr/>
    </dgm:pt>
    <dgm:pt modelId="{885A92FD-9670-4C35-AB7E-21AD2D21FAA6}" type="pres">
      <dgm:prSet presAssocID="{DFA6B6A3-47FD-44E6-9FD2-422B256B0707}" presName="parentText" presStyleLbl="node1" presStyleIdx="1" presStyleCnt="4">
        <dgm:presLayoutVars>
          <dgm:chMax val="1"/>
          <dgm:bulletEnabled val="1"/>
        </dgm:presLayoutVars>
      </dgm:prSet>
      <dgm:spPr/>
      <dgm:t>
        <a:bodyPr/>
        <a:lstStyle/>
        <a:p>
          <a:endParaRPr lang="en-US"/>
        </a:p>
      </dgm:t>
    </dgm:pt>
    <dgm:pt modelId="{4ADDD0E7-3EA6-45C1-BC75-F2EE44475BF5}" type="pres">
      <dgm:prSet presAssocID="{B393E26A-8004-450C-9879-8F2D1938E7C8}" presName="sp" presStyleCnt="0"/>
      <dgm:spPr/>
    </dgm:pt>
    <dgm:pt modelId="{DD67C005-0287-4816-A4FC-53B9A69F3328}" type="pres">
      <dgm:prSet presAssocID="{9CFF97A1-E43E-46A9-9C70-6EE037561204}" presName="linNode" presStyleCnt="0"/>
      <dgm:spPr/>
    </dgm:pt>
    <dgm:pt modelId="{160ADEA8-866B-4E88-961B-97891588C425}" type="pres">
      <dgm:prSet presAssocID="{9CFF97A1-E43E-46A9-9C70-6EE037561204}" presName="parentText" presStyleLbl="node1" presStyleIdx="2" presStyleCnt="4">
        <dgm:presLayoutVars>
          <dgm:chMax val="1"/>
          <dgm:bulletEnabled val="1"/>
        </dgm:presLayoutVars>
      </dgm:prSet>
      <dgm:spPr/>
      <dgm:t>
        <a:bodyPr/>
        <a:lstStyle/>
        <a:p>
          <a:endParaRPr lang="en-US"/>
        </a:p>
      </dgm:t>
    </dgm:pt>
    <dgm:pt modelId="{62981AAA-D3D4-4946-8C9B-680EAB27389D}" type="pres">
      <dgm:prSet presAssocID="{AE2DCAE1-4230-4E42-9496-1A7F7546AA9E}" presName="sp" presStyleCnt="0"/>
      <dgm:spPr/>
    </dgm:pt>
    <dgm:pt modelId="{D32822A1-F515-43E2-BF11-5E917CAE2BF6}" type="pres">
      <dgm:prSet presAssocID="{3959A77D-2C97-483E-87A4-1161B2B6A7F6}" presName="linNode" presStyleCnt="0"/>
      <dgm:spPr/>
    </dgm:pt>
    <dgm:pt modelId="{81BC4917-442F-47CE-BFD7-EA173FDA4E3E}" type="pres">
      <dgm:prSet presAssocID="{3959A77D-2C97-483E-87A4-1161B2B6A7F6}" presName="parentText" presStyleLbl="node1" presStyleIdx="3" presStyleCnt="4">
        <dgm:presLayoutVars>
          <dgm:chMax val="1"/>
          <dgm:bulletEnabled val="1"/>
        </dgm:presLayoutVars>
      </dgm:prSet>
      <dgm:spPr/>
      <dgm:t>
        <a:bodyPr/>
        <a:lstStyle/>
        <a:p>
          <a:endParaRPr lang="en-US"/>
        </a:p>
      </dgm:t>
    </dgm:pt>
  </dgm:ptLst>
  <dgm:cxnLst>
    <dgm:cxn modelId="{14055CD0-6A4C-4B2C-95B9-01541A33A4CD}" srcId="{53BD55B0-12C9-4C5B-A344-F3CC811FDA38}" destId="{E810AB35-9892-42FB-B4E8-6B7A908E24F7}" srcOrd="0" destOrd="0" parTransId="{8FD967A5-9596-499F-B1AF-DDDB70829924}" sibTransId="{A6BBC5B3-1FC9-48E7-AAA7-5DED5E8F2116}"/>
    <dgm:cxn modelId="{7D594BCE-E2D7-4EFC-B9B5-AA0ED818C0B3}" type="presOf" srcId="{53BD55B0-12C9-4C5B-A344-F3CC811FDA38}" destId="{83E57052-40AC-4E59-B3B0-F8EEDF41A5B5}" srcOrd="0" destOrd="0" presId="urn:microsoft.com/office/officeart/2005/8/layout/vList5"/>
    <dgm:cxn modelId="{0B7740E3-267E-4EA7-85E7-20B388977C31}" type="presOf" srcId="{DFA6B6A3-47FD-44E6-9FD2-422B256B0707}" destId="{885A92FD-9670-4C35-AB7E-21AD2D21FAA6}" srcOrd="0" destOrd="0" presId="urn:microsoft.com/office/officeart/2005/8/layout/vList5"/>
    <dgm:cxn modelId="{5CCEC0B6-A0AF-4115-9729-B140669AE660}" type="presOf" srcId="{3959A77D-2C97-483E-87A4-1161B2B6A7F6}" destId="{81BC4917-442F-47CE-BFD7-EA173FDA4E3E}" srcOrd="0" destOrd="0" presId="urn:microsoft.com/office/officeart/2005/8/layout/vList5"/>
    <dgm:cxn modelId="{5E51C6EF-6CCE-4A8B-92D3-54A82D1C64CC}" srcId="{53BD55B0-12C9-4C5B-A344-F3CC811FDA38}" destId="{3959A77D-2C97-483E-87A4-1161B2B6A7F6}" srcOrd="3" destOrd="0" parTransId="{A9D7A2B9-0903-45A0-90A5-8E673ACEF44A}" sibTransId="{79E4BF8B-3C63-4577-B312-F11CACE7E8D7}"/>
    <dgm:cxn modelId="{B86EBD6D-E816-4A8F-A1BD-943F329751B3}" type="presOf" srcId="{E810AB35-9892-42FB-B4E8-6B7A908E24F7}" destId="{530353FF-ED1D-4A3A-9F4E-0BDCD3995D20}" srcOrd="0" destOrd="0" presId="urn:microsoft.com/office/officeart/2005/8/layout/vList5"/>
    <dgm:cxn modelId="{962070A9-7FF3-47B7-B63E-79F88F18B066}" srcId="{53BD55B0-12C9-4C5B-A344-F3CC811FDA38}" destId="{9CFF97A1-E43E-46A9-9C70-6EE037561204}" srcOrd="2" destOrd="0" parTransId="{757371E4-0BE7-4DAE-B93C-EAC8FAF19E75}" sibTransId="{AE2DCAE1-4230-4E42-9496-1A7F7546AA9E}"/>
    <dgm:cxn modelId="{1CCC7B4C-4C46-45C5-A511-281D6239089E}" type="presOf" srcId="{9CFF97A1-E43E-46A9-9C70-6EE037561204}" destId="{160ADEA8-866B-4E88-961B-97891588C425}" srcOrd="0" destOrd="0" presId="urn:microsoft.com/office/officeart/2005/8/layout/vList5"/>
    <dgm:cxn modelId="{A364B767-B449-4C49-B51B-F5D3B819C69A}" srcId="{53BD55B0-12C9-4C5B-A344-F3CC811FDA38}" destId="{DFA6B6A3-47FD-44E6-9FD2-422B256B0707}" srcOrd="1" destOrd="0" parTransId="{153B371B-7644-4781-9642-99F6F16483CB}" sibTransId="{B393E26A-8004-450C-9879-8F2D1938E7C8}"/>
    <dgm:cxn modelId="{C16F571F-E94C-4236-9DB5-295BBB107C51}" type="presParOf" srcId="{83E57052-40AC-4E59-B3B0-F8EEDF41A5B5}" destId="{5F914533-D106-4079-8031-6CF8F11EE034}" srcOrd="0" destOrd="0" presId="urn:microsoft.com/office/officeart/2005/8/layout/vList5"/>
    <dgm:cxn modelId="{EEC2431B-53FC-473E-800C-0494F89AB20F}" type="presParOf" srcId="{5F914533-D106-4079-8031-6CF8F11EE034}" destId="{530353FF-ED1D-4A3A-9F4E-0BDCD3995D20}" srcOrd="0" destOrd="0" presId="urn:microsoft.com/office/officeart/2005/8/layout/vList5"/>
    <dgm:cxn modelId="{034DB944-0BC4-4633-A26D-E579EFB8A456}" type="presParOf" srcId="{83E57052-40AC-4E59-B3B0-F8EEDF41A5B5}" destId="{F72C5C29-C631-45B6-A3E5-8389CB2F8079}" srcOrd="1" destOrd="0" presId="urn:microsoft.com/office/officeart/2005/8/layout/vList5"/>
    <dgm:cxn modelId="{702F878B-9282-4C31-81D8-ECC03E8A5048}" type="presParOf" srcId="{83E57052-40AC-4E59-B3B0-F8EEDF41A5B5}" destId="{09BFBE35-D351-4F37-A455-7EFA8FEFDAF2}" srcOrd="2" destOrd="0" presId="urn:microsoft.com/office/officeart/2005/8/layout/vList5"/>
    <dgm:cxn modelId="{DC597257-175D-49D0-9D3F-78F6028DF067}" type="presParOf" srcId="{09BFBE35-D351-4F37-A455-7EFA8FEFDAF2}" destId="{885A92FD-9670-4C35-AB7E-21AD2D21FAA6}" srcOrd="0" destOrd="0" presId="urn:microsoft.com/office/officeart/2005/8/layout/vList5"/>
    <dgm:cxn modelId="{C760C372-38E4-448E-854F-BB1D7CB29D3C}" type="presParOf" srcId="{83E57052-40AC-4E59-B3B0-F8EEDF41A5B5}" destId="{4ADDD0E7-3EA6-45C1-BC75-F2EE44475BF5}" srcOrd="3" destOrd="0" presId="urn:microsoft.com/office/officeart/2005/8/layout/vList5"/>
    <dgm:cxn modelId="{5F139FBF-89EC-400B-9128-A87C70200F6F}" type="presParOf" srcId="{83E57052-40AC-4E59-B3B0-F8EEDF41A5B5}" destId="{DD67C005-0287-4816-A4FC-53B9A69F3328}" srcOrd="4" destOrd="0" presId="urn:microsoft.com/office/officeart/2005/8/layout/vList5"/>
    <dgm:cxn modelId="{49BECD56-7C93-4C6B-923B-83B369D07434}" type="presParOf" srcId="{DD67C005-0287-4816-A4FC-53B9A69F3328}" destId="{160ADEA8-866B-4E88-961B-97891588C425}" srcOrd="0" destOrd="0" presId="urn:microsoft.com/office/officeart/2005/8/layout/vList5"/>
    <dgm:cxn modelId="{F4B28190-D102-4FE9-A6D6-F6089FD12FA3}" type="presParOf" srcId="{83E57052-40AC-4E59-B3B0-F8EEDF41A5B5}" destId="{62981AAA-D3D4-4946-8C9B-680EAB27389D}" srcOrd="5" destOrd="0" presId="urn:microsoft.com/office/officeart/2005/8/layout/vList5"/>
    <dgm:cxn modelId="{B84DB1B8-1B77-4384-B75E-1CD5699D2029}" type="presParOf" srcId="{83E57052-40AC-4E59-B3B0-F8EEDF41A5B5}" destId="{D32822A1-F515-43E2-BF11-5E917CAE2BF6}" srcOrd="6" destOrd="0" presId="urn:microsoft.com/office/officeart/2005/8/layout/vList5"/>
    <dgm:cxn modelId="{1F1340ED-40E5-46D4-AEFF-08501860B110}" type="presParOf" srcId="{D32822A1-F515-43E2-BF11-5E917CAE2BF6}" destId="{81BC4917-442F-47CE-BFD7-EA173FDA4E3E}"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3BD55B0-12C9-4C5B-A344-F3CC811FDA38}"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EA1F1315-71DB-4F89-9D69-85B594E2326A}">
      <dgm:prSet custT="1"/>
      <dgm:spPr/>
      <dgm:t>
        <a:bodyPr/>
        <a:lstStyle/>
        <a:p>
          <a:r>
            <a:rPr lang="pt-PT" sz="1150" b="1" dirty="0" smtClean="0">
              <a:latin typeface="Segoe UI" panose="020B0502040204020203" pitchFamily="34" charset="0"/>
              <a:ea typeface="Segoe UI" panose="020B0502040204020203" pitchFamily="34" charset="0"/>
              <a:cs typeface="Segoe UI" panose="020B0502040204020203" pitchFamily="34" charset="0"/>
            </a:rPr>
            <a:t>Informado &amp; confiável - </a:t>
          </a:r>
          <a:r>
            <a:rPr lang="pt-PT" sz="1150" b="0" dirty="0" smtClean="0">
              <a:latin typeface="Segoe UI" panose="020B0502040204020203" pitchFamily="34" charset="0"/>
              <a:ea typeface="Segoe UI" panose="020B0502040204020203" pitchFamily="34" charset="0"/>
              <a:cs typeface="Segoe UI" panose="020B0502040204020203" pitchFamily="34" charset="0"/>
            </a:rPr>
            <a:t>dados sólidos sobre a procura de energia e as fontes disponíveis prontas a utilizar!</a:t>
          </a:r>
          <a:endParaRPr lang="en-US" sz="1150" b="0" dirty="0"/>
        </a:p>
      </dgm:t>
    </dgm:pt>
    <dgm:pt modelId="{6356A67E-DB3F-44AE-814C-C821CDA5A2B2}" type="parTrans" cxnId="{F0C4C922-0AB6-404A-A932-6116B1C05A3B}">
      <dgm:prSet/>
      <dgm:spPr/>
      <dgm:t>
        <a:bodyPr/>
        <a:lstStyle/>
        <a:p>
          <a:endParaRPr lang="en-US"/>
        </a:p>
      </dgm:t>
    </dgm:pt>
    <dgm:pt modelId="{CEB793E5-A2E6-475E-B230-8A4786161B37}" type="sibTrans" cxnId="{F0C4C922-0AB6-404A-A932-6116B1C05A3B}">
      <dgm:prSet/>
      <dgm:spPr/>
      <dgm:t>
        <a:bodyPr/>
        <a:lstStyle/>
        <a:p>
          <a:endParaRPr lang="en-US"/>
        </a:p>
      </dgm:t>
    </dgm:pt>
    <dgm:pt modelId="{FDA939F9-F42A-40DC-A0D5-11957F57A9D7}">
      <dgm:prSet custT="1"/>
      <dgm:spPr/>
      <dgm:t>
        <a:bodyPr/>
        <a:lstStyle/>
        <a:p>
          <a:r>
            <a:rPr lang="pt-PT" sz="1150" b="1" dirty="0" smtClean="0">
              <a:latin typeface="Segoe UI" panose="020B0502040204020203" pitchFamily="34" charset="0"/>
              <a:ea typeface="Segoe UI" panose="020B0502040204020203" pitchFamily="34" charset="0"/>
              <a:cs typeface="Segoe UI" panose="020B0502040204020203" pitchFamily="34" charset="0"/>
            </a:rPr>
            <a:t>Rápido &amp; Fácil - </a:t>
          </a:r>
          <a:r>
            <a:rPr lang="pt-PT" sz="1150" b="0" dirty="0" smtClean="0">
              <a:latin typeface="Segoe UI" panose="020B0502040204020203" pitchFamily="34" charset="0"/>
              <a:ea typeface="Segoe UI" panose="020B0502040204020203" pitchFamily="34" charset="0"/>
              <a:cs typeface="Segoe UI" panose="020B0502040204020203" pitchFamily="34" charset="0"/>
            </a:rPr>
            <a:t>transformar os dados disponíveis em estudos abrangentes de pré-viabilidade, num curto espaço de tempo</a:t>
          </a:r>
          <a:endParaRPr lang="en-US" sz="1150" b="0" dirty="0" smtClean="0">
            <a:latin typeface="Segoe UI" panose="020B0502040204020203" pitchFamily="34" charset="0"/>
            <a:ea typeface="Segoe UI" panose="020B0502040204020203" pitchFamily="34" charset="0"/>
            <a:cs typeface="Segoe UI" panose="020B0502040204020203" pitchFamily="34" charset="0"/>
          </a:endParaRPr>
        </a:p>
      </dgm:t>
    </dgm:pt>
    <dgm:pt modelId="{C0E6E228-7513-46F8-972C-612503DCDC11}" type="parTrans" cxnId="{E147819D-5529-4DD0-B25C-29423A0C1577}">
      <dgm:prSet/>
      <dgm:spPr/>
      <dgm:t>
        <a:bodyPr/>
        <a:lstStyle/>
        <a:p>
          <a:endParaRPr lang="en-US"/>
        </a:p>
      </dgm:t>
    </dgm:pt>
    <dgm:pt modelId="{ED494A9E-FB64-470B-A163-A8BF967293FB}" type="sibTrans" cxnId="{E147819D-5529-4DD0-B25C-29423A0C1577}">
      <dgm:prSet/>
      <dgm:spPr/>
      <dgm:t>
        <a:bodyPr/>
        <a:lstStyle/>
        <a:p>
          <a:endParaRPr lang="en-US"/>
        </a:p>
      </dgm:t>
    </dgm:pt>
    <dgm:pt modelId="{7A2AACE1-76EB-4F1F-BFF6-9CCD16BE475A}">
      <dgm:prSet custT="1"/>
      <dgm:spPr/>
      <dgm:t>
        <a:bodyPr/>
        <a:lstStyle/>
        <a:p>
          <a:r>
            <a:rPr lang="pt-PT" sz="1150" b="1" dirty="0" smtClean="0">
              <a:latin typeface="Segoe UI" panose="020B0502040204020203" pitchFamily="34" charset="0"/>
              <a:ea typeface="Segoe UI" panose="020B0502040204020203" pitchFamily="34" charset="0"/>
              <a:cs typeface="Segoe UI" panose="020B0502040204020203" pitchFamily="34" charset="0"/>
            </a:rPr>
            <a:t>Focado &amp; Eficiente - </a:t>
          </a:r>
          <a:r>
            <a:rPr lang="pt-PT" sz="1150" b="0" dirty="0" smtClean="0">
              <a:latin typeface="Segoe UI" panose="020B0502040204020203" pitchFamily="34" charset="0"/>
              <a:ea typeface="Segoe UI" panose="020B0502040204020203" pitchFamily="34" charset="0"/>
              <a:cs typeface="Segoe UI" panose="020B0502040204020203" pitchFamily="34" charset="0"/>
            </a:rPr>
            <a:t>Contextualizar os melhores resultados para uma gestão eficaz do orçamento, em termos de custos e tempo, da eficiência energética e potencial energético renovável, e da infraestrutura existente.</a:t>
          </a:r>
          <a:endParaRPr lang="en-US" sz="1150" b="0" dirty="0" smtClean="0">
            <a:latin typeface="Segoe UI" panose="020B0502040204020203" pitchFamily="34" charset="0"/>
            <a:ea typeface="Segoe UI" panose="020B0502040204020203" pitchFamily="34" charset="0"/>
            <a:cs typeface="Segoe UI" panose="020B0502040204020203" pitchFamily="34" charset="0"/>
          </a:endParaRPr>
        </a:p>
      </dgm:t>
    </dgm:pt>
    <dgm:pt modelId="{3CF003CA-3B07-4B16-A5AF-34B64CF2DBA1}" type="parTrans" cxnId="{B9E6D168-E8B7-46D3-86A9-9EFE12F47FBC}">
      <dgm:prSet/>
      <dgm:spPr/>
      <dgm:t>
        <a:bodyPr/>
        <a:lstStyle/>
        <a:p>
          <a:endParaRPr lang="en-US"/>
        </a:p>
      </dgm:t>
    </dgm:pt>
    <dgm:pt modelId="{2668E43B-2EBB-4903-9F57-302FF7960016}" type="sibTrans" cxnId="{B9E6D168-E8B7-46D3-86A9-9EFE12F47FBC}">
      <dgm:prSet/>
      <dgm:spPr/>
      <dgm:t>
        <a:bodyPr/>
        <a:lstStyle/>
        <a:p>
          <a:endParaRPr lang="en-US"/>
        </a:p>
      </dgm:t>
    </dgm:pt>
    <dgm:pt modelId="{3BB7271C-A685-442E-8656-525521F18B5A}">
      <dgm:prSet custT="1"/>
      <dgm:spPr/>
      <dgm:t>
        <a:bodyPr/>
        <a:lstStyle/>
        <a:p>
          <a:pPr algn="ctr"/>
          <a:r>
            <a:rPr lang="pt-PT" sz="1150" b="1" dirty="0" smtClean="0">
              <a:latin typeface="Segoe UI" panose="020B0502040204020203" pitchFamily="34" charset="0"/>
              <a:ea typeface="Segoe UI" panose="020B0502040204020203" pitchFamily="34" charset="0"/>
              <a:cs typeface="Segoe UI" panose="020B0502040204020203" pitchFamily="34" charset="0"/>
            </a:rPr>
            <a:t>Capacitado &amp; Pró-ativo</a:t>
          </a:r>
          <a:r>
            <a:rPr lang="pt-PT" sz="1150" dirty="0" smtClean="0">
              <a:latin typeface="Segoe UI" panose="020B0502040204020203" pitchFamily="34" charset="0"/>
              <a:ea typeface="Segoe UI" panose="020B0502040204020203" pitchFamily="34" charset="0"/>
              <a:cs typeface="Segoe UI" panose="020B0502040204020203" pitchFamily="34" charset="0"/>
            </a:rPr>
            <a:t> - Desenvolver a capacidade interna em cada projeto, sem dependência de consultoria externa</a:t>
          </a:r>
          <a:endParaRPr lang="en-US" sz="1150" dirty="0" smtClean="0">
            <a:latin typeface="Segoe UI" panose="020B0502040204020203" pitchFamily="34" charset="0"/>
            <a:ea typeface="Segoe UI" panose="020B0502040204020203" pitchFamily="34" charset="0"/>
            <a:cs typeface="Segoe UI" panose="020B0502040204020203" pitchFamily="34" charset="0"/>
          </a:endParaRPr>
        </a:p>
      </dgm:t>
    </dgm:pt>
    <dgm:pt modelId="{F2D83AD3-5649-4944-A8AB-1DB15ECFA8BE}" type="parTrans" cxnId="{AAEA4EA5-9B98-4BBC-85C1-3613B7118EF2}">
      <dgm:prSet/>
      <dgm:spPr/>
      <dgm:t>
        <a:bodyPr/>
        <a:lstStyle/>
        <a:p>
          <a:endParaRPr lang="en-US"/>
        </a:p>
      </dgm:t>
    </dgm:pt>
    <dgm:pt modelId="{594DC401-04CF-4392-B5AD-1DAE41A058F7}" type="sibTrans" cxnId="{AAEA4EA5-9B98-4BBC-85C1-3613B7118EF2}">
      <dgm:prSet/>
      <dgm:spPr/>
      <dgm:t>
        <a:bodyPr/>
        <a:lstStyle/>
        <a:p>
          <a:endParaRPr lang="en-US"/>
        </a:p>
      </dgm:t>
    </dgm:pt>
    <dgm:pt modelId="{83E57052-40AC-4E59-B3B0-F8EEDF41A5B5}" type="pres">
      <dgm:prSet presAssocID="{53BD55B0-12C9-4C5B-A344-F3CC811FDA38}" presName="Name0" presStyleCnt="0">
        <dgm:presLayoutVars>
          <dgm:dir val="rev"/>
          <dgm:animLvl val="lvl"/>
          <dgm:resizeHandles val="exact"/>
        </dgm:presLayoutVars>
      </dgm:prSet>
      <dgm:spPr/>
      <dgm:t>
        <a:bodyPr/>
        <a:lstStyle/>
        <a:p>
          <a:endParaRPr lang="en-GB"/>
        </a:p>
      </dgm:t>
    </dgm:pt>
    <dgm:pt modelId="{890894A1-FA46-41C5-A5F5-3CF37FBED953}" type="pres">
      <dgm:prSet presAssocID="{EA1F1315-71DB-4F89-9D69-85B594E2326A}" presName="linNode" presStyleCnt="0"/>
      <dgm:spPr/>
    </dgm:pt>
    <dgm:pt modelId="{8B4127D5-31A3-403F-B1AE-3D8652FA2521}" type="pres">
      <dgm:prSet presAssocID="{EA1F1315-71DB-4F89-9D69-85B594E2326A}" presName="parentText" presStyleLbl="node1" presStyleIdx="0" presStyleCnt="4" custScaleX="104403" custScaleY="88402">
        <dgm:presLayoutVars>
          <dgm:chMax val="1"/>
          <dgm:bulletEnabled val="1"/>
        </dgm:presLayoutVars>
      </dgm:prSet>
      <dgm:spPr/>
      <dgm:t>
        <a:bodyPr/>
        <a:lstStyle/>
        <a:p>
          <a:endParaRPr lang="en-US"/>
        </a:p>
      </dgm:t>
    </dgm:pt>
    <dgm:pt modelId="{BE8C8059-EC07-46E6-B5B0-2C8DF730DD7E}" type="pres">
      <dgm:prSet presAssocID="{CEB793E5-A2E6-475E-B230-8A4786161B37}" presName="sp" presStyleCnt="0"/>
      <dgm:spPr/>
    </dgm:pt>
    <dgm:pt modelId="{698A67EF-5DD4-4B7C-BF6F-495E86C80855}" type="pres">
      <dgm:prSet presAssocID="{FDA939F9-F42A-40DC-A0D5-11957F57A9D7}" presName="linNode" presStyleCnt="0"/>
      <dgm:spPr/>
    </dgm:pt>
    <dgm:pt modelId="{D16A2656-BEF9-4A64-B98B-2124A63A8D7E}" type="pres">
      <dgm:prSet presAssocID="{FDA939F9-F42A-40DC-A0D5-11957F57A9D7}" presName="parentText" presStyleLbl="node1" presStyleIdx="1" presStyleCnt="4" custScaleX="104403" custScaleY="81037">
        <dgm:presLayoutVars>
          <dgm:chMax val="1"/>
          <dgm:bulletEnabled val="1"/>
        </dgm:presLayoutVars>
      </dgm:prSet>
      <dgm:spPr/>
      <dgm:t>
        <a:bodyPr/>
        <a:lstStyle/>
        <a:p>
          <a:endParaRPr lang="en-US"/>
        </a:p>
      </dgm:t>
    </dgm:pt>
    <dgm:pt modelId="{56286B7C-4101-47FF-AE00-0F06A3B9F16D}" type="pres">
      <dgm:prSet presAssocID="{ED494A9E-FB64-470B-A163-A8BF967293FB}" presName="sp" presStyleCnt="0"/>
      <dgm:spPr/>
    </dgm:pt>
    <dgm:pt modelId="{73B13B28-49E1-4B7A-A3AB-ADA0B09F4245}" type="pres">
      <dgm:prSet presAssocID="{7A2AACE1-76EB-4F1F-BFF6-9CCD16BE475A}" presName="linNode" presStyleCnt="0"/>
      <dgm:spPr/>
    </dgm:pt>
    <dgm:pt modelId="{5C18F046-2EF2-492D-9B54-1B2B8BE7FDD2}" type="pres">
      <dgm:prSet presAssocID="{7A2AACE1-76EB-4F1F-BFF6-9CCD16BE475A}" presName="parentText" presStyleLbl="node1" presStyleIdx="2" presStyleCnt="4" custScaleX="104403">
        <dgm:presLayoutVars>
          <dgm:chMax val="1"/>
          <dgm:bulletEnabled val="1"/>
        </dgm:presLayoutVars>
      </dgm:prSet>
      <dgm:spPr/>
      <dgm:t>
        <a:bodyPr/>
        <a:lstStyle/>
        <a:p>
          <a:endParaRPr lang="en-US"/>
        </a:p>
      </dgm:t>
    </dgm:pt>
    <dgm:pt modelId="{88800F8B-194B-4508-AF4A-8FCF553E3795}" type="pres">
      <dgm:prSet presAssocID="{2668E43B-2EBB-4903-9F57-302FF7960016}" presName="sp" presStyleCnt="0"/>
      <dgm:spPr/>
    </dgm:pt>
    <dgm:pt modelId="{45C5DC10-08AB-4871-B9BB-C418198100DA}" type="pres">
      <dgm:prSet presAssocID="{3BB7271C-A685-442E-8656-525521F18B5A}" presName="linNode" presStyleCnt="0"/>
      <dgm:spPr/>
    </dgm:pt>
    <dgm:pt modelId="{722EC6FB-0E13-4AE1-B429-26275EC1A533}" type="pres">
      <dgm:prSet presAssocID="{3BB7271C-A685-442E-8656-525521F18B5A}" presName="parentText" presStyleLbl="node1" presStyleIdx="3" presStyleCnt="4" custScaleX="104822" custScaleY="75937" custLinFactNeighborX="-1008" custLinFactNeighborY="6205">
        <dgm:presLayoutVars>
          <dgm:chMax val="1"/>
          <dgm:bulletEnabled val="1"/>
        </dgm:presLayoutVars>
      </dgm:prSet>
      <dgm:spPr/>
      <dgm:t>
        <a:bodyPr/>
        <a:lstStyle/>
        <a:p>
          <a:endParaRPr lang="en-US"/>
        </a:p>
      </dgm:t>
    </dgm:pt>
  </dgm:ptLst>
  <dgm:cxnLst>
    <dgm:cxn modelId="{F0C4C922-0AB6-404A-A932-6116B1C05A3B}" srcId="{53BD55B0-12C9-4C5B-A344-F3CC811FDA38}" destId="{EA1F1315-71DB-4F89-9D69-85B594E2326A}" srcOrd="0" destOrd="0" parTransId="{6356A67E-DB3F-44AE-814C-C821CDA5A2B2}" sibTransId="{CEB793E5-A2E6-475E-B230-8A4786161B37}"/>
    <dgm:cxn modelId="{F0A2E914-2223-443F-A905-CA4AEA04333B}" type="presOf" srcId="{7A2AACE1-76EB-4F1F-BFF6-9CCD16BE475A}" destId="{5C18F046-2EF2-492D-9B54-1B2B8BE7FDD2}" srcOrd="0" destOrd="0" presId="urn:microsoft.com/office/officeart/2005/8/layout/vList5"/>
    <dgm:cxn modelId="{C0B7085D-1F4E-4771-BFBD-6D70A57BDBA6}" type="presOf" srcId="{EA1F1315-71DB-4F89-9D69-85B594E2326A}" destId="{8B4127D5-31A3-403F-B1AE-3D8652FA2521}" srcOrd="0" destOrd="0" presId="urn:microsoft.com/office/officeart/2005/8/layout/vList5"/>
    <dgm:cxn modelId="{75763E4F-99F9-4977-B80C-59992FB6756B}" type="presOf" srcId="{3BB7271C-A685-442E-8656-525521F18B5A}" destId="{722EC6FB-0E13-4AE1-B429-26275EC1A533}" srcOrd="0" destOrd="0" presId="urn:microsoft.com/office/officeart/2005/8/layout/vList5"/>
    <dgm:cxn modelId="{7D594BCE-E2D7-4EFC-B9B5-AA0ED818C0B3}" type="presOf" srcId="{53BD55B0-12C9-4C5B-A344-F3CC811FDA38}" destId="{83E57052-40AC-4E59-B3B0-F8EEDF41A5B5}" srcOrd="0" destOrd="0" presId="urn:microsoft.com/office/officeart/2005/8/layout/vList5"/>
    <dgm:cxn modelId="{AAEA4EA5-9B98-4BBC-85C1-3613B7118EF2}" srcId="{53BD55B0-12C9-4C5B-A344-F3CC811FDA38}" destId="{3BB7271C-A685-442E-8656-525521F18B5A}" srcOrd="3" destOrd="0" parTransId="{F2D83AD3-5649-4944-A8AB-1DB15ECFA8BE}" sibTransId="{594DC401-04CF-4392-B5AD-1DAE41A058F7}"/>
    <dgm:cxn modelId="{E147819D-5529-4DD0-B25C-29423A0C1577}" srcId="{53BD55B0-12C9-4C5B-A344-F3CC811FDA38}" destId="{FDA939F9-F42A-40DC-A0D5-11957F57A9D7}" srcOrd="1" destOrd="0" parTransId="{C0E6E228-7513-46F8-972C-612503DCDC11}" sibTransId="{ED494A9E-FB64-470B-A163-A8BF967293FB}"/>
    <dgm:cxn modelId="{E035B774-CC8B-4D75-83A2-C6128F889C11}" type="presOf" srcId="{FDA939F9-F42A-40DC-A0D5-11957F57A9D7}" destId="{D16A2656-BEF9-4A64-B98B-2124A63A8D7E}" srcOrd="0" destOrd="0" presId="urn:microsoft.com/office/officeart/2005/8/layout/vList5"/>
    <dgm:cxn modelId="{B9E6D168-E8B7-46D3-86A9-9EFE12F47FBC}" srcId="{53BD55B0-12C9-4C5B-A344-F3CC811FDA38}" destId="{7A2AACE1-76EB-4F1F-BFF6-9CCD16BE475A}" srcOrd="2" destOrd="0" parTransId="{3CF003CA-3B07-4B16-A5AF-34B64CF2DBA1}" sibTransId="{2668E43B-2EBB-4903-9F57-302FF7960016}"/>
    <dgm:cxn modelId="{0E5D04BF-A314-4440-9E93-C6153060B314}" type="presParOf" srcId="{83E57052-40AC-4E59-B3B0-F8EEDF41A5B5}" destId="{890894A1-FA46-41C5-A5F5-3CF37FBED953}" srcOrd="0" destOrd="0" presId="urn:microsoft.com/office/officeart/2005/8/layout/vList5"/>
    <dgm:cxn modelId="{00E7B38C-04CF-4FF5-BC07-C1E8A184E373}" type="presParOf" srcId="{890894A1-FA46-41C5-A5F5-3CF37FBED953}" destId="{8B4127D5-31A3-403F-B1AE-3D8652FA2521}" srcOrd="0" destOrd="0" presId="urn:microsoft.com/office/officeart/2005/8/layout/vList5"/>
    <dgm:cxn modelId="{2A2A2E8D-4B1E-4B06-B726-CB4129B49DB5}" type="presParOf" srcId="{83E57052-40AC-4E59-B3B0-F8EEDF41A5B5}" destId="{BE8C8059-EC07-46E6-B5B0-2C8DF730DD7E}" srcOrd="1" destOrd="0" presId="urn:microsoft.com/office/officeart/2005/8/layout/vList5"/>
    <dgm:cxn modelId="{E5F31F3F-F6F7-4DEE-9975-01E0505D6743}" type="presParOf" srcId="{83E57052-40AC-4E59-B3B0-F8EEDF41A5B5}" destId="{698A67EF-5DD4-4B7C-BF6F-495E86C80855}" srcOrd="2" destOrd="0" presId="urn:microsoft.com/office/officeart/2005/8/layout/vList5"/>
    <dgm:cxn modelId="{BF5D45A5-D52E-46D9-9C9F-5A5B93A93914}" type="presParOf" srcId="{698A67EF-5DD4-4B7C-BF6F-495E86C80855}" destId="{D16A2656-BEF9-4A64-B98B-2124A63A8D7E}" srcOrd="0" destOrd="0" presId="urn:microsoft.com/office/officeart/2005/8/layout/vList5"/>
    <dgm:cxn modelId="{7C4AA03D-88C0-42F5-A690-C69878BBC724}" type="presParOf" srcId="{83E57052-40AC-4E59-B3B0-F8EEDF41A5B5}" destId="{56286B7C-4101-47FF-AE00-0F06A3B9F16D}" srcOrd="3" destOrd="0" presId="urn:microsoft.com/office/officeart/2005/8/layout/vList5"/>
    <dgm:cxn modelId="{49CA358E-79F9-44FF-9C0B-DA268774FCDC}" type="presParOf" srcId="{83E57052-40AC-4E59-B3B0-F8EEDF41A5B5}" destId="{73B13B28-49E1-4B7A-A3AB-ADA0B09F4245}" srcOrd="4" destOrd="0" presId="urn:microsoft.com/office/officeart/2005/8/layout/vList5"/>
    <dgm:cxn modelId="{95C7EBE3-EAE5-4E74-8B4D-BE8D3844C13C}" type="presParOf" srcId="{73B13B28-49E1-4B7A-A3AB-ADA0B09F4245}" destId="{5C18F046-2EF2-492D-9B54-1B2B8BE7FDD2}" srcOrd="0" destOrd="0" presId="urn:microsoft.com/office/officeart/2005/8/layout/vList5"/>
    <dgm:cxn modelId="{9095209E-47D5-42F4-B8FF-64832D93E91C}" type="presParOf" srcId="{83E57052-40AC-4E59-B3B0-F8EEDF41A5B5}" destId="{88800F8B-194B-4508-AF4A-8FCF553E3795}" srcOrd="5" destOrd="0" presId="urn:microsoft.com/office/officeart/2005/8/layout/vList5"/>
    <dgm:cxn modelId="{CF6502ED-03CA-4FE4-8D39-F9079CE41589}" type="presParOf" srcId="{83E57052-40AC-4E59-B3B0-F8EEDF41A5B5}" destId="{45C5DC10-08AB-4871-B9BB-C418198100DA}" srcOrd="6" destOrd="0" presId="urn:microsoft.com/office/officeart/2005/8/layout/vList5"/>
    <dgm:cxn modelId="{E6093899-9F70-43F3-A7BF-506E49DF8E41}" type="presParOf" srcId="{45C5DC10-08AB-4871-B9BB-C418198100DA}" destId="{722EC6FB-0E13-4AE1-B429-26275EC1A533}"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DAF5493-BA8F-4BBB-8449-6A845883780B}" type="doc">
      <dgm:prSet loTypeId="urn:microsoft.com/office/officeart/2005/8/layout/pList2" loCatId="list" qsTypeId="urn:microsoft.com/office/officeart/2005/8/quickstyle/simple1" qsCatId="simple" csTypeId="urn:microsoft.com/office/officeart/2005/8/colors/accent1_1" csCatId="accent1" phldr="1"/>
      <dgm:spPr/>
      <dgm:t>
        <a:bodyPr/>
        <a:lstStyle/>
        <a:p>
          <a:endParaRPr lang="en-US"/>
        </a:p>
      </dgm:t>
    </dgm:pt>
    <dgm:pt modelId="{F857EF7C-F7B4-40C0-8B77-71FE5DFA6F58}">
      <dgm:prSet phldrT="[Text]" custT="1"/>
      <dgm:spPr/>
      <dgm:t>
        <a:bodyPr/>
        <a:lstStyle/>
        <a:p>
          <a:r>
            <a:rPr lang="pt-PT" sz="1400" dirty="0" smtClean="0">
              <a:latin typeface="Segoe UI" panose="020B0502040204020203" pitchFamily="34" charset="0"/>
              <a:ea typeface="Segoe UI" panose="020B0502040204020203" pitchFamily="34" charset="0"/>
              <a:cs typeface="Segoe UI" panose="020B0502040204020203" pitchFamily="34" charset="0"/>
            </a:rPr>
            <a:t>Expansão das redes de climatização urbana existentes, identificando os melhores prédios, ruas ou bairros a integrar na rede</a:t>
          </a:r>
          <a:endParaRPr lang="en-US" sz="1400" dirty="0"/>
        </a:p>
      </dgm:t>
    </dgm:pt>
    <dgm:pt modelId="{E38993E8-B108-465E-9900-7EAC6C36F826}" type="parTrans" cxnId="{30088FCB-8C17-4FAA-B722-F42278555116}">
      <dgm:prSet/>
      <dgm:spPr/>
      <dgm:t>
        <a:bodyPr/>
        <a:lstStyle/>
        <a:p>
          <a:endParaRPr lang="en-US"/>
        </a:p>
      </dgm:t>
    </dgm:pt>
    <dgm:pt modelId="{86F68283-A1B3-4A63-BACF-626D75463A2F}" type="sibTrans" cxnId="{30088FCB-8C17-4FAA-B722-F42278555116}">
      <dgm:prSet/>
      <dgm:spPr/>
      <dgm:t>
        <a:bodyPr/>
        <a:lstStyle/>
        <a:p>
          <a:endParaRPr lang="en-US"/>
        </a:p>
      </dgm:t>
    </dgm:pt>
    <dgm:pt modelId="{6330F77C-2FA1-44D8-91F5-DB805E16483B}">
      <dgm:prSet custT="1"/>
      <dgm:spPr/>
      <dgm:t>
        <a:bodyPr/>
        <a:lstStyle/>
        <a:p>
          <a:pPr algn="ctr"/>
          <a:r>
            <a:rPr lang="pt-PT" sz="1400" spc="-1" dirty="0" smtClean="0">
              <a:solidFill>
                <a:srgbClr val="000000"/>
              </a:solidFill>
              <a:uFill>
                <a:solidFill>
                  <a:srgbClr val="FFFFFF"/>
                </a:solidFill>
              </a:uFill>
              <a:latin typeface="Segoe UI"/>
            </a:rPr>
            <a:t>Identificar a  procura local de energia para fontes de energia conhecidas e definir as melhores rotas para a tubulação</a:t>
          </a:r>
          <a:endParaRPr lang="en-GB" sz="1400" dirty="0" smtClean="0"/>
        </a:p>
      </dgm:t>
    </dgm:pt>
    <dgm:pt modelId="{F9D80E58-76FD-46A6-BCB8-077D02A47E39}" type="parTrans" cxnId="{2EAC294A-1A20-47CB-8D86-0030F1EF7F94}">
      <dgm:prSet/>
      <dgm:spPr/>
      <dgm:t>
        <a:bodyPr/>
        <a:lstStyle/>
        <a:p>
          <a:endParaRPr lang="en-US"/>
        </a:p>
      </dgm:t>
    </dgm:pt>
    <dgm:pt modelId="{6B717057-3C03-45FE-AF0F-613A4951C307}" type="sibTrans" cxnId="{2EAC294A-1A20-47CB-8D86-0030F1EF7F94}">
      <dgm:prSet/>
      <dgm:spPr/>
      <dgm:t>
        <a:bodyPr/>
        <a:lstStyle/>
        <a:p>
          <a:endParaRPr lang="en-US"/>
        </a:p>
      </dgm:t>
    </dgm:pt>
    <dgm:pt modelId="{8DA28108-FA49-454C-8C0A-EE36981FA42A}">
      <dgm:prSet custT="1"/>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pt-PT" sz="1400" spc="-1" dirty="0" smtClean="0">
              <a:solidFill>
                <a:srgbClr val="000000"/>
              </a:solidFill>
              <a:uFill>
                <a:solidFill>
                  <a:srgbClr val="FFFFFF"/>
                </a:solidFill>
              </a:uFill>
              <a:latin typeface="Segoe UI"/>
            </a:rPr>
            <a:t>Otimizar as redes em função das fontes de energia disponíveis e da procura, com uma solução de rede ideal compatível</a:t>
          </a:r>
          <a:endParaRPr lang="en-US" sz="1400" dirty="0" smtClean="0"/>
        </a:p>
      </dgm:t>
    </dgm:pt>
    <dgm:pt modelId="{470EF7B9-7113-4F69-8B7B-948367F2C485}" type="parTrans" cxnId="{C20E6B88-97D6-450B-AC61-5B6FE5E1FC36}">
      <dgm:prSet/>
      <dgm:spPr/>
      <dgm:t>
        <a:bodyPr/>
        <a:lstStyle/>
        <a:p>
          <a:endParaRPr lang="en-US"/>
        </a:p>
      </dgm:t>
    </dgm:pt>
    <dgm:pt modelId="{5F2AC4AB-D562-4F98-9ED2-E8BA6C96DDA3}" type="sibTrans" cxnId="{C20E6B88-97D6-450B-AC61-5B6FE5E1FC36}">
      <dgm:prSet/>
      <dgm:spPr/>
      <dgm:t>
        <a:bodyPr/>
        <a:lstStyle/>
        <a:p>
          <a:endParaRPr lang="en-US"/>
        </a:p>
      </dgm:t>
    </dgm:pt>
    <dgm:pt modelId="{772FF17B-A6EA-4ACB-BA5B-5D92B2A67204}">
      <dgm:prSet custT="1"/>
      <dgm:spPr/>
      <dgm:t>
        <a:bodyPr/>
        <a:lstStyle/>
        <a:p>
          <a:pPr algn="ctr"/>
          <a:r>
            <a:rPr lang="pt-PT" sz="1400" spc="-1" dirty="0" smtClean="0">
              <a:solidFill>
                <a:srgbClr val="000000"/>
              </a:solidFill>
              <a:uFill>
                <a:solidFill>
                  <a:srgbClr val="FFFFFF"/>
                </a:solidFill>
              </a:uFill>
              <a:latin typeface="Segoe UI"/>
            </a:rPr>
            <a:t>Fornecer soluções </a:t>
          </a:r>
          <a:r>
            <a:rPr lang="pt-PT" sz="1400" i="1" spc="-1" dirty="0" smtClean="0">
              <a:solidFill>
                <a:srgbClr val="000000"/>
              </a:solidFill>
              <a:uFill>
                <a:solidFill>
                  <a:srgbClr val="FFFFFF"/>
                </a:solidFill>
              </a:uFill>
              <a:latin typeface="Segoe UI"/>
            </a:rPr>
            <a:t>DHC</a:t>
          </a:r>
          <a:r>
            <a:rPr lang="pt-PT" sz="1400" spc="-1" dirty="0" smtClean="0">
              <a:solidFill>
                <a:srgbClr val="000000"/>
              </a:solidFill>
              <a:uFill>
                <a:solidFill>
                  <a:srgbClr val="FFFFFF"/>
                </a:solidFill>
              </a:uFill>
              <a:latin typeface="Segoe UI"/>
            </a:rPr>
            <a:t> otimizadas considerando a redução da procura de energia e a avaliação do sistema em rede e fora da rede</a:t>
          </a:r>
          <a:endParaRPr lang="en-US" sz="1400" dirty="0"/>
        </a:p>
      </dgm:t>
    </dgm:pt>
    <dgm:pt modelId="{36EA7108-3D5B-4120-8D32-9266487C567E}" type="parTrans" cxnId="{BD9C6371-CC5C-418F-B5CD-B8BF1D59D9D1}">
      <dgm:prSet/>
      <dgm:spPr/>
      <dgm:t>
        <a:bodyPr/>
        <a:lstStyle/>
        <a:p>
          <a:endParaRPr lang="en-US"/>
        </a:p>
      </dgm:t>
    </dgm:pt>
    <dgm:pt modelId="{CB1378E5-0B5E-48A3-A188-6FC625978727}" type="sibTrans" cxnId="{BD9C6371-CC5C-418F-B5CD-B8BF1D59D9D1}">
      <dgm:prSet/>
      <dgm:spPr/>
      <dgm:t>
        <a:bodyPr/>
        <a:lstStyle/>
        <a:p>
          <a:endParaRPr lang="en-US"/>
        </a:p>
      </dgm:t>
    </dgm:pt>
    <dgm:pt modelId="{DB69C169-F105-427A-9501-BE01D33C112E}" type="pres">
      <dgm:prSet presAssocID="{8DAF5493-BA8F-4BBB-8449-6A845883780B}" presName="Name0" presStyleCnt="0">
        <dgm:presLayoutVars>
          <dgm:dir/>
          <dgm:resizeHandles val="exact"/>
        </dgm:presLayoutVars>
      </dgm:prSet>
      <dgm:spPr/>
      <dgm:t>
        <a:bodyPr/>
        <a:lstStyle/>
        <a:p>
          <a:endParaRPr lang="en-US"/>
        </a:p>
      </dgm:t>
    </dgm:pt>
    <dgm:pt modelId="{2FD9B8F5-F512-40DB-9BC7-F4E3B4E43083}" type="pres">
      <dgm:prSet presAssocID="{8DAF5493-BA8F-4BBB-8449-6A845883780B}" presName="bkgdShp" presStyleLbl="alignAccFollowNode1" presStyleIdx="0" presStyleCnt="1" custScaleY="112212" custLinFactNeighborY="10170"/>
      <dgm:spPr/>
      <dgm:t>
        <a:bodyPr/>
        <a:lstStyle/>
        <a:p>
          <a:endParaRPr lang="en-US"/>
        </a:p>
      </dgm:t>
    </dgm:pt>
    <dgm:pt modelId="{9C4EE3A5-E2C6-48AD-BCED-923630346533}" type="pres">
      <dgm:prSet presAssocID="{8DAF5493-BA8F-4BBB-8449-6A845883780B}" presName="linComp" presStyleCnt="0"/>
      <dgm:spPr/>
      <dgm:t>
        <a:bodyPr/>
        <a:lstStyle/>
        <a:p>
          <a:endParaRPr lang="en-US"/>
        </a:p>
      </dgm:t>
    </dgm:pt>
    <dgm:pt modelId="{5FFFD640-4296-4A1E-AB9B-C55BD732F2A4}" type="pres">
      <dgm:prSet presAssocID="{F857EF7C-F7B4-40C0-8B77-71FE5DFA6F58}" presName="compNode" presStyleCnt="0"/>
      <dgm:spPr/>
      <dgm:t>
        <a:bodyPr/>
        <a:lstStyle/>
        <a:p>
          <a:endParaRPr lang="en-US"/>
        </a:p>
      </dgm:t>
    </dgm:pt>
    <dgm:pt modelId="{8CE82548-FC1E-478D-B11C-8BEC82AA401E}" type="pres">
      <dgm:prSet presAssocID="{F857EF7C-F7B4-40C0-8B77-71FE5DFA6F58}" presName="node" presStyleLbl="node1" presStyleIdx="0" presStyleCnt="4" custScaleX="130450" custScaleY="81510">
        <dgm:presLayoutVars>
          <dgm:bulletEnabled val="1"/>
        </dgm:presLayoutVars>
      </dgm:prSet>
      <dgm:spPr/>
      <dgm:t>
        <a:bodyPr/>
        <a:lstStyle/>
        <a:p>
          <a:endParaRPr lang="en-US"/>
        </a:p>
      </dgm:t>
    </dgm:pt>
    <dgm:pt modelId="{8F1BE306-4CE9-4B8F-BA09-821BC236DD3A}" type="pres">
      <dgm:prSet presAssocID="{F857EF7C-F7B4-40C0-8B77-71FE5DFA6F58}" presName="invisiNode" presStyleLbl="node1" presStyleIdx="0" presStyleCnt="4"/>
      <dgm:spPr/>
      <dgm:t>
        <a:bodyPr/>
        <a:lstStyle/>
        <a:p>
          <a:endParaRPr lang="en-US"/>
        </a:p>
      </dgm:t>
    </dgm:pt>
    <dgm:pt modelId="{9D2F0DE4-EA74-4734-856C-437E7463DB31}" type="pres">
      <dgm:prSet presAssocID="{F857EF7C-F7B4-40C0-8B77-71FE5DFA6F58}" presName="imagNode" presStyleLbl="fgImgPlace1" presStyleIdx="0" presStyleCnt="4" custScaleX="122867" custScaleY="11982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t>
        <a:bodyPr/>
        <a:lstStyle/>
        <a:p>
          <a:endParaRPr lang="en-US"/>
        </a:p>
      </dgm:t>
    </dgm:pt>
    <dgm:pt modelId="{1482837F-090D-4319-9866-4A31D0BE4135}" type="pres">
      <dgm:prSet presAssocID="{86F68283-A1B3-4A63-BACF-626D75463A2F}" presName="sibTrans" presStyleLbl="sibTrans2D1" presStyleIdx="0" presStyleCnt="0"/>
      <dgm:spPr/>
      <dgm:t>
        <a:bodyPr/>
        <a:lstStyle/>
        <a:p>
          <a:endParaRPr lang="en-US"/>
        </a:p>
      </dgm:t>
    </dgm:pt>
    <dgm:pt modelId="{6ABCB670-0028-4777-9708-C2B22F227C7F}" type="pres">
      <dgm:prSet presAssocID="{6330F77C-2FA1-44D8-91F5-DB805E16483B}" presName="compNode" presStyleCnt="0"/>
      <dgm:spPr/>
      <dgm:t>
        <a:bodyPr/>
        <a:lstStyle/>
        <a:p>
          <a:endParaRPr lang="en-US"/>
        </a:p>
      </dgm:t>
    </dgm:pt>
    <dgm:pt modelId="{C2671EC8-A682-4953-8AA7-AEF78149D577}" type="pres">
      <dgm:prSet presAssocID="{6330F77C-2FA1-44D8-91F5-DB805E16483B}" presName="node" presStyleLbl="node1" presStyleIdx="1" presStyleCnt="4" custScaleX="130114" custScaleY="81510">
        <dgm:presLayoutVars>
          <dgm:bulletEnabled val="1"/>
        </dgm:presLayoutVars>
      </dgm:prSet>
      <dgm:spPr/>
      <dgm:t>
        <a:bodyPr/>
        <a:lstStyle/>
        <a:p>
          <a:endParaRPr lang="en-US"/>
        </a:p>
      </dgm:t>
    </dgm:pt>
    <dgm:pt modelId="{C141C403-04B8-4A43-9F07-4CBD81E099AE}" type="pres">
      <dgm:prSet presAssocID="{6330F77C-2FA1-44D8-91F5-DB805E16483B}" presName="invisiNode" presStyleLbl="node1" presStyleIdx="1" presStyleCnt="4"/>
      <dgm:spPr/>
      <dgm:t>
        <a:bodyPr/>
        <a:lstStyle/>
        <a:p>
          <a:endParaRPr lang="en-US"/>
        </a:p>
      </dgm:t>
    </dgm:pt>
    <dgm:pt modelId="{B3653819-3680-407A-A8D7-F5507F35BA61}" type="pres">
      <dgm:prSet presAssocID="{6330F77C-2FA1-44D8-91F5-DB805E16483B}" presName="imagNode" presStyleLbl="fgImgPlace1" presStyleIdx="1" presStyleCnt="4" custScaleX="129239" custScaleY="119820"/>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33000" b="-33000"/>
          </a:stretch>
        </a:blipFill>
      </dgm:spPr>
      <dgm:t>
        <a:bodyPr/>
        <a:lstStyle/>
        <a:p>
          <a:endParaRPr lang="en-US"/>
        </a:p>
      </dgm:t>
    </dgm:pt>
    <dgm:pt modelId="{22D5AD63-B892-4C6A-91A4-528A82E194EA}" type="pres">
      <dgm:prSet presAssocID="{6B717057-3C03-45FE-AF0F-613A4951C307}" presName="sibTrans" presStyleLbl="sibTrans2D1" presStyleIdx="0" presStyleCnt="0"/>
      <dgm:spPr/>
      <dgm:t>
        <a:bodyPr/>
        <a:lstStyle/>
        <a:p>
          <a:endParaRPr lang="en-US"/>
        </a:p>
      </dgm:t>
    </dgm:pt>
    <dgm:pt modelId="{5CF3D740-9CFD-4492-A812-2A6E4A26A5AC}" type="pres">
      <dgm:prSet presAssocID="{8DA28108-FA49-454C-8C0A-EE36981FA42A}" presName="compNode" presStyleCnt="0"/>
      <dgm:spPr/>
      <dgm:t>
        <a:bodyPr/>
        <a:lstStyle/>
        <a:p>
          <a:endParaRPr lang="en-US"/>
        </a:p>
      </dgm:t>
    </dgm:pt>
    <dgm:pt modelId="{E9A849B4-E37A-47A4-BD5A-E9C9CAD38E42}" type="pres">
      <dgm:prSet presAssocID="{8DA28108-FA49-454C-8C0A-EE36981FA42A}" presName="node" presStyleLbl="node1" presStyleIdx="2" presStyleCnt="4" custScaleX="129903" custScaleY="81510">
        <dgm:presLayoutVars>
          <dgm:bulletEnabled val="1"/>
        </dgm:presLayoutVars>
      </dgm:prSet>
      <dgm:spPr/>
      <dgm:t>
        <a:bodyPr/>
        <a:lstStyle/>
        <a:p>
          <a:endParaRPr lang="en-US"/>
        </a:p>
      </dgm:t>
    </dgm:pt>
    <dgm:pt modelId="{F33C8B64-30C9-49BB-B2E2-9D7F6502BC9E}" type="pres">
      <dgm:prSet presAssocID="{8DA28108-FA49-454C-8C0A-EE36981FA42A}" presName="invisiNode" presStyleLbl="node1" presStyleIdx="2" presStyleCnt="4"/>
      <dgm:spPr/>
      <dgm:t>
        <a:bodyPr/>
        <a:lstStyle/>
        <a:p>
          <a:endParaRPr lang="en-US"/>
        </a:p>
      </dgm:t>
    </dgm:pt>
    <dgm:pt modelId="{03CE5EE1-3D20-4A3E-8557-1D34E93ACF25}" type="pres">
      <dgm:prSet presAssocID="{8DA28108-FA49-454C-8C0A-EE36981FA42A}" presName="imagNode" presStyleLbl="fgImgPlace1" presStyleIdx="2" presStyleCnt="4" custScaleX="124478" custScaleY="119820"/>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0000" r="-20000"/>
          </a:stretch>
        </a:blipFill>
      </dgm:spPr>
      <dgm:t>
        <a:bodyPr/>
        <a:lstStyle/>
        <a:p>
          <a:endParaRPr lang="en-US"/>
        </a:p>
      </dgm:t>
    </dgm:pt>
    <dgm:pt modelId="{3D29C71B-E7B3-40CD-BC2C-53DDDB301A86}" type="pres">
      <dgm:prSet presAssocID="{5F2AC4AB-D562-4F98-9ED2-E8BA6C96DDA3}" presName="sibTrans" presStyleLbl="sibTrans2D1" presStyleIdx="0" presStyleCnt="0"/>
      <dgm:spPr/>
      <dgm:t>
        <a:bodyPr/>
        <a:lstStyle/>
        <a:p>
          <a:endParaRPr lang="en-US"/>
        </a:p>
      </dgm:t>
    </dgm:pt>
    <dgm:pt modelId="{DC033C00-CA8D-458B-8AE7-4BCB3E67AC77}" type="pres">
      <dgm:prSet presAssocID="{772FF17B-A6EA-4ACB-BA5B-5D92B2A67204}" presName="compNode" presStyleCnt="0"/>
      <dgm:spPr/>
      <dgm:t>
        <a:bodyPr/>
        <a:lstStyle/>
        <a:p>
          <a:endParaRPr lang="en-US"/>
        </a:p>
      </dgm:t>
    </dgm:pt>
    <dgm:pt modelId="{C14C27B6-CC37-4A4A-B2D6-9DBC30E21C8C}" type="pres">
      <dgm:prSet presAssocID="{772FF17B-A6EA-4ACB-BA5B-5D92B2A67204}" presName="node" presStyleLbl="node1" presStyleIdx="3" presStyleCnt="4" custScaleX="134838" custScaleY="81510">
        <dgm:presLayoutVars>
          <dgm:bulletEnabled val="1"/>
        </dgm:presLayoutVars>
      </dgm:prSet>
      <dgm:spPr/>
      <dgm:t>
        <a:bodyPr/>
        <a:lstStyle/>
        <a:p>
          <a:endParaRPr lang="en-US"/>
        </a:p>
      </dgm:t>
    </dgm:pt>
    <dgm:pt modelId="{864AE5FD-9CA9-4FB9-AFBE-431B7A99E689}" type="pres">
      <dgm:prSet presAssocID="{772FF17B-A6EA-4ACB-BA5B-5D92B2A67204}" presName="invisiNode" presStyleLbl="node1" presStyleIdx="3" presStyleCnt="4"/>
      <dgm:spPr/>
      <dgm:t>
        <a:bodyPr/>
        <a:lstStyle/>
        <a:p>
          <a:endParaRPr lang="en-US"/>
        </a:p>
      </dgm:t>
    </dgm:pt>
    <dgm:pt modelId="{8D3AD79D-62D2-4B41-BD2C-253F44677F3B}" type="pres">
      <dgm:prSet presAssocID="{772FF17B-A6EA-4ACB-BA5B-5D92B2A67204}" presName="imagNode" presStyleLbl="fgImgPlace1" presStyleIdx="3" presStyleCnt="4" custScaleX="121090" custScaleY="119820"/>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t="-33000" b="-33000"/>
          </a:stretch>
        </a:blipFill>
      </dgm:spPr>
      <dgm:t>
        <a:bodyPr/>
        <a:lstStyle/>
        <a:p>
          <a:endParaRPr lang="en-US"/>
        </a:p>
      </dgm:t>
    </dgm:pt>
  </dgm:ptLst>
  <dgm:cxnLst>
    <dgm:cxn modelId="{02798CF4-3779-494B-9205-895BDAF3F805}" type="presOf" srcId="{86F68283-A1B3-4A63-BACF-626D75463A2F}" destId="{1482837F-090D-4319-9866-4A31D0BE4135}" srcOrd="0" destOrd="0" presId="urn:microsoft.com/office/officeart/2005/8/layout/pList2"/>
    <dgm:cxn modelId="{7950018B-B5A2-46CD-9EEA-DC50E6DBEF3E}" type="presOf" srcId="{8DA28108-FA49-454C-8C0A-EE36981FA42A}" destId="{E9A849B4-E37A-47A4-BD5A-E9C9CAD38E42}" srcOrd="0" destOrd="0" presId="urn:microsoft.com/office/officeart/2005/8/layout/pList2"/>
    <dgm:cxn modelId="{1A9BFDE6-42DB-40C0-892E-032DAC00F4A0}" type="presOf" srcId="{6B717057-3C03-45FE-AF0F-613A4951C307}" destId="{22D5AD63-B892-4C6A-91A4-528A82E194EA}" srcOrd="0" destOrd="0" presId="urn:microsoft.com/office/officeart/2005/8/layout/pList2"/>
    <dgm:cxn modelId="{2EAC294A-1A20-47CB-8D86-0030F1EF7F94}" srcId="{8DAF5493-BA8F-4BBB-8449-6A845883780B}" destId="{6330F77C-2FA1-44D8-91F5-DB805E16483B}" srcOrd="1" destOrd="0" parTransId="{F9D80E58-76FD-46A6-BCB8-077D02A47E39}" sibTransId="{6B717057-3C03-45FE-AF0F-613A4951C307}"/>
    <dgm:cxn modelId="{3C16C214-8AE6-49F7-BF49-E32A3C774D98}" type="presOf" srcId="{6330F77C-2FA1-44D8-91F5-DB805E16483B}" destId="{C2671EC8-A682-4953-8AA7-AEF78149D577}" srcOrd="0" destOrd="0" presId="urn:microsoft.com/office/officeart/2005/8/layout/pList2"/>
    <dgm:cxn modelId="{BD9C6371-CC5C-418F-B5CD-B8BF1D59D9D1}" srcId="{8DAF5493-BA8F-4BBB-8449-6A845883780B}" destId="{772FF17B-A6EA-4ACB-BA5B-5D92B2A67204}" srcOrd="3" destOrd="0" parTransId="{36EA7108-3D5B-4120-8D32-9266487C567E}" sibTransId="{CB1378E5-0B5E-48A3-A188-6FC625978727}"/>
    <dgm:cxn modelId="{C20E6B88-97D6-450B-AC61-5B6FE5E1FC36}" srcId="{8DAF5493-BA8F-4BBB-8449-6A845883780B}" destId="{8DA28108-FA49-454C-8C0A-EE36981FA42A}" srcOrd="2" destOrd="0" parTransId="{470EF7B9-7113-4F69-8B7B-948367F2C485}" sibTransId="{5F2AC4AB-D562-4F98-9ED2-E8BA6C96DDA3}"/>
    <dgm:cxn modelId="{6AB958B6-D7C3-4AE8-BACB-5E8951AEAEF7}" type="presOf" srcId="{5F2AC4AB-D562-4F98-9ED2-E8BA6C96DDA3}" destId="{3D29C71B-E7B3-40CD-BC2C-53DDDB301A86}" srcOrd="0" destOrd="0" presId="urn:microsoft.com/office/officeart/2005/8/layout/pList2"/>
    <dgm:cxn modelId="{B0B6A6E8-1825-419E-B7BB-1C62FD96170E}" type="presOf" srcId="{8DAF5493-BA8F-4BBB-8449-6A845883780B}" destId="{DB69C169-F105-427A-9501-BE01D33C112E}" srcOrd="0" destOrd="0" presId="urn:microsoft.com/office/officeart/2005/8/layout/pList2"/>
    <dgm:cxn modelId="{D9DDB505-F463-4FEA-B6B6-68ACAC2D1B45}" type="presOf" srcId="{F857EF7C-F7B4-40C0-8B77-71FE5DFA6F58}" destId="{8CE82548-FC1E-478D-B11C-8BEC82AA401E}" srcOrd="0" destOrd="0" presId="urn:microsoft.com/office/officeart/2005/8/layout/pList2"/>
    <dgm:cxn modelId="{30088FCB-8C17-4FAA-B722-F42278555116}" srcId="{8DAF5493-BA8F-4BBB-8449-6A845883780B}" destId="{F857EF7C-F7B4-40C0-8B77-71FE5DFA6F58}" srcOrd="0" destOrd="0" parTransId="{E38993E8-B108-465E-9900-7EAC6C36F826}" sibTransId="{86F68283-A1B3-4A63-BACF-626D75463A2F}"/>
    <dgm:cxn modelId="{EECEDB36-40CA-4FEC-BD1E-20FB1CFD6705}" type="presOf" srcId="{772FF17B-A6EA-4ACB-BA5B-5D92B2A67204}" destId="{C14C27B6-CC37-4A4A-B2D6-9DBC30E21C8C}" srcOrd="0" destOrd="0" presId="urn:microsoft.com/office/officeart/2005/8/layout/pList2"/>
    <dgm:cxn modelId="{151690FC-6682-416E-A296-664EFB1140DF}" type="presParOf" srcId="{DB69C169-F105-427A-9501-BE01D33C112E}" destId="{2FD9B8F5-F512-40DB-9BC7-F4E3B4E43083}" srcOrd="0" destOrd="0" presId="urn:microsoft.com/office/officeart/2005/8/layout/pList2"/>
    <dgm:cxn modelId="{DA0A161E-E754-437E-98B2-A7B50695EF68}" type="presParOf" srcId="{DB69C169-F105-427A-9501-BE01D33C112E}" destId="{9C4EE3A5-E2C6-48AD-BCED-923630346533}" srcOrd="1" destOrd="0" presId="urn:microsoft.com/office/officeart/2005/8/layout/pList2"/>
    <dgm:cxn modelId="{5DA47B60-24A6-4BBC-AC3E-30347E9A274D}" type="presParOf" srcId="{9C4EE3A5-E2C6-48AD-BCED-923630346533}" destId="{5FFFD640-4296-4A1E-AB9B-C55BD732F2A4}" srcOrd="0" destOrd="0" presId="urn:microsoft.com/office/officeart/2005/8/layout/pList2"/>
    <dgm:cxn modelId="{38A0640E-C165-4311-833C-47A32774036D}" type="presParOf" srcId="{5FFFD640-4296-4A1E-AB9B-C55BD732F2A4}" destId="{8CE82548-FC1E-478D-B11C-8BEC82AA401E}" srcOrd="0" destOrd="0" presId="urn:microsoft.com/office/officeart/2005/8/layout/pList2"/>
    <dgm:cxn modelId="{AC0088B8-3585-4B1C-ABEA-16A07D2EA1DF}" type="presParOf" srcId="{5FFFD640-4296-4A1E-AB9B-C55BD732F2A4}" destId="{8F1BE306-4CE9-4B8F-BA09-821BC236DD3A}" srcOrd="1" destOrd="0" presId="urn:microsoft.com/office/officeart/2005/8/layout/pList2"/>
    <dgm:cxn modelId="{2D32BC67-65E8-4650-AF04-080634922990}" type="presParOf" srcId="{5FFFD640-4296-4A1E-AB9B-C55BD732F2A4}" destId="{9D2F0DE4-EA74-4734-856C-437E7463DB31}" srcOrd="2" destOrd="0" presId="urn:microsoft.com/office/officeart/2005/8/layout/pList2"/>
    <dgm:cxn modelId="{0B6A65D0-C5B1-4303-9A33-866FF3A05254}" type="presParOf" srcId="{9C4EE3A5-E2C6-48AD-BCED-923630346533}" destId="{1482837F-090D-4319-9866-4A31D0BE4135}" srcOrd="1" destOrd="0" presId="urn:microsoft.com/office/officeart/2005/8/layout/pList2"/>
    <dgm:cxn modelId="{0BAE5B88-435F-4C9F-9CE9-7C17D19C1667}" type="presParOf" srcId="{9C4EE3A5-E2C6-48AD-BCED-923630346533}" destId="{6ABCB670-0028-4777-9708-C2B22F227C7F}" srcOrd="2" destOrd="0" presId="urn:microsoft.com/office/officeart/2005/8/layout/pList2"/>
    <dgm:cxn modelId="{0634AC82-CDD4-4C25-9705-580D866919F1}" type="presParOf" srcId="{6ABCB670-0028-4777-9708-C2B22F227C7F}" destId="{C2671EC8-A682-4953-8AA7-AEF78149D577}" srcOrd="0" destOrd="0" presId="urn:microsoft.com/office/officeart/2005/8/layout/pList2"/>
    <dgm:cxn modelId="{C219FAB9-FD89-4372-B4B5-71253F1AE9F4}" type="presParOf" srcId="{6ABCB670-0028-4777-9708-C2B22F227C7F}" destId="{C141C403-04B8-4A43-9F07-4CBD81E099AE}" srcOrd="1" destOrd="0" presId="urn:microsoft.com/office/officeart/2005/8/layout/pList2"/>
    <dgm:cxn modelId="{9E22DE74-ACAD-436C-95FB-D9D25687DE21}" type="presParOf" srcId="{6ABCB670-0028-4777-9708-C2B22F227C7F}" destId="{B3653819-3680-407A-A8D7-F5507F35BA61}" srcOrd="2" destOrd="0" presId="urn:microsoft.com/office/officeart/2005/8/layout/pList2"/>
    <dgm:cxn modelId="{0A60445D-EF3E-4EA3-B4A2-134619610A0F}" type="presParOf" srcId="{9C4EE3A5-E2C6-48AD-BCED-923630346533}" destId="{22D5AD63-B892-4C6A-91A4-528A82E194EA}" srcOrd="3" destOrd="0" presId="urn:microsoft.com/office/officeart/2005/8/layout/pList2"/>
    <dgm:cxn modelId="{068A003D-F02F-403C-9DE3-1997F4B9A66C}" type="presParOf" srcId="{9C4EE3A5-E2C6-48AD-BCED-923630346533}" destId="{5CF3D740-9CFD-4492-A812-2A6E4A26A5AC}" srcOrd="4" destOrd="0" presId="urn:microsoft.com/office/officeart/2005/8/layout/pList2"/>
    <dgm:cxn modelId="{F37C642E-3436-4EFD-9FF6-E84DDCFA3E2A}" type="presParOf" srcId="{5CF3D740-9CFD-4492-A812-2A6E4A26A5AC}" destId="{E9A849B4-E37A-47A4-BD5A-E9C9CAD38E42}" srcOrd="0" destOrd="0" presId="urn:microsoft.com/office/officeart/2005/8/layout/pList2"/>
    <dgm:cxn modelId="{FC383909-F5D8-4931-AC89-6EB31B34C6A3}" type="presParOf" srcId="{5CF3D740-9CFD-4492-A812-2A6E4A26A5AC}" destId="{F33C8B64-30C9-49BB-B2E2-9D7F6502BC9E}" srcOrd="1" destOrd="0" presId="urn:microsoft.com/office/officeart/2005/8/layout/pList2"/>
    <dgm:cxn modelId="{444D1765-864C-4903-A8D7-2A301883F876}" type="presParOf" srcId="{5CF3D740-9CFD-4492-A812-2A6E4A26A5AC}" destId="{03CE5EE1-3D20-4A3E-8557-1D34E93ACF25}" srcOrd="2" destOrd="0" presId="urn:microsoft.com/office/officeart/2005/8/layout/pList2"/>
    <dgm:cxn modelId="{E621A6EF-5F82-4A95-AF25-33951FBEB720}" type="presParOf" srcId="{9C4EE3A5-E2C6-48AD-BCED-923630346533}" destId="{3D29C71B-E7B3-40CD-BC2C-53DDDB301A86}" srcOrd="5" destOrd="0" presId="urn:microsoft.com/office/officeart/2005/8/layout/pList2"/>
    <dgm:cxn modelId="{C828BDE4-902F-4E64-91F0-EEBE7F84C56D}" type="presParOf" srcId="{9C4EE3A5-E2C6-48AD-BCED-923630346533}" destId="{DC033C00-CA8D-458B-8AE7-4BCB3E67AC77}" srcOrd="6" destOrd="0" presId="urn:microsoft.com/office/officeart/2005/8/layout/pList2"/>
    <dgm:cxn modelId="{705138F2-4BFA-4E4F-8EC4-C8EB60FC9F60}" type="presParOf" srcId="{DC033C00-CA8D-458B-8AE7-4BCB3E67AC77}" destId="{C14C27B6-CC37-4A4A-B2D6-9DBC30E21C8C}" srcOrd="0" destOrd="0" presId="urn:microsoft.com/office/officeart/2005/8/layout/pList2"/>
    <dgm:cxn modelId="{958DF2D2-3D1B-4513-8222-D598FBE68820}" type="presParOf" srcId="{DC033C00-CA8D-458B-8AE7-4BCB3E67AC77}" destId="{864AE5FD-9CA9-4FB9-AFBE-431B7A99E689}" srcOrd="1" destOrd="0" presId="urn:microsoft.com/office/officeart/2005/8/layout/pList2"/>
    <dgm:cxn modelId="{AD88F6AF-2DC3-4870-BE3D-E869F4DF792C}" type="presParOf" srcId="{DC033C00-CA8D-458B-8AE7-4BCB3E67AC77}" destId="{8D3AD79D-62D2-4B41-BD2C-253F44677F3B}"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CF94B81-6680-4437-9D55-B3BF311BA252}" type="doc">
      <dgm:prSet loTypeId="urn:microsoft.com/office/officeart/2005/8/layout/target2" loCatId="" qsTypeId="urn:microsoft.com/office/officeart/2005/8/quickstyle/simple1" qsCatId="simple" csTypeId="urn:microsoft.com/office/officeart/2005/8/colors/accent1_1" csCatId="accent1" phldr="1"/>
      <dgm:spPr/>
    </dgm:pt>
    <dgm:pt modelId="{8003417F-292C-47A9-B74B-DC7EB6075F42}">
      <dgm:prSet phldrT="[Text]" custT="1"/>
      <dgm:spPr/>
      <dgm:t>
        <a:bodyPr/>
        <a:lstStyle/>
        <a:p>
          <a:r>
            <a:rPr lang="en-US" sz="1800" dirty="0" smtClean="0">
              <a:latin typeface="+mn-lt"/>
            </a:rPr>
            <a:t>Autoridades locais e regionais</a:t>
          </a:r>
          <a:endParaRPr lang="en-US" sz="1800" dirty="0">
            <a:latin typeface="+mn-lt"/>
          </a:endParaRPr>
        </a:p>
      </dgm:t>
    </dgm:pt>
    <dgm:pt modelId="{367DF0C1-CA7A-48D6-A86B-BFD64903F86C}" type="parTrans" cxnId="{09FF1A8C-F5B3-41D1-A533-CF48EAF60005}">
      <dgm:prSet/>
      <dgm:spPr/>
      <dgm:t>
        <a:bodyPr/>
        <a:lstStyle/>
        <a:p>
          <a:endParaRPr lang="en-US"/>
        </a:p>
      </dgm:t>
    </dgm:pt>
    <dgm:pt modelId="{7D822144-04EC-4268-B624-ACBE5A528F5D}" type="sibTrans" cxnId="{09FF1A8C-F5B3-41D1-A533-CF48EAF60005}">
      <dgm:prSet/>
      <dgm:spPr/>
      <dgm:t>
        <a:bodyPr/>
        <a:lstStyle/>
        <a:p>
          <a:endParaRPr lang="en-US"/>
        </a:p>
      </dgm:t>
    </dgm:pt>
    <dgm:pt modelId="{5A08BF81-189F-41CD-AF42-78F8D3274D15}">
      <dgm:prSet phldrT="[Text]" custT="1"/>
      <dgm:spPr/>
      <dgm:t>
        <a:bodyPr/>
        <a:lstStyle/>
        <a:p>
          <a:r>
            <a:rPr lang="en-US" sz="1800" dirty="0" err="1" smtClean="0">
              <a:latin typeface="+mn-lt"/>
            </a:rPr>
            <a:t>Empresas</a:t>
          </a:r>
          <a:r>
            <a:rPr lang="en-US" sz="1800" dirty="0" smtClean="0">
              <a:latin typeface="+mn-lt"/>
            </a:rPr>
            <a:t> </a:t>
          </a:r>
          <a:r>
            <a:rPr lang="en-US" sz="1800" dirty="0" err="1" smtClean="0">
              <a:latin typeface="+mn-lt"/>
            </a:rPr>
            <a:t>gestoras</a:t>
          </a:r>
          <a:r>
            <a:rPr lang="en-US" sz="1800" dirty="0" smtClean="0">
              <a:latin typeface="+mn-lt"/>
            </a:rPr>
            <a:t> da energia</a:t>
          </a:r>
          <a:endParaRPr lang="en-US" sz="1800" dirty="0">
            <a:latin typeface="+mn-lt"/>
          </a:endParaRPr>
        </a:p>
      </dgm:t>
    </dgm:pt>
    <dgm:pt modelId="{CE900606-41B2-481A-BFE0-F2A2D66AA211}" type="parTrans" cxnId="{E0B1BE6C-453F-47DD-B2CB-0B8DA0B741D1}">
      <dgm:prSet/>
      <dgm:spPr/>
      <dgm:t>
        <a:bodyPr/>
        <a:lstStyle/>
        <a:p>
          <a:endParaRPr lang="en-US"/>
        </a:p>
      </dgm:t>
    </dgm:pt>
    <dgm:pt modelId="{74690DBE-961C-4550-885B-E26FED00BF5A}" type="sibTrans" cxnId="{E0B1BE6C-453F-47DD-B2CB-0B8DA0B741D1}">
      <dgm:prSet/>
      <dgm:spPr/>
      <dgm:t>
        <a:bodyPr/>
        <a:lstStyle/>
        <a:p>
          <a:endParaRPr lang="en-US"/>
        </a:p>
      </dgm:t>
    </dgm:pt>
    <dgm:pt modelId="{DDBD69A2-4BBA-41DE-909B-0DD695697AD3}">
      <dgm:prSet phldrT="[Text]" custT="1"/>
      <dgm:spPr/>
      <dgm:t>
        <a:bodyPr/>
        <a:lstStyle/>
        <a:p>
          <a:r>
            <a:rPr lang="en-GB" sz="1800" dirty="0" smtClean="0">
              <a:latin typeface="+mn-lt"/>
              <a:ea typeface="Segoe UI" panose="020B0502040204020203" pitchFamily="34" charset="0"/>
              <a:cs typeface="Segoe UI" panose="020B0502040204020203" pitchFamily="34" charset="0"/>
            </a:rPr>
            <a:t>I</a:t>
          </a:r>
          <a:r>
            <a:rPr lang="pt-PT" sz="1800" dirty="0" err="1" smtClean="0">
              <a:latin typeface="+mn-lt"/>
              <a:ea typeface="Segoe UI" panose="020B0502040204020203" pitchFamily="34" charset="0"/>
              <a:cs typeface="Segoe UI" panose="020B0502040204020203" pitchFamily="34" charset="0"/>
            </a:rPr>
            <a:t>nvestidores</a:t>
          </a:r>
          <a:r>
            <a:rPr lang="pt-PT" sz="1800" dirty="0" smtClean="0">
              <a:latin typeface="+mn-lt"/>
              <a:ea typeface="Segoe UI" panose="020B0502040204020203" pitchFamily="34" charset="0"/>
              <a:cs typeface="Segoe UI" panose="020B0502040204020203" pitchFamily="34" charset="0"/>
            </a:rPr>
            <a:t> e promotores imobiliários</a:t>
          </a:r>
          <a:endParaRPr lang="en-US" sz="1800" dirty="0">
            <a:latin typeface="+mn-lt"/>
          </a:endParaRPr>
        </a:p>
      </dgm:t>
    </dgm:pt>
    <dgm:pt modelId="{8CE152A0-6008-4D18-AEFA-47349BCDCB76}" type="parTrans" cxnId="{90952341-30B8-41E9-8A04-07A1B2D8E57F}">
      <dgm:prSet/>
      <dgm:spPr/>
      <dgm:t>
        <a:bodyPr/>
        <a:lstStyle/>
        <a:p>
          <a:endParaRPr lang="en-US"/>
        </a:p>
      </dgm:t>
    </dgm:pt>
    <dgm:pt modelId="{7F48C080-8F43-4A9A-B2DC-8D14FC09ECDC}" type="sibTrans" cxnId="{90952341-30B8-41E9-8A04-07A1B2D8E57F}">
      <dgm:prSet/>
      <dgm:spPr/>
      <dgm:t>
        <a:bodyPr/>
        <a:lstStyle/>
        <a:p>
          <a:endParaRPr lang="en-US"/>
        </a:p>
      </dgm:t>
    </dgm:pt>
    <dgm:pt modelId="{B4684FE0-16F6-4703-BDA1-C5158EB1F905}">
      <dgm:prSet phldrT="[Text]" custT="1"/>
      <dgm:spPr/>
      <dgm:t>
        <a:bodyPr/>
        <a:lstStyle/>
        <a:p>
          <a:r>
            <a:rPr lang="pt-PT" sz="1800" dirty="0" smtClean="0">
              <a:latin typeface="+mn-lt"/>
              <a:ea typeface="Segoe UI" panose="020B0502040204020203" pitchFamily="34" charset="0"/>
              <a:cs typeface="Segoe UI" panose="020B0502040204020203" pitchFamily="34" charset="0"/>
            </a:rPr>
            <a:t>Clientes residenciais, comerciais e industriais</a:t>
          </a:r>
          <a:endParaRPr lang="en-US" sz="1800" dirty="0">
            <a:latin typeface="+mn-lt"/>
          </a:endParaRPr>
        </a:p>
      </dgm:t>
    </dgm:pt>
    <dgm:pt modelId="{ACBA9B3F-B0EE-484A-92B6-386798027E85}" type="parTrans" cxnId="{B7BB9C28-042A-423E-A3BD-F00267E56CE6}">
      <dgm:prSet/>
      <dgm:spPr/>
      <dgm:t>
        <a:bodyPr/>
        <a:lstStyle/>
        <a:p>
          <a:endParaRPr lang="en-US"/>
        </a:p>
      </dgm:t>
    </dgm:pt>
    <dgm:pt modelId="{253468FD-E8ED-47D2-BD0A-2C58222B20CB}" type="sibTrans" cxnId="{B7BB9C28-042A-423E-A3BD-F00267E56CE6}">
      <dgm:prSet/>
      <dgm:spPr/>
      <dgm:t>
        <a:bodyPr/>
        <a:lstStyle/>
        <a:p>
          <a:endParaRPr lang="en-US"/>
        </a:p>
      </dgm:t>
    </dgm:pt>
    <dgm:pt modelId="{0D3421B3-1E11-FE43-BEF3-CE3B1FEB1C47}">
      <dgm:prSet phldrT="[Text]" custT="1"/>
      <dgm:spPr/>
      <dgm:t>
        <a:bodyPr/>
        <a:lstStyle/>
        <a:p>
          <a:pPr algn="ctr">
            <a:lnSpc>
              <a:spcPct val="100000"/>
            </a:lnSpc>
            <a:spcAft>
              <a:spcPts val="0"/>
            </a:spcAft>
          </a:pPr>
          <a:r>
            <a:rPr lang="mr-IN" sz="2800" dirty="0" smtClean="0">
              <a:latin typeface="+mn-lt"/>
            </a:rPr>
            <a:t>…</a:t>
          </a:r>
          <a:r>
            <a:rPr lang="en-US" sz="2800" dirty="0" smtClean="0">
              <a:latin typeface="+mn-lt"/>
            </a:rPr>
            <a:t>para responsáveis pelo planeamento de energia térmica e </a:t>
          </a:r>
          <a:r>
            <a:rPr lang="pt-PT" sz="2800" dirty="0" smtClean="0">
              <a:latin typeface="+mn-lt"/>
            </a:rPr>
            <a:t>profissionais </a:t>
          </a:r>
          <a:r>
            <a:rPr lang="en-US" sz="2800" dirty="0" smtClean="0">
              <a:latin typeface="+mn-lt"/>
            </a:rPr>
            <a:t>de</a:t>
          </a:r>
          <a:r>
            <a:rPr lang="pt-PT" sz="2800" dirty="0" smtClean="0">
              <a:latin typeface="+mn-lt"/>
            </a:rPr>
            <a:t> desenvolvimento de energia sustentável</a:t>
          </a:r>
          <a:endParaRPr lang="en-US" sz="2800" dirty="0">
            <a:latin typeface="+mn-lt"/>
          </a:endParaRPr>
        </a:p>
      </dgm:t>
    </dgm:pt>
    <dgm:pt modelId="{7C7D8482-09AF-F948-9A6B-4715448063A3}" type="parTrans" cxnId="{B53F2017-CB56-D34A-952E-693D03AA45F2}">
      <dgm:prSet/>
      <dgm:spPr/>
      <dgm:t>
        <a:bodyPr/>
        <a:lstStyle/>
        <a:p>
          <a:endParaRPr lang="es-ES_tradnl"/>
        </a:p>
      </dgm:t>
    </dgm:pt>
    <dgm:pt modelId="{E885B6C4-F0E1-3442-9810-63F103240196}" type="sibTrans" cxnId="{B53F2017-CB56-D34A-952E-693D03AA45F2}">
      <dgm:prSet/>
      <dgm:spPr/>
      <dgm:t>
        <a:bodyPr/>
        <a:lstStyle/>
        <a:p>
          <a:endParaRPr lang="es-ES_tradnl"/>
        </a:p>
      </dgm:t>
    </dgm:pt>
    <dgm:pt modelId="{9A228FB2-E3A1-814C-A690-82D724535212}" type="pres">
      <dgm:prSet presAssocID="{ACF94B81-6680-4437-9D55-B3BF311BA252}" presName="Name0" presStyleCnt="0">
        <dgm:presLayoutVars>
          <dgm:chMax val="3"/>
          <dgm:chPref val="1"/>
          <dgm:dir/>
          <dgm:animLvl val="lvl"/>
          <dgm:resizeHandles/>
        </dgm:presLayoutVars>
      </dgm:prSet>
      <dgm:spPr/>
    </dgm:pt>
    <dgm:pt modelId="{8C93E88C-1415-9D41-A51A-501AD9703D0F}" type="pres">
      <dgm:prSet presAssocID="{ACF94B81-6680-4437-9D55-B3BF311BA252}" presName="outerBox" presStyleCnt="0"/>
      <dgm:spPr/>
    </dgm:pt>
    <dgm:pt modelId="{FD8C4F03-8F75-0846-8F51-D27523085F69}" type="pres">
      <dgm:prSet presAssocID="{ACF94B81-6680-4437-9D55-B3BF311BA252}" presName="outerBoxParent" presStyleLbl="node1" presStyleIdx="0" presStyleCnt="1" custLinFactNeighborY="-2557"/>
      <dgm:spPr/>
      <dgm:t>
        <a:bodyPr/>
        <a:lstStyle/>
        <a:p>
          <a:endParaRPr lang="es-ES_tradnl"/>
        </a:p>
      </dgm:t>
    </dgm:pt>
    <dgm:pt modelId="{29BC372B-3C34-1747-8A3C-6AAFEDC3C52D}" type="pres">
      <dgm:prSet presAssocID="{ACF94B81-6680-4437-9D55-B3BF311BA252}" presName="outerBoxChildren" presStyleCnt="0"/>
      <dgm:spPr/>
    </dgm:pt>
    <dgm:pt modelId="{17B82614-C3C6-8142-A724-BA65A250A383}" type="pres">
      <dgm:prSet presAssocID="{8003417F-292C-47A9-B74B-DC7EB6075F42}" presName="oChild" presStyleLbl="fgAcc1" presStyleIdx="0" presStyleCnt="4">
        <dgm:presLayoutVars>
          <dgm:bulletEnabled val="1"/>
        </dgm:presLayoutVars>
      </dgm:prSet>
      <dgm:spPr/>
      <dgm:t>
        <a:bodyPr/>
        <a:lstStyle/>
        <a:p>
          <a:endParaRPr lang="es-ES_tradnl"/>
        </a:p>
      </dgm:t>
    </dgm:pt>
    <dgm:pt modelId="{4CBDADEA-2C3C-1840-BA30-0900C535BC24}" type="pres">
      <dgm:prSet presAssocID="{7D822144-04EC-4268-B624-ACBE5A528F5D}" presName="outerSibTrans" presStyleCnt="0"/>
      <dgm:spPr/>
    </dgm:pt>
    <dgm:pt modelId="{B3D31B4F-9A66-2E46-A150-0F8A1A7828E0}" type="pres">
      <dgm:prSet presAssocID="{5A08BF81-189F-41CD-AF42-78F8D3274D15}" presName="oChild" presStyleLbl="fgAcc1" presStyleIdx="1" presStyleCnt="4">
        <dgm:presLayoutVars>
          <dgm:bulletEnabled val="1"/>
        </dgm:presLayoutVars>
      </dgm:prSet>
      <dgm:spPr/>
      <dgm:t>
        <a:bodyPr/>
        <a:lstStyle/>
        <a:p>
          <a:endParaRPr lang="es-ES_tradnl"/>
        </a:p>
      </dgm:t>
    </dgm:pt>
    <dgm:pt modelId="{B2A97A8A-5018-414E-8710-6834D179B57A}" type="pres">
      <dgm:prSet presAssocID="{74690DBE-961C-4550-885B-E26FED00BF5A}" presName="outerSibTrans" presStyleCnt="0"/>
      <dgm:spPr/>
    </dgm:pt>
    <dgm:pt modelId="{B7BB89B1-E69D-214E-B6CE-2DDB4DD7C4AB}" type="pres">
      <dgm:prSet presAssocID="{DDBD69A2-4BBA-41DE-909B-0DD695697AD3}" presName="oChild" presStyleLbl="fgAcc1" presStyleIdx="2" presStyleCnt="4">
        <dgm:presLayoutVars>
          <dgm:bulletEnabled val="1"/>
        </dgm:presLayoutVars>
      </dgm:prSet>
      <dgm:spPr/>
      <dgm:t>
        <a:bodyPr/>
        <a:lstStyle/>
        <a:p>
          <a:endParaRPr lang="es-ES_tradnl"/>
        </a:p>
      </dgm:t>
    </dgm:pt>
    <dgm:pt modelId="{649888F6-8E54-364E-AD6E-FABA50BF918E}" type="pres">
      <dgm:prSet presAssocID="{7F48C080-8F43-4A9A-B2DC-8D14FC09ECDC}" presName="outerSibTrans" presStyleCnt="0"/>
      <dgm:spPr/>
    </dgm:pt>
    <dgm:pt modelId="{362ADD21-0B14-3C44-91E9-C856E85AC3C3}" type="pres">
      <dgm:prSet presAssocID="{B4684FE0-16F6-4703-BDA1-C5158EB1F905}" presName="oChild" presStyleLbl="fgAcc1" presStyleIdx="3" presStyleCnt="4">
        <dgm:presLayoutVars>
          <dgm:bulletEnabled val="1"/>
        </dgm:presLayoutVars>
      </dgm:prSet>
      <dgm:spPr/>
      <dgm:t>
        <a:bodyPr/>
        <a:lstStyle/>
        <a:p>
          <a:endParaRPr lang="es-ES_tradnl"/>
        </a:p>
      </dgm:t>
    </dgm:pt>
  </dgm:ptLst>
  <dgm:cxnLst>
    <dgm:cxn modelId="{2FF5F0B2-ADA3-FD46-A656-20C94127B870}" type="presOf" srcId="{B4684FE0-16F6-4703-BDA1-C5158EB1F905}" destId="{362ADD21-0B14-3C44-91E9-C856E85AC3C3}" srcOrd="0" destOrd="0" presId="urn:microsoft.com/office/officeart/2005/8/layout/target2"/>
    <dgm:cxn modelId="{B7BB9C28-042A-423E-A3BD-F00267E56CE6}" srcId="{0D3421B3-1E11-FE43-BEF3-CE3B1FEB1C47}" destId="{B4684FE0-16F6-4703-BDA1-C5158EB1F905}" srcOrd="3" destOrd="0" parTransId="{ACBA9B3F-B0EE-484A-92B6-386798027E85}" sibTransId="{253468FD-E8ED-47D2-BD0A-2C58222B20CB}"/>
    <dgm:cxn modelId="{48790ECF-24EE-2447-A98A-E1FEDD9445E1}" type="presOf" srcId="{8003417F-292C-47A9-B74B-DC7EB6075F42}" destId="{17B82614-C3C6-8142-A724-BA65A250A383}" srcOrd="0" destOrd="0" presId="urn:microsoft.com/office/officeart/2005/8/layout/target2"/>
    <dgm:cxn modelId="{09FF1A8C-F5B3-41D1-A533-CF48EAF60005}" srcId="{0D3421B3-1E11-FE43-BEF3-CE3B1FEB1C47}" destId="{8003417F-292C-47A9-B74B-DC7EB6075F42}" srcOrd="0" destOrd="0" parTransId="{367DF0C1-CA7A-48D6-A86B-BFD64903F86C}" sibTransId="{7D822144-04EC-4268-B624-ACBE5A528F5D}"/>
    <dgm:cxn modelId="{AC57883B-BF0B-B94B-93E6-B01338C3F5E3}" type="presOf" srcId="{DDBD69A2-4BBA-41DE-909B-0DD695697AD3}" destId="{B7BB89B1-E69D-214E-B6CE-2DDB4DD7C4AB}" srcOrd="0" destOrd="0" presId="urn:microsoft.com/office/officeart/2005/8/layout/target2"/>
    <dgm:cxn modelId="{B53F2017-CB56-D34A-952E-693D03AA45F2}" srcId="{ACF94B81-6680-4437-9D55-B3BF311BA252}" destId="{0D3421B3-1E11-FE43-BEF3-CE3B1FEB1C47}" srcOrd="0" destOrd="0" parTransId="{7C7D8482-09AF-F948-9A6B-4715448063A3}" sibTransId="{E885B6C4-F0E1-3442-9810-63F103240196}"/>
    <dgm:cxn modelId="{88A9CE16-2E5F-4447-BA84-423314A2E2AB}" type="presOf" srcId="{0D3421B3-1E11-FE43-BEF3-CE3B1FEB1C47}" destId="{FD8C4F03-8F75-0846-8F51-D27523085F69}" srcOrd="0" destOrd="0" presId="urn:microsoft.com/office/officeart/2005/8/layout/target2"/>
    <dgm:cxn modelId="{E0B1BE6C-453F-47DD-B2CB-0B8DA0B741D1}" srcId="{0D3421B3-1E11-FE43-BEF3-CE3B1FEB1C47}" destId="{5A08BF81-189F-41CD-AF42-78F8D3274D15}" srcOrd="1" destOrd="0" parTransId="{CE900606-41B2-481A-BFE0-F2A2D66AA211}" sibTransId="{74690DBE-961C-4550-885B-E26FED00BF5A}"/>
    <dgm:cxn modelId="{7C68BBA0-91EF-624D-8B90-1F5C8AD297E4}" type="presOf" srcId="{ACF94B81-6680-4437-9D55-B3BF311BA252}" destId="{9A228FB2-E3A1-814C-A690-82D724535212}" srcOrd="0" destOrd="0" presId="urn:microsoft.com/office/officeart/2005/8/layout/target2"/>
    <dgm:cxn modelId="{004C5BFB-D699-DA43-B412-962089CF96D6}" type="presOf" srcId="{5A08BF81-189F-41CD-AF42-78F8D3274D15}" destId="{B3D31B4F-9A66-2E46-A150-0F8A1A7828E0}" srcOrd="0" destOrd="0" presId="urn:microsoft.com/office/officeart/2005/8/layout/target2"/>
    <dgm:cxn modelId="{90952341-30B8-41E9-8A04-07A1B2D8E57F}" srcId="{0D3421B3-1E11-FE43-BEF3-CE3B1FEB1C47}" destId="{DDBD69A2-4BBA-41DE-909B-0DD695697AD3}" srcOrd="2" destOrd="0" parTransId="{8CE152A0-6008-4D18-AEFA-47349BCDCB76}" sibTransId="{7F48C080-8F43-4A9A-B2DC-8D14FC09ECDC}"/>
    <dgm:cxn modelId="{F04EA30F-29AD-9346-8206-6E0BCEC4BACC}" type="presParOf" srcId="{9A228FB2-E3A1-814C-A690-82D724535212}" destId="{8C93E88C-1415-9D41-A51A-501AD9703D0F}" srcOrd="0" destOrd="0" presId="urn:microsoft.com/office/officeart/2005/8/layout/target2"/>
    <dgm:cxn modelId="{473A3795-FBAC-694A-9D3B-CC89D805234C}" type="presParOf" srcId="{8C93E88C-1415-9D41-A51A-501AD9703D0F}" destId="{FD8C4F03-8F75-0846-8F51-D27523085F69}" srcOrd="0" destOrd="0" presId="urn:microsoft.com/office/officeart/2005/8/layout/target2"/>
    <dgm:cxn modelId="{6F5C319C-1CE4-5546-AF4F-F3F1B9774562}" type="presParOf" srcId="{8C93E88C-1415-9D41-A51A-501AD9703D0F}" destId="{29BC372B-3C34-1747-8A3C-6AAFEDC3C52D}" srcOrd="1" destOrd="0" presId="urn:microsoft.com/office/officeart/2005/8/layout/target2"/>
    <dgm:cxn modelId="{4B145EF4-8FBB-0249-B724-348CA0D16434}" type="presParOf" srcId="{29BC372B-3C34-1747-8A3C-6AAFEDC3C52D}" destId="{17B82614-C3C6-8142-A724-BA65A250A383}" srcOrd="0" destOrd="0" presId="urn:microsoft.com/office/officeart/2005/8/layout/target2"/>
    <dgm:cxn modelId="{EAFE625B-1012-704A-9402-6DA2EAC4B5B2}" type="presParOf" srcId="{29BC372B-3C34-1747-8A3C-6AAFEDC3C52D}" destId="{4CBDADEA-2C3C-1840-BA30-0900C535BC24}" srcOrd="1" destOrd="0" presId="urn:microsoft.com/office/officeart/2005/8/layout/target2"/>
    <dgm:cxn modelId="{88431326-6585-0D4B-BB76-E92ADA150317}" type="presParOf" srcId="{29BC372B-3C34-1747-8A3C-6AAFEDC3C52D}" destId="{B3D31B4F-9A66-2E46-A150-0F8A1A7828E0}" srcOrd="2" destOrd="0" presId="urn:microsoft.com/office/officeart/2005/8/layout/target2"/>
    <dgm:cxn modelId="{E4A0259E-F57F-E040-94CE-EA5AA000DA25}" type="presParOf" srcId="{29BC372B-3C34-1747-8A3C-6AAFEDC3C52D}" destId="{B2A97A8A-5018-414E-8710-6834D179B57A}" srcOrd="3" destOrd="0" presId="urn:microsoft.com/office/officeart/2005/8/layout/target2"/>
    <dgm:cxn modelId="{FC669DBC-9240-9349-AF82-DE099737E1E2}" type="presParOf" srcId="{29BC372B-3C34-1747-8A3C-6AAFEDC3C52D}" destId="{B7BB89B1-E69D-214E-B6CE-2DDB4DD7C4AB}" srcOrd="4" destOrd="0" presId="urn:microsoft.com/office/officeart/2005/8/layout/target2"/>
    <dgm:cxn modelId="{1734CF23-F0F2-1F49-9200-CCD8DC2F9AAD}" type="presParOf" srcId="{29BC372B-3C34-1747-8A3C-6AAFEDC3C52D}" destId="{649888F6-8E54-364E-AD6E-FABA50BF918E}" srcOrd="5" destOrd="0" presId="urn:microsoft.com/office/officeart/2005/8/layout/target2"/>
    <dgm:cxn modelId="{D401FF2C-492B-C245-BABA-0AEE491AB1D8}" type="presParOf" srcId="{29BC372B-3C34-1747-8A3C-6AAFEDC3C52D}" destId="{362ADD21-0B14-3C44-91E9-C856E85AC3C3}" srcOrd="6" destOrd="0" presId="urn:microsoft.com/office/officeart/2005/8/layout/targe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848F88-B85E-411C-97B8-F59AC38E5151}">
      <dsp:nvSpPr>
        <dsp:cNvPr id="0" name=""/>
        <dsp:cNvSpPr/>
      </dsp:nvSpPr>
      <dsp:spPr>
        <a:xfrm>
          <a:off x="1323" y="524528"/>
          <a:ext cx="2345736" cy="1616212"/>
        </a:xfrm>
        <a:prstGeom prst="round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44000" b="-4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EFD81AD-A290-4896-A2CC-F7D08EBF6A29}">
      <dsp:nvSpPr>
        <dsp:cNvPr id="0" name=""/>
        <dsp:cNvSpPr/>
      </dsp:nvSpPr>
      <dsp:spPr>
        <a:xfrm>
          <a:off x="1323" y="2150230"/>
          <a:ext cx="2345736" cy="13556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lvl="0" algn="ctr" defTabSz="844550">
            <a:lnSpc>
              <a:spcPct val="90000"/>
            </a:lnSpc>
            <a:spcBef>
              <a:spcPct val="0"/>
            </a:spcBef>
            <a:spcAft>
              <a:spcPct val="35000"/>
            </a:spcAft>
          </a:pPr>
          <a:r>
            <a:rPr lang="pt-PT" sz="1900" kern="1200" dirty="0" smtClean="0"/>
            <a:t>otimizar os processos de planeamento de redes locais de climatização coletiva</a:t>
          </a:r>
          <a:endParaRPr lang="en-US" sz="1900" kern="1200" dirty="0"/>
        </a:p>
      </dsp:txBody>
      <dsp:txXfrm>
        <a:off x="1323" y="2150230"/>
        <a:ext cx="2345736" cy="1355695"/>
      </dsp:txXfrm>
    </dsp:sp>
    <dsp:sp modelId="{268C6C24-3E44-4F10-ADC8-B4BE15D78E42}">
      <dsp:nvSpPr>
        <dsp:cNvPr id="0" name=""/>
        <dsp:cNvSpPr/>
      </dsp:nvSpPr>
      <dsp:spPr>
        <a:xfrm>
          <a:off x="2581732" y="577892"/>
          <a:ext cx="2538227" cy="1616212"/>
        </a:xfrm>
        <a:prstGeom prst="round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44000" b="-4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7C26652-3080-40BD-9981-78B9D004280D}">
      <dsp:nvSpPr>
        <dsp:cNvPr id="0" name=""/>
        <dsp:cNvSpPr/>
      </dsp:nvSpPr>
      <dsp:spPr>
        <a:xfrm>
          <a:off x="2677977" y="2195954"/>
          <a:ext cx="2345736" cy="11422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lvl="0" algn="ctr" defTabSz="844550">
            <a:lnSpc>
              <a:spcPct val="90000"/>
            </a:lnSpc>
            <a:spcBef>
              <a:spcPct val="0"/>
            </a:spcBef>
            <a:spcAft>
              <a:spcPct val="35000"/>
            </a:spcAft>
          </a:pPr>
          <a:r>
            <a:rPr lang="pt-PT" sz="1900" kern="1200" dirty="0" smtClean="0"/>
            <a:t>apoiar o planeamento estratégico da energia sustentável</a:t>
          </a:r>
          <a:endParaRPr lang="en-GB" sz="1900" kern="1200" dirty="0" smtClean="0"/>
        </a:p>
      </dsp:txBody>
      <dsp:txXfrm>
        <a:off x="2677977" y="2195954"/>
        <a:ext cx="2345736" cy="1142235"/>
      </dsp:txXfrm>
    </dsp:sp>
    <dsp:sp modelId="{7E3E6C44-0158-42F4-8380-F1FC18D508FF}">
      <dsp:nvSpPr>
        <dsp:cNvPr id="0" name=""/>
        <dsp:cNvSpPr/>
      </dsp:nvSpPr>
      <dsp:spPr>
        <a:xfrm>
          <a:off x="5395248" y="595621"/>
          <a:ext cx="2792411" cy="1616212"/>
        </a:xfrm>
        <a:prstGeom prst="round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44000" b="-4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AA350A-9CFB-4B39-A5FF-AC04E0DEDE21}">
      <dsp:nvSpPr>
        <dsp:cNvPr id="0" name=""/>
        <dsp:cNvSpPr/>
      </dsp:nvSpPr>
      <dsp:spPr>
        <a:xfrm>
          <a:off x="5355875" y="2283357"/>
          <a:ext cx="2873644" cy="12222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0" numCol="1" spcCol="1270" anchor="t" anchorCtr="0">
          <a:noAutofit/>
        </a:bodyPr>
        <a:lstStyle/>
        <a:p>
          <a:pPr lvl="0" algn="ctr" defTabSz="844550">
            <a:lnSpc>
              <a:spcPct val="90000"/>
            </a:lnSpc>
            <a:spcBef>
              <a:spcPct val="0"/>
            </a:spcBef>
            <a:spcAft>
              <a:spcPct val="35000"/>
            </a:spcAft>
          </a:pPr>
          <a:r>
            <a:rPr lang="en-US" sz="1900" kern="1200" dirty="0" smtClean="0"/>
            <a:t>identificar e selecionar </a:t>
          </a:r>
          <a:r>
            <a:rPr lang="pt-PT" sz="1900" kern="1200" dirty="0" smtClean="0"/>
            <a:t>sistemas de climatização coletiva de baixo carbono em</a:t>
          </a:r>
          <a:r>
            <a:rPr lang="en-US" sz="1900" kern="1200" dirty="0" smtClean="0"/>
            <a:t> geografias reais</a:t>
          </a:r>
          <a:endParaRPr lang="en-US" sz="1900" kern="1200" dirty="0"/>
        </a:p>
      </dsp:txBody>
      <dsp:txXfrm>
        <a:off x="5355875" y="2283357"/>
        <a:ext cx="2873644" cy="12222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9.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9A721B7-93E6-41CD-943F-A8AFF8672BDB}" type="datetimeFigureOut">
              <a:rPr lang="en-US" smtClean="0"/>
              <a:t>6/10/2020</a:t>
            </a:fld>
            <a:endParaRPr lang="en-US"/>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C4784D8-96E9-41C4-8407-1456AE140C45}" type="slidenum">
              <a:rPr lang="en-US" smtClean="0"/>
              <a:t>‹#›</a:t>
            </a:fld>
            <a:endParaRPr lang="en-US"/>
          </a:p>
        </p:txBody>
      </p:sp>
    </p:spTree>
    <p:extLst>
      <p:ext uri="{BB962C8B-B14F-4D97-AF65-F5344CB8AC3E}">
        <p14:creationId xmlns:p14="http://schemas.microsoft.com/office/powerpoint/2010/main" val="4018162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unenvironment.org/news-and-stories/news/kigali-amendment-montreal-protocol-another-global-commitment-stop-climat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unenvironment.org/news-and-stories/news/kigali-amendment-montreal-protocol-another-global-commitment-stop-climat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4784D8-96E9-41C4-8407-1456AE140C45}" type="slidenum">
              <a:rPr lang="en-US" smtClean="0"/>
              <a:t>1</a:t>
            </a:fld>
            <a:endParaRPr lang="en-US"/>
          </a:p>
        </p:txBody>
      </p:sp>
    </p:spTree>
    <p:extLst>
      <p:ext uri="{BB962C8B-B14F-4D97-AF65-F5344CB8AC3E}">
        <p14:creationId xmlns:p14="http://schemas.microsoft.com/office/powerpoint/2010/main" val="16017235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As can be seen in this graph, the future district energy</a:t>
            </a:r>
            <a:r>
              <a:rPr lang="de-DE" baseline="0" dirty="0" smtClean="0"/>
              <a:t> systems are </a:t>
            </a:r>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11</a:t>
            </a:fld>
            <a:endParaRPr lang="en-US"/>
          </a:p>
        </p:txBody>
      </p:sp>
    </p:spTree>
    <p:extLst>
      <p:ext uri="{BB962C8B-B14F-4D97-AF65-F5344CB8AC3E}">
        <p14:creationId xmlns:p14="http://schemas.microsoft.com/office/powerpoint/2010/main" val="500880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b="0" i="0" u="none" strike="noStrike" kern="1200" baseline="0" dirty="0" smtClean="0">
                <a:solidFill>
                  <a:schemeClr val="tx1"/>
                </a:solidFill>
                <a:latin typeface="+mn-lt"/>
                <a:ea typeface="+mn-ea"/>
                <a:cs typeface="+mn-cs"/>
              </a:rPr>
              <a:t>GREENHOUSE GAS EMISSIONS REDUCTIONS: Rapid, deep and cost-effective emissions reductions, due to fuel switching and to decreases in primary energy</a:t>
            </a:r>
          </a:p>
          <a:p>
            <a:r>
              <a:rPr lang="en-US" sz="1200" b="0" i="0" u="none" strike="noStrike" kern="1200" baseline="0" dirty="0" smtClean="0">
                <a:solidFill>
                  <a:schemeClr val="tx1"/>
                </a:solidFill>
                <a:latin typeface="+mn-lt"/>
                <a:ea typeface="+mn-ea"/>
                <a:cs typeface="+mn-cs"/>
              </a:rPr>
              <a:t>consumption of 30–50 per cent (e.g., the district cooling network in Paris uses 50 per cent less primary energy).</a:t>
            </a:r>
          </a:p>
          <a:p>
            <a:r>
              <a:rPr lang="en-US" sz="1200" b="0" i="0" u="none" strike="noStrike" kern="1200" baseline="0" dirty="0" smtClean="0">
                <a:solidFill>
                  <a:schemeClr val="tx1"/>
                </a:solidFill>
                <a:latin typeface="+mn-lt"/>
                <a:ea typeface="+mn-ea"/>
                <a:cs typeface="+mn-cs"/>
              </a:rPr>
              <a:t>AIR QUALITY IMPROVEMENTS: Reduced indoor and outdoor air pollution and their associated health impacts, through reduced fossil fuel consumption.</a:t>
            </a:r>
          </a:p>
          <a:p>
            <a:r>
              <a:rPr lang="en-US" sz="1200" b="0" i="0" u="none" strike="noStrike" kern="1200" baseline="0" dirty="0" smtClean="0">
                <a:solidFill>
                  <a:schemeClr val="tx1"/>
                </a:solidFill>
                <a:latin typeface="+mn-lt"/>
                <a:ea typeface="+mn-ea"/>
                <a:cs typeface="+mn-cs"/>
              </a:rPr>
              <a:t>ENERGY EFFICIENCY IMPROVEMENTS: Operational efficiency gains of up to 90 per cent through use of district energy infrastructure to link the heat and</a:t>
            </a:r>
          </a:p>
          <a:p>
            <a:r>
              <a:rPr lang="en-US" sz="1200" b="0" i="0" u="none" strike="noStrike" kern="1200" baseline="0" dirty="0" smtClean="0">
                <a:solidFill>
                  <a:schemeClr val="tx1"/>
                </a:solidFill>
                <a:latin typeface="+mn-lt"/>
                <a:ea typeface="+mn-ea"/>
                <a:cs typeface="+mn-cs"/>
              </a:rPr>
              <a:t>electricity sectors (e.g., Helsinki’s CHP plants often operate at 93 per cent primary </a:t>
            </a:r>
            <a:r>
              <a:rPr lang="en-GB" sz="1200" b="0" i="0" u="none" strike="noStrike" kern="1200" baseline="0" dirty="0" smtClean="0">
                <a:solidFill>
                  <a:schemeClr val="tx1"/>
                </a:solidFill>
                <a:latin typeface="+mn-lt"/>
                <a:ea typeface="+mn-ea"/>
                <a:cs typeface="+mn-cs"/>
              </a:rPr>
              <a:t>energy efficiency).</a:t>
            </a:r>
          </a:p>
          <a:p>
            <a:r>
              <a:rPr lang="en-US" sz="1200" b="0" i="0" u="none" strike="noStrike" kern="1200" baseline="0" dirty="0" smtClean="0">
                <a:solidFill>
                  <a:schemeClr val="tx1"/>
                </a:solidFill>
                <a:latin typeface="+mn-lt"/>
                <a:ea typeface="+mn-ea"/>
                <a:cs typeface="+mn-cs"/>
              </a:rPr>
              <a:t>USE OF LOCAL AND RENEWABLE RESOURCES: Harnessing of local energy sources, including from waste streams, reject heat, natural water bodies and</a:t>
            </a:r>
          </a:p>
          <a:p>
            <a:r>
              <a:rPr lang="en-US" sz="1200" b="0" i="0" u="none" strike="noStrike" kern="1200" baseline="0" dirty="0" smtClean="0">
                <a:solidFill>
                  <a:schemeClr val="tx1"/>
                </a:solidFill>
                <a:latin typeface="+mn-lt"/>
                <a:ea typeface="+mn-ea"/>
                <a:cs typeface="+mn-cs"/>
              </a:rPr>
              <a:t>renewable energy. Piloting of new technologies, such as thermal storage, to </a:t>
            </a:r>
            <a:r>
              <a:rPr lang="en-GB" sz="1200" b="0" i="0" u="none" strike="noStrike" kern="1200" baseline="0" dirty="0" smtClean="0">
                <a:solidFill>
                  <a:schemeClr val="tx1"/>
                </a:solidFill>
                <a:latin typeface="+mn-lt"/>
                <a:ea typeface="+mn-ea"/>
                <a:cs typeface="+mn-cs"/>
              </a:rPr>
              <a:t>integrate variable renewables.</a:t>
            </a:r>
          </a:p>
          <a:p>
            <a:r>
              <a:rPr lang="en-US" sz="1200" b="0" i="0" u="none" strike="noStrike" kern="1200" baseline="0" dirty="0" smtClean="0">
                <a:solidFill>
                  <a:schemeClr val="tx1"/>
                </a:solidFill>
                <a:latin typeface="+mn-lt"/>
                <a:ea typeface="+mn-ea"/>
                <a:cs typeface="+mn-cs"/>
              </a:rPr>
              <a:t>RESILIENCE AND ENERGY ACCESS: Reduced import dependency and fossil fuel price volatility. Management of electricity demand and reduced risk of brownouts.</a:t>
            </a:r>
          </a:p>
          <a:p>
            <a:r>
              <a:rPr lang="en-US" sz="1200" b="0" i="0" u="none" strike="noStrike" kern="1200" baseline="0" dirty="0" smtClean="0">
                <a:solidFill>
                  <a:schemeClr val="tx1"/>
                </a:solidFill>
                <a:latin typeface="+mn-lt"/>
                <a:ea typeface="+mn-ea"/>
                <a:cs typeface="+mn-cs"/>
              </a:rPr>
              <a:t>GREEN ECONOMY: Cost savings from avoided or deferred investment in generation infrastructure and peak power capacity. Wealth creation through</a:t>
            </a:r>
          </a:p>
          <a:p>
            <a:r>
              <a:rPr lang="en-US" sz="1200" b="0" i="0" u="none" strike="noStrike" kern="1200" baseline="0" dirty="0" smtClean="0">
                <a:solidFill>
                  <a:schemeClr val="tx1"/>
                </a:solidFill>
                <a:latin typeface="+mn-lt"/>
                <a:ea typeface="+mn-ea"/>
                <a:cs typeface="+mn-cs"/>
              </a:rPr>
              <a:t>reduced fossil fuel bills and generation of local tax revenue. Employment from jobs created in system design, construction, equipment manufacturing, operation</a:t>
            </a:r>
          </a:p>
          <a:p>
            <a:r>
              <a:rPr lang="en-GB" sz="1200" b="0" i="0" u="none" strike="noStrike" kern="1200" baseline="0" dirty="0" smtClean="0">
                <a:solidFill>
                  <a:schemeClr val="tx1"/>
                </a:solidFill>
                <a:latin typeface="+mn-lt"/>
                <a:ea typeface="+mn-ea"/>
                <a:cs typeface="+mn-cs"/>
              </a:rPr>
              <a:t>and maintenance.</a:t>
            </a:r>
            <a:endParaRPr lang="en-GB" dirty="0"/>
          </a:p>
        </p:txBody>
      </p:sp>
      <p:sp>
        <p:nvSpPr>
          <p:cNvPr id="23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1D05CF7-E4C5-41C2-843F-AF981E7C640B}" type="slidenum">
              <a:rPr lang="de-DE"/>
              <a:pPr/>
              <a:t>12</a:t>
            </a:fld>
            <a:endParaRPr lang="de-DE"/>
          </a:p>
        </p:txBody>
      </p:sp>
    </p:spTree>
    <p:extLst>
      <p:ext uri="{BB962C8B-B14F-4D97-AF65-F5344CB8AC3E}">
        <p14:creationId xmlns:p14="http://schemas.microsoft.com/office/powerpoint/2010/main" val="820847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4784D8-96E9-41C4-8407-1456AE140C45}" type="slidenum">
              <a:rPr lang="en-US" smtClean="0"/>
              <a:t>13</a:t>
            </a:fld>
            <a:endParaRPr lang="en-US"/>
          </a:p>
        </p:txBody>
      </p:sp>
    </p:spTree>
    <p:extLst>
      <p:ext uri="{BB962C8B-B14F-4D97-AF65-F5344CB8AC3E}">
        <p14:creationId xmlns:p14="http://schemas.microsoft.com/office/powerpoint/2010/main" val="1174795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err="1" smtClean="0"/>
              <a:t>What</a:t>
            </a:r>
            <a:r>
              <a:rPr lang="de-DE" dirty="0" smtClean="0"/>
              <a:t> </a:t>
            </a:r>
            <a:r>
              <a:rPr lang="de-DE" dirty="0" err="1" smtClean="0"/>
              <a:t>is</a:t>
            </a:r>
            <a:r>
              <a:rPr lang="de-DE" dirty="0" smtClean="0"/>
              <a:t> </a:t>
            </a:r>
            <a:r>
              <a:rPr lang="de-DE" dirty="0" err="1" smtClean="0"/>
              <a:t>missing</a:t>
            </a:r>
            <a:r>
              <a:rPr lang="de-DE" dirty="0" smtClean="0"/>
              <a:t>,</a:t>
            </a:r>
            <a:r>
              <a:rPr lang="de-DE" baseline="0" dirty="0" smtClean="0"/>
              <a:t> </a:t>
            </a:r>
            <a:r>
              <a:rPr lang="de-DE" baseline="0" dirty="0" err="1" smtClean="0"/>
              <a:t>challengening</a:t>
            </a:r>
            <a:r>
              <a:rPr lang="de-DE" dirty="0" smtClean="0"/>
              <a:t>? </a:t>
            </a:r>
            <a:r>
              <a:rPr lang="de-DE" dirty="0" err="1" smtClean="0"/>
              <a:t>What</a:t>
            </a:r>
            <a:r>
              <a:rPr lang="de-DE" dirty="0" smtClean="0"/>
              <a:t> </a:t>
            </a:r>
            <a:r>
              <a:rPr lang="de-DE" dirty="0" err="1" smtClean="0"/>
              <a:t>are</a:t>
            </a:r>
            <a:r>
              <a:rPr lang="de-DE" baseline="0" dirty="0" smtClean="0"/>
              <a:t> </a:t>
            </a:r>
            <a:r>
              <a:rPr lang="de-DE" baseline="0" dirty="0" err="1" smtClean="0"/>
              <a:t>common</a:t>
            </a:r>
            <a:r>
              <a:rPr lang="de-DE" baseline="0" dirty="0" smtClean="0"/>
              <a:t> </a:t>
            </a:r>
            <a:r>
              <a:rPr lang="de-DE" baseline="0" dirty="0" err="1" smtClean="0"/>
              <a:t>problems</a:t>
            </a:r>
            <a:r>
              <a:rPr lang="de-DE" baseline="0" dirty="0" smtClean="0"/>
              <a:t> </a:t>
            </a:r>
            <a:r>
              <a:rPr lang="de-DE" baseline="0" dirty="0" err="1" smtClean="0"/>
              <a:t>for</a:t>
            </a:r>
            <a:r>
              <a:rPr lang="de-DE" baseline="0" dirty="0" smtClean="0"/>
              <a:t> </a:t>
            </a:r>
            <a:r>
              <a:rPr lang="de-DE" baseline="0" dirty="0" err="1" smtClean="0"/>
              <a:t>energy</a:t>
            </a:r>
            <a:r>
              <a:rPr lang="de-DE" baseline="0" dirty="0" smtClean="0"/>
              <a:t> </a:t>
            </a:r>
            <a:r>
              <a:rPr lang="de-DE" baseline="0" dirty="0" err="1" smtClean="0"/>
              <a:t>planners</a:t>
            </a:r>
            <a:r>
              <a:rPr lang="de-DE" baseline="0" dirty="0" smtClean="0"/>
              <a:t>?</a:t>
            </a:r>
            <a:r>
              <a:rPr lang="de-DE" dirty="0" smtClean="0"/>
              <a:t> Open </a:t>
            </a:r>
            <a:r>
              <a:rPr lang="de-DE" dirty="0" err="1" smtClean="0"/>
              <a:t>up</a:t>
            </a:r>
            <a:r>
              <a:rPr lang="de-DE" dirty="0" smtClean="0"/>
              <a:t> </a:t>
            </a:r>
            <a:r>
              <a:rPr lang="de-DE" dirty="0" err="1" smtClean="0"/>
              <a:t>to</a:t>
            </a:r>
            <a:r>
              <a:rPr lang="de-DE" dirty="0" smtClean="0"/>
              <a:t> </a:t>
            </a:r>
            <a:r>
              <a:rPr lang="de-DE" dirty="0" err="1" smtClean="0"/>
              <a:t>audience</a:t>
            </a:r>
            <a:r>
              <a:rPr lang="de-DE" dirty="0" smtClean="0"/>
              <a:t>: </a:t>
            </a:r>
          </a:p>
          <a:p>
            <a:endParaRPr lang="de-D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DE" sz="1200" b="0" kern="1200" dirty="0" err="1" smtClean="0">
                <a:solidFill>
                  <a:schemeClr val="tx1"/>
                </a:solidFill>
                <a:effectLst/>
                <a:latin typeface="+mn-lt"/>
                <a:ea typeface="+mn-ea"/>
                <a:cs typeface="+mn-cs"/>
              </a:rPr>
              <a:t>Planning</a:t>
            </a:r>
            <a:r>
              <a:rPr lang="de-DE" sz="1200" b="0" kern="1200" dirty="0" smtClean="0">
                <a:solidFill>
                  <a:schemeClr val="tx1"/>
                </a:solidFill>
                <a:effectLst/>
                <a:latin typeface="+mn-lt"/>
                <a:ea typeface="+mn-ea"/>
                <a:cs typeface="+mn-cs"/>
              </a:rPr>
              <a:t> </a:t>
            </a:r>
            <a:r>
              <a:rPr lang="de-DE" sz="1200" b="0" kern="1200" dirty="0" err="1" smtClean="0">
                <a:solidFill>
                  <a:schemeClr val="tx1"/>
                </a:solidFill>
                <a:effectLst/>
                <a:latin typeface="+mn-lt"/>
                <a:ea typeface="+mn-ea"/>
                <a:cs typeface="+mn-cs"/>
              </a:rPr>
              <a:t>the</a:t>
            </a:r>
            <a:r>
              <a:rPr lang="de-DE" sz="1200" b="0" kern="1200" dirty="0" smtClean="0">
                <a:solidFill>
                  <a:schemeClr val="tx1"/>
                </a:solidFill>
                <a:effectLst/>
                <a:latin typeface="+mn-lt"/>
                <a:ea typeface="+mn-ea"/>
                <a:cs typeface="+mn-cs"/>
              </a:rPr>
              <a:t> </a:t>
            </a:r>
            <a:r>
              <a:rPr lang="de-DE" sz="1200" b="0" kern="1200" dirty="0" err="1" smtClean="0">
                <a:solidFill>
                  <a:schemeClr val="tx1"/>
                </a:solidFill>
                <a:effectLst/>
                <a:latin typeface="+mn-lt"/>
                <a:ea typeface="+mn-ea"/>
                <a:cs typeface="+mn-cs"/>
              </a:rPr>
              <a:t>development</a:t>
            </a:r>
            <a:r>
              <a:rPr lang="de-DE" sz="1200" b="0" kern="1200" dirty="0" smtClean="0">
                <a:solidFill>
                  <a:schemeClr val="tx1"/>
                </a:solidFill>
                <a:effectLst/>
                <a:latin typeface="+mn-lt"/>
                <a:ea typeface="+mn-ea"/>
                <a:cs typeface="+mn-cs"/>
              </a:rPr>
              <a:t> </a:t>
            </a:r>
            <a:r>
              <a:rPr lang="de-DE" sz="1200" b="0" kern="1200" dirty="0" err="1" smtClean="0">
                <a:solidFill>
                  <a:schemeClr val="tx1"/>
                </a:solidFill>
                <a:effectLst/>
                <a:latin typeface="+mn-lt"/>
                <a:ea typeface="+mn-ea"/>
                <a:cs typeface="+mn-cs"/>
              </a:rPr>
              <a:t>of</a:t>
            </a:r>
            <a:r>
              <a:rPr lang="de-DE" sz="1200" b="0" kern="1200" dirty="0" smtClean="0">
                <a:solidFill>
                  <a:schemeClr val="tx1"/>
                </a:solidFill>
                <a:effectLst/>
                <a:latin typeface="+mn-lt"/>
                <a:ea typeface="+mn-ea"/>
                <a:cs typeface="+mn-cs"/>
              </a:rPr>
              <a:t> a </a:t>
            </a:r>
            <a:r>
              <a:rPr lang="de-DE" sz="1200" b="0" kern="1200" dirty="0" err="1" smtClean="0">
                <a:solidFill>
                  <a:schemeClr val="tx1"/>
                </a:solidFill>
                <a:effectLst/>
                <a:latin typeface="+mn-lt"/>
                <a:ea typeface="+mn-ea"/>
                <a:cs typeface="+mn-cs"/>
              </a:rPr>
              <a:t>district</a:t>
            </a:r>
            <a:r>
              <a:rPr lang="de-DE" sz="1200" b="0" kern="1200" dirty="0" smtClean="0">
                <a:solidFill>
                  <a:schemeClr val="tx1"/>
                </a:solidFill>
                <a:effectLst/>
                <a:latin typeface="+mn-lt"/>
                <a:ea typeface="+mn-ea"/>
                <a:cs typeface="+mn-cs"/>
              </a:rPr>
              <a:t> </a:t>
            </a:r>
            <a:r>
              <a:rPr lang="de-DE" sz="1200" b="0" kern="1200" dirty="0" err="1" smtClean="0">
                <a:solidFill>
                  <a:schemeClr val="tx1"/>
                </a:solidFill>
                <a:effectLst/>
                <a:latin typeface="+mn-lt"/>
                <a:ea typeface="+mn-ea"/>
                <a:cs typeface="+mn-cs"/>
              </a:rPr>
              <a:t>heating</a:t>
            </a:r>
            <a:r>
              <a:rPr lang="de-DE" sz="1200" b="0" kern="1200" dirty="0" smtClean="0">
                <a:solidFill>
                  <a:schemeClr val="tx1"/>
                </a:solidFill>
                <a:effectLst/>
                <a:latin typeface="+mn-lt"/>
                <a:ea typeface="+mn-ea"/>
                <a:cs typeface="+mn-cs"/>
              </a:rPr>
              <a:t> </a:t>
            </a:r>
            <a:r>
              <a:rPr lang="de-DE" sz="1200" b="0" kern="1200" dirty="0" err="1" smtClean="0">
                <a:solidFill>
                  <a:schemeClr val="tx1"/>
                </a:solidFill>
                <a:effectLst/>
                <a:latin typeface="+mn-lt"/>
                <a:ea typeface="+mn-ea"/>
                <a:cs typeface="+mn-cs"/>
              </a:rPr>
              <a:t>and</a:t>
            </a:r>
            <a:r>
              <a:rPr lang="de-DE" sz="1200" b="0" kern="1200" dirty="0" smtClean="0">
                <a:solidFill>
                  <a:schemeClr val="tx1"/>
                </a:solidFill>
                <a:effectLst/>
                <a:latin typeface="+mn-lt"/>
                <a:ea typeface="+mn-ea"/>
                <a:cs typeface="+mn-cs"/>
              </a:rPr>
              <a:t> </a:t>
            </a:r>
            <a:r>
              <a:rPr lang="de-DE" sz="1200" b="0" kern="1200" dirty="0" err="1" smtClean="0">
                <a:solidFill>
                  <a:schemeClr val="tx1"/>
                </a:solidFill>
                <a:effectLst/>
                <a:latin typeface="+mn-lt"/>
                <a:ea typeface="+mn-ea"/>
                <a:cs typeface="+mn-cs"/>
              </a:rPr>
              <a:t>cooling</a:t>
            </a:r>
            <a:r>
              <a:rPr lang="de-DE" sz="1200" b="0" kern="1200" dirty="0" smtClean="0">
                <a:solidFill>
                  <a:schemeClr val="tx1"/>
                </a:solidFill>
                <a:effectLst/>
                <a:latin typeface="+mn-lt"/>
                <a:ea typeface="+mn-ea"/>
                <a:cs typeface="+mn-cs"/>
              </a:rPr>
              <a:t> (DHC) </a:t>
            </a:r>
            <a:r>
              <a:rPr lang="de-DE" sz="1200" b="0" kern="1200" dirty="0" err="1" smtClean="0">
                <a:solidFill>
                  <a:schemeClr val="tx1"/>
                </a:solidFill>
                <a:effectLst/>
                <a:latin typeface="+mn-lt"/>
                <a:ea typeface="+mn-ea"/>
                <a:cs typeface="+mn-cs"/>
              </a:rPr>
              <a:t>network</a:t>
            </a:r>
            <a:r>
              <a:rPr lang="de-DE" sz="1200" b="0" kern="1200" dirty="0" smtClean="0">
                <a:solidFill>
                  <a:schemeClr val="tx1"/>
                </a:solidFill>
                <a:effectLst/>
                <a:latin typeface="+mn-lt"/>
                <a:ea typeface="+mn-ea"/>
                <a:cs typeface="+mn-cs"/>
              </a:rPr>
              <a:t> </a:t>
            </a:r>
            <a:r>
              <a:rPr lang="de-DE" sz="1200" b="0" kern="1200" dirty="0" err="1" smtClean="0">
                <a:solidFill>
                  <a:schemeClr val="tx1"/>
                </a:solidFill>
                <a:effectLst/>
                <a:latin typeface="+mn-lt"/>
                <a:ea typeface="+mn-ea"/>
                <a:cs typeface="+mn-cs"/>
              </a:rPr>
              <a:t>is</a:t>
            </a:r>
            <a:r>
              <a:rPr lang="de-DE" sz="1200" b="0" kern="1200" dirty="0" smtClean="0">
                <a:solidFill>
                  <a:schemeClr val="tx1"/>
                </a:solidFill>
                <a:effectLst/>
                <a:latin typeface="+mn-lt"/>
                <a:ea typeface="+mn-ea"/>
                <a:cs typeface="+mn-cs"/>
              </a:rPr>
              <a:t> </a:t>
            </a:r>
            <a:r>
              <a:rPr lang="de-DE" sz="1200" b="0" kern="1200" dirty="0" err="1" smtClean="0">
                <a:solidFill>
                  <a:schemeClr val="tx1"/>
                </a:solidFill>
                <a:effectLst/>
                <a:latin typeface="+mn-lt"/>
                <a:ea typeface="+mn-ea"/>
                <a:cs typeface="+mn-cs"/>
              </a:rPr>
              <a:t>complex</a:t>
            </a:r>
            <a:r>
              <a:rPr lang="de-DE" sz="1200" b="0" kern="1200" dirty="0" smtClean="0">
                <a:solidFill>
                  <a:schemeClr val="tx1"/>
                </a:solidFill>
                <a:effectLst/>
                <a:latin typeface="+mn-lt"/>
                <a:ea typeface="+mn-ea"/>
                <a:cs typeface="+mn-cs"/>
              </a:rPr>
              <a:t> </a:t>
            </a:r>
            <a:r>
              <a:rPr lang="de-DE" sz="1200" b="0" kern="1200" dirty="0" err="1" smtClean="0">
                <a:solidFill>
                  <a:schemeClr val="tx1"/>
                </a:solidFill>
                <a:effectLst/>
                <a:latin typeface="+mn-lt"/>
                <a:ea typeface="+mn-ea"/>
                <a:cs typeface="+mn-cs"/>
              </a:rPr>
              <a:t>and</a:t>
            </a:r>
            <a:r>
              <a:rPr lang="de-DE" sz="1200" b="0" kern="1200" dirty="0" smtClean="0">
                <a:solidFill>
                  <a:schemeClr val="tx1"/>
                </a:solidFill>
                <a:effectLst/>
                <a:latin typeface="+mn-lt"/>
                <a:ea typeface="+mn-ea"/>
                <a:cs typeface="+mn-cs"/>
              </a:rPr>
              <a:t> </a:t>
            </a:r>
            <a:r>
              <a:rPr lang="de-DE" sz="1200" b="0" kern="1200" dirty="0" err="1" smtClean="0">
                <a:solidFill>
                  <a:schemeClr val="tx1"/>
                </a:solidFill>
                <a:effectLst/>
                <a:latin typeface="+mn-lt"/>
                <a:ea typeface="+mn-ea"/>
                <a:cs typeface="+mn-cs"/>
              </a:rPr>
              <a:t>local</a:t>
            </a:r>
            <a:r>
              <a:rPr lang="de-DE" sz="1200" b="0" kern="1200" dirty="0" smtClean="0">
                <a:solidFill>
                  <a:schemeClr val="tx1"/>
                </a:solidFill>
                <a:effectLst/>
                <a:latin typeface="+mn-lt"/>
                <a:ea typeface="+mn-ea"/>
                <a:cs typeface="+mn-cs"/>
              </a:rPr>
              <a:t> </a:t>
            </a:r>
            <a:r>
              <a:rPr lang="de-DE" sz="1200" b="0" kern="1200" dirty="0" err="1" smtClean="0">
                <a:solidFill>
                  <a:schemeClr val="tx1"/>
                </a:solidFill>
                <a:effectLst/>
                <a:latin typeface="+mn-lt"/>
                <a:ea typeface="+mn-ea"/>
                <a:cs typeface="+mn-cs"/>
              </a:rPr>
              <a:t>authorities</a:t>
            </a:r>
            <a:r>
              <a:rPr lang="de-DE" sz="1200" b="0" kern="1200" dirty="0" smtClean="0">
                <a:solidFill>
                  <a:schemeClr val="tx1"/>
                </a:solidFill>
                <a:effectLst/>
                <a:latin typeface="+mn-lt"/>
                <a:ea typeface="+mn-ea"/>
                <a:cs typeface="+mn-cs"/>
              </a:rPr>
              <a:t> </a:t>
            </a:r>
            <a:r>
              <a:rPr lang="de-DE" sz="1200" b="0" kern="1200" dirty="0" err="1" smtClean="0">
                <a:solidFill>
                  <a:schemeClr val="tx1"/>
                </a:solidFill>
                <a:effectLst/>
                <a:latin typeface="+mn-lt"/>
                <a:ea typeface="+mn-ea"/>
                <a:cs typeface="+mn-cs"/>
              </a:rPr>
              <a:t>often</a:t>
            </a:r>
            <a:r>
              <a:rPr lang="de-DE" sz="1200" b="0" kern="1200" dirty="0" smtClean="0">
                <a:solidFill>
                  <a:schemeClr val="tx1"/>
                </a:solidFill>
                <a:effectLst/>
                <a:latin typeface="+mn-lt"/>
                <a:ea typeface="+mn-ea"/>
                <a:cs typeface="+mn-cs"/>
              </a:rPr>
              <a:t> do not </a:t>
            </a:r>
            <a:r>
              <a:rPr lang="de-DE" sz="1200" b="0" kern="1200" dirty="0" err="1" smtClean="0">
                <a:solidFill>
                  <a:schemeClr val="tx1"/>
                </a:solidFill>
                <a:effectLst/>
                <a:latin typeface="+mn-lt"/>
                <a:ea typeface="+mn-ea"/>
                <a:cs typeface="+mn-cs"/>
              </a:rPr>
              <a:t>have</a:t>
            </a:r>
            <a:r>
              <a:rPr lang="de-DE" sz="1200" b="0" kern="1200" dirty="0" smtClean="0">
                <a:solidFill>
                  <a:schemeClr val="tx1"/>
                </a:solidFill>
                <a:effectLst/>
                <a:latin typeface="+mn-lt"/>
                <a:ea typeface="+mn-ea"/>
                <a:cs typeface="+mn-cs"/>
              </a:rPr>
              <a:t> </a:t>
            </a:r>
            <a:r>
              <a:rPr lang="de-DE" sz="1200" b="0" kern="1200" dirty="0" err="1" smtClean="0">
                <a:solidFill>
                  <a:schemeClr val="tx1"/>
                </a:solidFill>
                <a:effectLst/>
                <a:latin typeface="+mn-lt"/>
                <a:ea typeface="+mn-ea"/>
                <a:cs typeface="+mn-cs"/>
              </a:rPr>
              <a:t>the</a:t>
            </a:r>
            <a:r>
              <a:rPr lang="de-DE" sz="1200" b="0" kern="1200" dirty="0" smtClean="0">
                <a:solidFill>
                  <a:schemeClr val="tx1"/>
                </a:solidFill>
                <a:effectLst/>
                <a:latin typeface="+mn-lt"/>
                <a:ea typeface="+mn-ea"/>
                <a:cs typeface="+mn-cs"/>
              </a:rPr>
              <a:t> </a:t>
            </a:r>
            <a:r>
              <a:rPr lang="de-DE" sz="1200" b="0" kern="1200" dirty="0" err="1" smtClean="0">
                <a:solidFill>
                  <a:schemeClr val="tx1"/>
                </a:solidFill>
                <a:effectLst/>
                <a:latin typeface="+mn-lt"/>
                <a:ea typeface="+mn-ea"/>
                <a:cs typeface="+mn-cs"/>
              </a:rPr>
              <a:t>capacity</a:t>
            </a:r>
            <a:r>
              <a:rPr lang="de-DE" sz="1200" b="0" kern="1200" dirty="0" smtClean="0">
                <a:solidFill>
                  <a:schemeClr val="tx1"/>
                </a:solidFill>
                <a:effectLst/>
                <a:latin typeface="+mn-lt"/>
                <a:ea typeface="+mn-ea"/>
                <a:cs typeface="+mn-cs"/>
              </a:rPr>
              <a:t> </a:t>
            </a:r>
            <a:r>
              <a:rPr lang="de-DE" sz="1200" b="0" kern="1200" dirty="0" err="1" smtClean="0">
                <a:solidFill>
                  <a:schemeClr val="tx1"/>
                </a:solidFill>
                <a:effectLst/>
                <a:latin typeface="+mn-lt"/>
                <a:ea typeface="+mn-ea"/>
                <a:cs typeface="+mn-cs"/>
              </a:rPr>
              <a:t>to</a:t>
            </a:r>
            <a:r>
              <a:rPr lang="de-DE" sz="1200" b="0" kern="1200" dirty="0" smtClean="0">
                <a:solidFill>
                  <a:schemeClr val="tx1"/>
                </a:solidFill>
                <a:effectLst/>
                <a:latin typeface="+mn-lt"/>
                <a:ea typeface="+mn-ea"/>
                <a:cs typeface="+mn-cs"/>
              </a:rPr>
              <a:t> carry out </a:t>
            </a:r>
            <a:r>
              <a:rPr lang="de-DE" sz="1200" b="0" kern="1200" dirty="0" err="1" smtClean="0">
                <a:solidFill>
                  <a:schemeClr val="tx1"/>
                </a:solidFill>
                <a:effectLst/>
                <a:latin typeface="+mn-lt"/>
                <a:ea typeface="+mn-ea"/>
                <a:cs typeface="+mn-cs"/>
              </a:rPr>
              <a:t>their</a:t>
            </a:r>
            <a:r>
              <a:rPr lang="de-DE" sz="1200" b="0" kern="1200" dirty="0" smtClean="0">
                <a:solidFill>
                  <a:schemeClr val="tx1"/>
                </a:solidFill>
                <a:effectLst/>
                <a:latin typeface="+mn-lt"/>
                <a:ea typeface="+mn-ea"/>
                <a:cs typeface="+mn-cs"/>
              </a:rPr>
              <a:t> </a:t>
            </a:r>
            <a:r>
              <a:rPr lang="de-DE" sz="1200" b="0" kern="1200" dirty="0" err="1" smtClean="0">
                <a:solidFill>
                  <a:schemeClr val="tx1"/>
                </a:solidFill>
                <a:effectLst/>
                <a:latin typeface="+mn-lt"/>
                <a:ea typeface="+mn-ea"/>
                <a:cs typeface="+mn-cs"/>
              </a:rPr>
              <a:t>own</a:t>
            </a:r>
            <a:r>
              <a:rPr lang="de-DE" sz="1200" b="0" kern="1200" dirty="0" smtClean="0">
                <a:solidFill>
                  <a:schemeClr val="tx1"/>
                </a:solidFill>
                <a:effectLst/>
                <a:latin typeface="+mn-lt"/>
                <a:ea typeface="+mn-ea"/>
                <a:cs typeface="+mn-cs"/>
              </a:rPr>
              <a:t> </a:t>
            </a:r>
            <a:r>
              <a:rPr lang="de-DE" sz="1200" b="0" kern="1200" dirty="0" err="1" smtClean="0">
                <a:solidFill>
                  <a:schemeClr val="tx1"/>
                </a:solidFill>
                <a:effectLst/>
                <a:latin typeface="+mn-lt"/>
                <a:ea typeface="+mn-ea"/>
                <a:cs typeface="+mn-cs"/>
              </a:rPr>
              <a:t>feasibility</a:t>
            </a:r>
            <a:r>
              <a:rPr lang="de-DE" sz="1200" b="0" kern="1200" dirty="0" smtClean="0">
                <a:solidFill>
                  <a:schemeClr val="tx1"/>
                </a:solidFill>
                <a:effectLst/>
                <a:latin typeface="+mn-lt"/>
                <a:ea typeface="+mn-ea"/>
                <a:cs typeface="+mn-cs"/>
              </a:rPr>
              <a:t> </a:t>
            </a:r>
            <a:r>
              <a:rPr lang="de-DE" sz="1200" b="0" kern="1200" dirty="0" err="1" smtClean="0">
                <a:solidFill>
                  <a:schemeClr val="tx1"/>
                </a:solidFill>
                <a:effectLst/>
                <a:latin typeface="+mn-lt"/>
                <a:ea typeface="+mn-ea"/>
                <a:cs typeface="+mn-cs"/>
              </a:rPr>
              <a:t>work</a:t>
            </a:r>
            <a:r>
              <a:rPr lang="de-DE" sz="1200" b="0" kern="1200" dirty="0" smtClean="0">
                <a:solidFill>
                  <a:schemeClr val="tx1"/>
                </a:solidFill>
                <a:effectLst/>
                <a:latin typeface="+mn-lt"/>
                <a:ea typeface="+mn-ea"/>
                <a:cs typeface="+mn-cs"/>
              </a:rPr>
              <a:t> in-house. This </a:t>
            </a:r>
            <a:r>
              <a:rPr lang="de-DE" sz="1200" b="0" kern="1200" dirty="0" err="1" smtClean="0">
                <a:solidFill>
                  <a:schemeClr val="tx1"/>
                </a:solidFill>
                <a:effectLst/>
                <a:latin typeface="+mn-lt"/>
                <a:ea typeface="+mn-ea"/>
                <a:cs typeface="+mn-cs"/>
              </a:rPr>
              <a:t>means</a:t>
            </a:r>
            <a:r>
              <a:rPr lang="de-DE" sz="1200" b="0" kern="1200" dirty="0" smtClean="0">
                <a:solidFill>
                  <a:schemeClr val="tx1"/>
                </a:solidFill>
                <a:effectLst/>
                <a:latin typeface="+mn-lt"/>
                <a:ea typeface="+mn-ea"/>
                <a:cs typeface="+mn-cs"/>
              </a:rPr>
              <a:t> </a:t>
            </a:r>
            <a:r>
              <a:rPr lang="de-DE" sz="1200" b="0" kern="1200" dirty="0" err="1" smtClean="0">
                <a:solidFill>
                  <a:schemeClr val="tx1"/>
                </a:solidFill>
                <a:effectLst/>
                <a:latin typeface="+mn-lt"/>
                <a:ea typeface="+mn-ea"/>
                <a:cs typeface="+mn-cs"/>
              </a:rPr>
              <a:t>that</a:t>
            </a:r>
            <a:r>
              <a:rPr lang="de-DE" sz="1200" b="0" kern="1200" dirty="0" smtClean="0">
                <a:solidFill>
                  <a:schemeClr val="tx1"/>
                </a:solidFill>
                <a:effectLst/>
                <a:latin typeface="+mn-lt"/>
                <a:ea typeface="+mn-ea"/>
                <a:cs typeface="+mn-cs"/>
              </a:rPr>
              <a:t> </a:t>
            </a:r>
            <a:r>
              <a:rPr lang="de-DE" sz="1200" b="0" kern="1200" dirty="0" err="1" smtClean="0">
                <a:solidFill>
                  <a:schemeClr val="tx1"/>
                </a:solidFill>
                <a:effectLst/>
                <a:latin typeface="+mn-lt"/>
                <a:ea typeface="+mn-ea"/>
                <a:cs typeface="+mn-cs"/>
              </a:rPr>
              <a:t>the</a:t>
            </a:r>
            <a:r>
              <a:rPr lang="de-DE" sz="1200" b="0" kern="1200" dirty="0" smtClean="0">
                <a:solidFill>
                  <a:schemeClr val="tx1"/>
                </a:solidFill>
                <a:effectLst/>
                <a:latin typeface="+mn-lt"/>
                <a:ea typeface="+mn-ea"/>
                <a:cs typeface="+mn-cs"/>
              </a:rPr>
              <a:t> </a:t>
            </a:r>
            <a:r>
              <a:rPr lang="de-DE" sz="1200" b="0" kern="1200" dirty="0" err="1" smtClean="0">
                <a:solidFill>
                  <a:schemeClr val="tx1"/>
                </a:solidFill>
                <a:effectLst/>
                <a:latin typeface="+mn-lt"/>
                <a:ea typeface="+mn-ea"/>
                <a:cs typeface="+mn-cs"/>
              </a:rPr>
              <a:t>process</a:t>
            </a:r>
            <a:r>
              <a:rPr lang="de-DE" sz="1200" b="0" kern="1200" dirty="0" smtClean="0">
                <a:solidFill>
                  <a:schemeClr val="tx1"/>
                </a:solidFill>
                <a:effectLst/>
                <a:latin typeface="+mn-lt"/>
                <a:ea typeface="+mn-ea"/>
                <a:cs typeface="+mn-cs"/>
              </a:rPr>
              <a:t> </a:t>
            </a:r>
            <a:r>
              <a:rPr lang="de-DE" sz="1200" b="0" kern="1200" dirty="0" err="1" smtClean="0">
                <a:solidFill>
                  <a:schemeClr val="tx1"/>
                </a:solidFill>
                <a:effectLst/>
                <a:latin typeface="+mn-lt"/>
                <a:ea typeface="+mn-ea"/>
                <a:cs typeface="+mn-cs"/>
              </a:rPr>
              <a:t>can</a:t>
            </a:r>
            <a:r>
              <a:rPr lang="de-DE" sz="1200" b="0" kern="1200" dirty="0" smtClean="0">
                <a:solidFill>
                  <a:schemeClr val="tx1"/>
                </a:solidFill>
                <a:effectLst/>
                <a:latin typeface="+mn-lt"/>
                <a:ea typeface="+mn-ea"/>
                <a:cs typeface="+mn-cs"/>
              </a:rPr>
              <a:t> </a:t>
            </a:r>
            <a:r>
              <a:rPr lang="de-DE" sz="1200" b="0" kern="1200" dirty="0" err="1" smtClean="0">
                <a:solidFill>
                  <a:schemeClr val="tx1"/>
                </a:solidFill>
                <a:effectLst/>
                <a:latin typeface="+mn-lt"/>
                <a:ea typeface="+mn-ea"/>
                <a:cs typeface="+mn-cs"/>
              </a:rPr>
              <a:t>be</a:t>
            </a:r>
            <a:r>
              <a:rPr lang="de-DE" sz="1200" b="0" kern="1200" dirty="0" smtClean="0">
                <a:solidFill>
                  <a:schemeClr val="tx1"/>
                </a:solidFill>
                <a:effectLst/>
                <a:latin typeface="+mn-lt"/>
                <a:ea typeface="+mn-ea"/>
                <a:cs typeface="+mn-cs"/>
              </a:rPr>
              <a:t> expensive </a:t>
            </a:r>
            <a:r>
              <a:rPr lang="de-DE" sz="1200" b="0" kern="1200" dirty="0" err="1" smtClean="0">
                <a:solidFill>
                  <a:schemeClr val="tx1"/>
                </a:solidFill>
                <a:effectLst/>
                <a:latin typeface="+mn-lt"/>
                <a:ea typeface="+mn-ea"/>
                <a:cs typeface="+mn-cs"/>
              </a:rPr>
              <a:t>and</a:t>
            </a:r>
            <a:r>
              <a:rPr lang="de-DE" sz="1200" b="0" kern="1200" dirty="0" smtClean="0">
                <a:solidFill>
                  <a:schemeClr val="tx1"/>
                </a:solidFill>
                <a:effectLst/>
                <a:latin typeface="+mn-lt"/>
                <a:ea typeface="+mn-ea"/>
                <a:cs typeface="+mn-cs"/>
              </a:rPr>
              <a:t> time </a:t>
            </a:r>
            <a:r>
              <a:rPr lang="de-DE" sz="1200" b="0" kern="1200" dirty="0" err="1" smtClean="0">
                <a:solidFill>
                  <a:schemeClr val="tx1"/>
                </a:solidFill>
                <a:effectLst/>
                <a:latin typeface="+mn-lt"/>
                <a:ea typeface="+mn-ea"/>
                <a:cs typeface="+mn-cs"/>
              </a:rPr>
              <a:t>consuming</a:t>
            </a:r>
            <a:r>
              <a:rPr lang="de-DE" sz="1200" b="0" kern="1200" dirty="0" smtClean="0">
                <a:solidFill>
                  <a:schemeClr val="tx1"/>
                </a:solidFill>
                <a:effectLst/>
                <a:latin typeface="+mn-lt"/>
                <a:ea typeface="+mn-ea"/>
                <a:cs typeface="+mn-cs"/>
              </a:rPr>
              <a:t>, </a:t>
            </a:r>
            <a:r>
              <a:rPr lang="de-DE" sz="1200" b="0" kern="1200" dirty="0" err="1" smtClean="0">
                <a:solidFill>
                  <a:schemeClr val="tx1"/>
                </a:solidFill>
                <a:effectLst/>
                <a:latin typeface="+mn-lt"/>
                <a:ea typeface="+mn-ea"/>
                <a:cs typeface="+mn-cs"/>
              </a:rPr>
              <a:t>and</a:t>
            </a:r>
            <a:r>
              <a:rPr lang="de-DE" sz="1200" b="0" kern="1200" dirty="0" smtClean="0">
                <a:solidFill>
                  <a:schemeClr val="tx1"/>
                </a:solidFill>
                <a:effectLst/>
                <a:latin typeface="+mn-lt"/>
                <a:ea typeface="+mn-ea"/>
                <a:cs typeface="+mn-cs"/>
              </a:rPr>
              <a:t> </a:t>
            </a:r>
            <a:r>
              <a:rPr lang="de-DE" sz="1200" b="0" kern="1200" dirty="0" err="1" smtClean="0">
                <a:solidFill>
                  <a:schemeClr val="tx1"/>
                </a:solidFill>
                <a:effectLst/>
                <a:latin typeface="+mn-lt"/>
                <a:ea typeface="+mn-ea"/>
                <a:cs typeface="+mn-cs"/>
              </a:rPr>
              <a:t>may</a:t>
            </a:r>
            <a:r>
              <a:rPr lang="de-DE" sz="1200" b="0" kern="1200" dirty="0" smtClean="0">
                <a:solidFill>
                  <a:schemeClr val="tx1"/>
                </a:solidFill>
                <a:effectLst/>
                <a:latin typeface="+mn-lt"/>
                <a:ea typeface="+mn-ea"/>
                <a:cs typeface="+mn-cs"/>
              </a:rPr>
              <a:t> also lack </a:t>
            </a:r>
            <a:r>
              <a:rPr lang="de-DE" sz="1200" b="0" kern="1200" dirty="0" err="1" smtClean="0">
                <a:solidFill>
                  <a:schemeClr val="tx1"/>
                </a:solidFill>
                <a:effectLst/>
                <a:latin typeface="+mn-lt"/>
                <a:ea typeface="+mn-ea"/>
                <a:cs typeface="+mn-cs"/>
              </a:rPr>
              <a:t>transparency</a:t>
            </a:r>
            <a:r>
              <a:rPr lang="de-DE" sz="1200" b="0" kern="1200" dirty="0" smtClean="0">
                <a:solidFill>
                  <a:schemeClr val="tx1"/>
                </a:solidFill>
                <a:effectLst/>
                <a:latin typeface="+mn-lt"/>
                <a:ea typeface="+mn-ea"/>
                <a:cs typeface="+mn-cs"/>
              </a:rPr>
              <a:t>. </a:t>
            </a:r>
            <a:endParaRPr lang="de-DE" dirty="0" smtClean="0"/>
          </a:p>
          <a:p>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14</a:t>
            </a:fld>
            <a:endParaRPr lang="en-US"/>
          </a:p>
        </p:txBody>
      </p:sp>
    </p:spTree>
    <p:extLst>
      <p:ext uri="{BB962C8B-B14F-4D97-AF65-F5344CB8AC3E}">
        <p14:creationId xmlns:p14="http://schemas.microsoft.com/office/powerpoint/2010/main" val="3086295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smtClean="0"/>
              <a:t>What is missing,</a:t>
            </a:r>
            <a:r>
              <a:rPr lang="en-GB" baseline="0" noProof="0" dirty="0" smtClean="0"/>
              <a:t> </a:t>
            </a:r>
            <a:r>
              <a:rPr lang="en-GB" baseline="0" noProof="0" dirty="0" err="1" smtClean="0"/>
              <a:t>challengening</a:t>
            </a:r>
            <a:r>
              <a:rPr lang="en-GB" noProof="0" dirty="0" smtClean="0"/>
              <a:t>? What are</a:t>
            </a:r>
            <a:r>
              <a:rPr lang="en-GB" baseline="0" noProof="0" dirty="0" smtClean="0"/>
              <a:t> common problems for energy planners?</a:t>
            </a:r>
            <a:r>
              <a:rPr lang="en-GB" noProof="0" dirty="0" smtClean="0"/>
              <a:t> Open up to audience: </a:t>
            </a:r>
          </a:p>
          <a:p>
            <a:r>
              <a:rPr lang="en-GB" sz="1200" b="0" kern="1200" noProof="0" dirty="0" smtClean="0">
                <a:solidFill>
                  <a:schemeClr val="tx1"/>
                </a:solidFill>
                <a:effectLst/>
                <a:latin typeface="+mn-lt"/>
                <a:ea typeface="+mn-ea"/>
                <a:cs typeface="+mn-cs"/>
              </a:rPr>
              <a:t>THERMOS </a:t>
            </a:r>
            <a:r>
              <a:rPr lang="en-GB" sz="1200" b="0" kern="1200" baseline="0" noProof="0" dirty="0" smtClean="0">
                <a:solidFill>
                  <a:schemeClr val="tx1"/>
                </a:solidFill>
                <a:effectLst/>
                <a:latin typeface="+mn-lt"/>
                <a:ea typeface="+mn-ea"/>
                <a:cs typeface="+mn-cs"/>
              </a:rPr>
              <a:t> will </a:t>
            </a:r>
            <a:r>
              <a:rPr lang="en-GB" sz="1200" b="0" kern="1200" noProof="0" dirty="0" smtClean="0">
                <a:solidFill>
                  <a:schemeClr val="tx1"/>
                </a:solidFill>
                <a:effectLst/>
                <a:latin typeface="+mn-lt"/>
                <a:ea typeface="+mn-ea"/>
                <a:cs typeface="+mn-cs"/>
              </a:rPr>
              <a:t>enable public authorities and other stakeholders to undertake more sophisticated thermal energy system planning far more rapidly and cheaply than they can today. This will amplify and accelerate the development of new low carbon heating and cooling systems across Europe, and enable faster upgrade, refurbishment and expansion of existing systems. Specifically, </a:t>
            </a:r>
            <a:r>
              <a:rPr lang="en-GB" sz="1200" b="0" kern="1200" baseline="0" noProof="0" dirty="0" smtClean="0">
                <a:solidFill>
                  <a:schemeClr val="tx1"/>
                </a:solidFill>
                <a:effectLst/>
                <a:latin typeface="+mn-lt"/>
                <a:ea typeface="+mn-ea"/>
                <a:cs typeface="+mn-cs"/>
              </a:rPr>
              <a:t> THERMOS </a:t>
            </a:r>
            <a:r>
              <a:rPr lang="en-GB" sz="1200" b="0" kern="1200" noProof="0" dirty="0" smtClean="0">
                <a:solidFill>
                  <a:schemeClr val="tx1"/>
                </a:solidFill>
                <a:effectLst/>
                <a:latin typeface="+mn-lt"/>
                <a:ea typeface="+mn-ea"/>
                <a:cs typeface="+mn-cs"/>
              </a:rPr>
              <a:t>aims to put local decision makers in a position where they are able to identify the right areas and routes for different types of thermal system quickly and accurately by automating questions about possible system configurations and economics. </a:t>
            </a:r>
            <a:endParaRPr lang="en-GB" noProof="0" dirty="0" smtClean="0"/>
          </a:p>
          <a:p>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15</a:t>
            </a:fld>
            <a:endParaRPr lang="en-US"/>
          </a:p>
        </p:txBody>
      </p:sp>
    </p:spTree>
    <p:extLst>
      <p:ext uri="{BB962C8B-B14F-4D97-AF65-F5344CB8AC3E}">
        <p14:creationId xmlns:p14="http://schemas.microsoft.com/office/powerpoint/2010/main" val="29296390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50000"/>
              </a:lnSpc>
              <a:buClr>
                <a:srgbClr val="FF0000"/>
              </a:buClr>
              <a:buFont typeface="Arial" panose="020B0604020202020204" pitchFamily="34" charset="0"/>
              <a:buNone/>
            </a:pPr>
            <a:r>
              <a:rPr lang="en-GB" dirty="0" smtClean="0"/>
              <a:t>THERMOS sets capital costs for plant, pipes and connections against revenues from heat sales and monetised greenhouse gases (GHG) emissions</a:t>
            </a:r>
          </a:p>
          <a:p>
            <a:pPr marL="360" lvl="1" indent="0" eaLnBrk="0" hangingPunct="0">
              <a:spcAft>
                <a:spcPts val="600"/>
              </a:spcAft>
              <a:buClr>
                <a:srgbClr val="ED3027"/>
              </a:buClr>
              <a:buSzPct val="120000"/>
              <a:buFont typeface="Arial" panose="020B0604020202020204" pitchFamily="34" charset="0"/>
              <a:buNone/>
              <a:defRPr/>
            </a:pPr>
            <a:r>
              <a:rPr lang="de-DE" sz="1200" spc="0" dirty="0" smtClean="0">
                <a:solidFill>
                  <a:schemeClr val="tx1"/>
                </a:solidFill>
                <a:uFillTx/>
                <a:latin typeface="+mn-lt"/>
              </a:rPr>
              <a:t>THERMOS</a:t>
            </a:r>
            <a:r>
              <a:rPr lang="de-DE" sz="1200" spc="0" baseline="0" dirty="0" smtClean="0">
                <a:solidFill>
                  <a:schemeClr val="tx1"/>
                </a:solidFill>
                <a:uFillTx/>
                <a:latin typeface="+mn-lt"/>
              </a:rPr>
              <a:t> facilitates e</a:t>
            </a:r>
            <a:r>
              <a:rPr lang="en-GB" sz="2200" spc="-1" dirty="0" err="1" smtClean="0">
                <a:solidFill>
                  <a:srgbClr val="000000"/>
                </a:solidFill>
                <a:uFill>
                  <a:solidFill>
                    <a:srgbClr val="FFFFFF"/>
                  </a:solidFill>
                </a:uFill>
                <a:latin typeface="Segoe UI"/>
              </a:rPr>
              <a:t>arly</a:t>
            </a:r>
            <a:r>
              <a:rPr lang="en-GB" sz="2200" spc="-1" dirty="0" smtClean="0">
                <a:solidFill>
                  <a:srgbClr val="000000"/>
                </a:solidFill>
                <a:uFill>
                  <a:solidFill>
                    <a:srgbClr val="FFFFFF"/>
                  </a:solidFill>
                </a:uFill>
                <a:latin typeface="Segoe UI"/>
              </a:rPr>
              <a:t>-stage planning of district energy systems.</a:t>
            </a:r>
            <a:r>
              <a:rPr lang="en-GB" sz="2200" spc="-1" baseline="0" dirty="0" smtClean="0">
                <a:solidFill>
                  <a:srgbClr val="000000"/>
                </a:solidFill>
                <a:uFill>
                  <a:solidFill>
                    <a:srgbClr val="FFFFFF"/>
                  </a:solidFill>
                </a:uFill>
                <a:latin typeface="Segoe UI"/>
              </a:rPr>
              <a:t> </a:t>
            </a:r>
            <a:r>
              <a:rPr lang="en-GB" sz="2200" spc="-1" dirty="0" smtClean="0">
                <a:solidFill>
                  <a:srgbClr val="000000"/>
                </a:solidFill>
                <a:uFill>
                  <a:solidFill>
                    <a:srgbClr val="FFFFFF"/>
                  </a:solidFill>
                </a:uFill>
                <a:latin typeface="Segoe UI"/>
              </a:rPr>
              <a:t>Considers four main use-cases:</a:t>
            </a:r>
          </a:p>
          <a:p>
            <a:pPr marL="914760" lvl="2" indent="-457200" eaLnBrk="0" hangingPunct="0">
              <a:spcAft>
                <a:spcPts val="600"/>
              </a:spcAft>
              <a:buClr>
                <a:srgbClr val="ED3027"/>
              </a:buClr>
              <a:buSzPct val="100000"/>
              <a:buFont typeface="+mj-lt"/>
              <a:buAutoNum type="arabicPeriod"/>
              <a:defRPr/>
            </a:pPr>
            <a:r>
              <a:rPr lang="en-GB" sz="2000" spc="-1" dirty="0" smtClean="0">
                <a:solidFill>
                  <a:srgbClr val="000000"/>
                </a:solidFill>
                <a:uFill>
                  <a:solidFill>
                    <a:srgbClr val="FFFFFF"/>
                  </a:solidFill>
                </a:uFill>
                <a:latin typeface="Segoe UI"/>
              </a:rPr>
              <a:t>Expansion of existing district energy systems</a:t>
            </a:r>
          </a:p>
          <a:p>
            <a:pPr marL="914760" lvl="2" indent="-457200" eaLnBrk="0" hangingPunct="0">
              <a:spcAft>
                <a:spcPts val="600"/>
              </a:spcAft>
              <a:buClr>
                <a:srgbClr val="ED3027"/>
              </a:buClr>
              <a:buSzPct val="100000"/>
              <a:buFont typeface="+mj-lt"/>
              <a:buAutoNum type="arabicPeriod"/>
              <a:defRPr/>
            </a:pPr>
            <a:r>
              <a:rPr lang="en-GB" sz="2000" spc="-1" dirty="0" smtClean="0">
                <a:solidFill>
                  <a:srgbClr val="000000"/>
                </a:solidFill>
                <a:uFill>
                  <a:solidFill>
                    <a:srgbClr val="FFFFFF"/>
                  </a:solidFill>
                </a:uFill>
                <a:latin typeface="Segoe UI"/>
              </a:rPr>
              <a:t>Identifying local energy demands for known energy sources</a:t>
            </a:r>
          </a:p>
          <a:p>
            <a:pPr marL="914760" lvl="2" indent="-457200" eaLnBrk="0" hangingPunct="0">
              <a:spcAft>
                <a:spcPts val="600"/>
              </a:spcAft>
              <a:buClr>
                <a:srgbClr val="ED3027"/>
              </a:buClr>
              <a:buSzPct val="100000"/>
              <a:buFont typeface="+mj-lt"/>
              <a:buAutoNum type="arabicPeriod"/>
              <a:defRPr/>
            </a:pPr>
            <a:r>
              <a:rPr lang="en-GB" sz="2000" spc="-1" dirty="0" smtClean="0">
                <a:solidFill>
                  <a:srgbClr val="000000"/>
                </a:solidFill>
                <a:uFill>
                  <a:solidFill>
                    <a:srgbClr val="FFFFFF"/>
                  </a:solidFill>
                </a:uFill>
                <a:latin typeface="Segoe UI"/>
              </a:rPr>
              <a:t>Optimising networks between known energy sources and demands</a:t>
            </a:r>
          </a:p>
          <a:p>
            <a:pPr marL="914760" marR="0" lvl="2" indent="-457200" algn="l" defTabSz="914400" rtl="0" eaLnBrk="0" fontAlgn="auto" latinLnBrk="0" hangingPunct="0">
              <a:lnSpc>
                <a:spcPct val="100000"/>
              </a:lnSpc>
              <a:spcBef>
                <a:spcPts val="0"/>
              </a:spcBef>
              <a:spcAft>
                <a:spcPts val="600"/>
              </a:spcAft>
              <a:buClr>
                <a:srgbClr val="ED3027"/>
              </a:buClr>
              <a:buSzPct val="100000"/>
              <a:buFont typeface="+mj-lt"/>
              <a:buAutoNum type="arabicPeriod"/>
              <a:tabLst/>
              <a:defRPr/>
            </a:pPr>
            <a:r>
              <a:rPr lang="en-GB" sz="2000" spc="-1" dirty="0" smtClean="0">
                <a:solidFill>
                  <a:srgbClr val="000000"/>
                </a:solidFill>
                <a:uFill>
                  <a:solidFill>
                    <a:srgbClr val="FFFFFF"/>
                  </a:solidFill>
                </a:uFill>
                <a:latin typeface="Segoe UI"/>
              </a:rPr>
              <a:t>Providing optimised solutions when considering energy demand reduction, networked and non-networked system measures.</a:t>
            </a:r>
            <a:r>
              <a:rPr lang="en-GB" sz="2000" spc="-1" baseline="0" dirty="0" smtClean="0">
                <a:solidFill>
                  <a:srgbClr val="000000"/>
                </a:solidFill>
                <a:uFill>
                  <a:solidFill>
                    <a:srgbClr val="FFFFFF"/>
                  </a:solidFill>
                </a:uFill>
                <a:latin typeface="Segoe UI"/>
              </a:rPr>
              <a:t> </a:t>
            </a:r>
            <a:r>
              <a:rPr lang="en-GB" sz="2000" dirty="0" smtClean="0">
                <a:latin typeface="Segoe UI" panose="020B0502040204020203" pitchFamily="34" charset="0"/>
                <a:ea typeface="Segoe UI" panose="020B0502040204020203" pitchFamily="34" charset="0"/>
                <a:cs typeface="Segoe UI" panose="020B0502040204020203" pitchFamily="34" charset="0"/>
              </a:rPr>
              <a:t>Where you wish to compare the performance assessment of potential DHC networks and non-DHC solutions</a:t>
            </a:r>
            <a:endParaRPr lang="en-US" sz="2000" dirty="0" smtClean="0"/>
          </a:p>
          <a:p>
            <a:pPr marL="914760" lvl="2" indent="-457200" eaLnBrk="0" hangingPunct="0">
              <a:spcAft>
                <a:spcPts val="600"/>
              </a:spcAft>
              <a:buClr>
                <a:srgbClr val="ED3027"/>
              </a:buClr>
              <a:buSzPct val="100000"/>
              <a:buFont typeface="+mj-lt"/>
              <a:buAutoNum type="arabicPeriod"/>
              <a:defRPr/>
            </a:pPr>
            <a:endParaRPr lang="en-GB" sz="2000" spc="-1" dirty="0" smtClean="0">
              <a:solidFill>
                <a:srgbClr val="000000"/>
              </a:solidFill>
              <a:uFill>
                <a:solidFill>
                  <a:srgbClr val="FFFFFF"/>
                </a:solidFill>
              </a:uFill>
              <a:latin typeface="Segoe UI"/>
            </a:endParaRPr>
          </a:p>
          <a:p>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16</a:t>
            </a:fld>
            <a:endParaRPr lang="en-US"/>
          </a:p>
        </p:txBody>
      </p:sp>
    </p:spTree>
    <p:extLst>
      <p:ext uri="{BB962C8B-B14F-4D97-AF65-F5344CB8AC3E}">
        <p14:creationId xmlns:p14="http://schemas.microsoft.com/office/powerpoint/2010/main" val="3226979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5763" indent="-385763">
              <a:buFont typeface="+mj-lt"/>
              <a:buAutoNum type="arabicPeriod"/>
              <a:defRPr/>
            </a:pPr>
            <a:r>
              <a:rPr lang="en-GB" dirty="0" smtClean="0"/>
              <a:t>Better network design at the prefeasibility stage – current practice does not identify optimal solutions</a:t>
            </a:r>
          </a:p>
          <a:p>
            <a:pPr marL="385763" indent="-385763">
              <a:buFont typeface="+mj-lt"/>
              <a:buAutoNum type="arabicPeriod"/>
              <a:defRPr/>
            </a:pPr>
            <a:r>
              <a:rPr lang="en-GB" dirty="0" smtClean="0">
                <a:latin typeface="Segoe UI"/>
                <a:cs typeface="Segoe UI"/>
              </a:rPr>
              <a:t>Significantly faster and cheaper assessment of options, so many more options are considered, at greatly reduced cost</a:t>
            </a:r>
          </a:p>
          <a:p>
            <a:pPr marL="385763" indent="-385763">
              <a:buFont typeface="+mj-lt"/>
              <a:buAutoNum type="arabicPeriod"/>
              <a:defRPr/>
            </a:pPr>
            <a:r>
              <a:rPr lang="en-GB" dirty="0" smtClean="0"/>
              <a:t>Enables analysis of the sensitivity of the optimal network design to a range of assumptions (supply cost, heat sale price, cost of finance, etc.)</a:t>
            </a:r>
          </a:p>
          <a:p>
            <a:pPr marL="385763" indent="-385763">
              <a:buFont typeface="+mj-lt"/>
              <a:buAutoNum type="arabicPeriod"/>
              <a:defRPr/>
            </a:pPr>
            <a:r>
              <a:rPr lang="en-GB" dirty="0" smtClean="0"/>
              <a:t>All of this means reduced risk of wasted time at detailed design stages</a:t>
            </a:r>
          </a:p>
          <a:p>
            <a:pPr marL="385763" indent="-385763">
              <a:buFont typeface="+mj-lt"/>
              <a:buAutoNum type="arabicPeriod"/>
              <a:defRPr/>
            </a:pPr>
            <a:r>
              <a:rPr lang="en-GB" dirty="0" smtClean="0"/>
              <a:t>Automation of mapping processes eliminates time and cost to get started – anywhere in the world</a:t>
            </a:r>
          </a:p>
          <a:p>
            <a:pPr marL="385763" indent="-385763">
              <a:buFont typeface="+mj-lt"/>
              <a:buAutoNum type="arabicPeriod"/>
              <a:defRPr/>
            </a:pPr>
            <a:r>
              <a:rPr lang="en-GB" dirty="0" smtClean="0"/>
              <a:t>Browser based application – no local deployment, easy </a:t>
            </a:r>
          </a:p>
          <a:p>
            <a:pPr marL="385763" indent="-385763">
              <a:buFont typeface="+mj-lt"/>
              <a:buAutoNum type="arabicPeriod"/>
              <a:defRPr/>
            </a:pPr>
            <a:r>
              <a:rPr lang="en-GB" dirty="0" smtClean="0"/>
              <a:t>Our goal: accelerated rollout of the right thermal networks in the right places, leading to carbon emissions reductions.</a:t>
            </a:r>
          </a:p>
          <a:p>
            <a:endParaRPr lang="x-none" dirty="0"/>
          </a:p>
        </p:txBody>
      </p:sp>
      <p:sp>
        <p:nvSpPr>
          <p:cNvPr id="4" name="Slide Number Placeholder 3"/>
          <p:cNvSpPr>
            <a:spLocks noGrp="1"/>
          </p:cNvSpPr>
          <p:nvPr>
            <p:ph type="sldNum" sz="quarter" idx="5"/>
          </p:nvPr>
        </p:nvSpPr>
        <p:spPr/>
        <p:txBody>
          <a:bodyPr/>
          <a:lstStyle/>
          <a:p>
            <a:pPr>
              <a:defRPr/>
            </a:pPr>
            <a:fld id="{7508036A-3245-4344-A64D-D1649D0A3923}" type="slidenum">
              <a:rPr lang="da-DK" smtClean="0"/>
              <a:pPr>
                <a:defRPr/>
              </a:pPr>
              <a:t>17</a:t>
            </a:fld>
            <a:endParaRPr lang="da-DK"/>
          </a:p>
        </p:txBody>
      </p:sp>
    </p:spTree>
    <p:extLst>
      <p:ext uri="{BB962C8B-B14F-4D97-AF65-F5344CB8AC3E}">
        <p14:creationId xmlns:p14="http://schemas.microsoft.com/office/powerpoint/2010/main" val="288065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smtClean="0"/>
              <a:t>THERMOS:</a:t>
            </a:r>
            <a:r>
              <a:rPr lang="en-US" baseline="0" noProof="0" dirty="0" smtClean="0"/>
              <a:t> creating a best case scenario for energy planning (pre-conditions) / conducting </a:t>
            </a:r>
            <a:r>
              <a:rPr lang="en-GB" baseline="0" noProof="0" dirty="0" smtClean="0"/>
              <a:t>pre-feasibility</a:t>
            </a:r>
            <a:r>
              <a:rPr lang="en-US" baseline="0" noProof="0" dirty="0" smtClean="0"/>
              <a:t> studies</a:t>
            </a:r>
          </a:p>
          <a:p>
            <a:r>
              <a:rPr lang="en-US" dirty="0" smtClean="0"/>
              <a:t>Web-based software for detailed pre-feasibility analysis of heating and cooling network options•</a:t>
            </a:r>
          </a:p>
          <a:p>
            <a:r>
              <a:rPr lang="en-US" dirty="0" smtClean="0"/>
              <a:t>Designed to support project development from area-wide mapping and </a:t>
            </a:r>
            <a:r>
              <a:rPr lang="en-US" dirty="0" err="1" smtClean="0"/>
              <a:t>masterplanning</a:t>
            </a:r>
            <a:r>
              <a:rPr lang="en-US" dirty="0" smtClean="0"/>
              <a:t>, through to detailed consideration of optimal network layouts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rgbClr val="043F52">
                    <a:lumMod val="95000"/>
                    <a:lumOff val="5000"/>
                  </a:srgbClr>
                </a:solidFill>
                <a:latin typeface="Arial" pitchFamily="34" charset="0"/>
                <a:cs typeface="Arial" pitchFamily="34" charset="0"/>
              </a:rPr>
              <a:t>It is a software that allows local decision makers to identify the right areas and routes for different types of thermal systems quickly and accurately by automating questions about possible system configurations and economics.</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dirty="0" smtClean="0">
              <a:solidFill>
                <a:srgbClr val="043F52">
                  <a:lumMod val="95000"/>
                  <a:lumOff val="5000"/>
                </a:srgbClr>
              </a:solidFill>
              <a:latin typeface="Arial" pitchFamily="34" charset="0"/>
              <a:cs typeface="Arial" pitchFamily="34" charset="0"/>
            </a:endParaRPr>
          </a:p>
          <a:p>
            <a:endParaRPr lang="en-US" baseline="0" noProof="0" dirty="0" smtClean="0"/>
          </a:p>
        </p:txBody>
      </p:sp>
      <p:sp>
        <p:nvSpPr>
          <p:cNvPr id="4" name="Foliennummernplatzhalter 3"/>
          <p:cNvSpPr>
            <a:spLocks noGrp="1"/>
          </p:cNvSpPr>
          <p:nvPr>
            <p:ph type="sldNum" sz="quarter" idx="10"/>
          </p:nvPr>
        </p:nvSpPr>
        <p:spPr/>
        <p:txBody>
          <a:bodyPr/>
          <a:lstStyle/>
          <a:p>
            <a:fld id="{0C4784D8-96E9-41C4-8407-1456AE140C45}" type="slidenum">
              <a:rPr lang="en-US" smtClean="0"/>
              <a:t>19</a:t>
            </a:fld>
            <a:endParaRPr lang="en-US"/>
          </a:p>
        </p:txBody>
      </p:sp>
    </p:spTree>
    <p:extLst>
      <p:ext uri="{BB962C8B-B14F-4D97-AF65-F5344CB8AC3E}">
        <p14:creationId xmlns:p14="http://schemas.microsoft.com/office/powerpoint/2010/main" val="37423318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dirty="0" smtClean="0"/>
              <a:t>CSE</a:t>
            </a:r>
            <a:r>
              <a:rPr lang="en-GB" baseline="0" dirty="0" smtClean="0"/>
              <a:t> please include and clarify.</a:t>
            </a:r>
          </a:p>
          <a:p>
            <a:pPr marL="514350" indent="-514350">
              <a:buFont typeface="+mj-lt"/>
              <a:buAutoNum type="arabicPeriod"/>
              <a:defRPr/>
            </a:pPr>
            <a:r>
              <a:rPr lang="en-GB" dirty="0" smtClean="0"/>
              <a:t>Better network design at the prefeasibility stage – current practice does not identify optimal solutions</a:t>
            </a:r>
          </a:p>
          <a:p>
            <a:pPr marL="514350" indent="-514350">
              <a:buFont typeface="+mj-lt"/>
              <a:buAutoNum type="arabicPeriod"/>
              <a:defRPr/>
            </a:pPr>
            <a:r>
              <a:rPr lang="en-GB" dirty="0" smtClean="0">
                <a:latin typeface="Segoe UI"/>
                <a:cs typeface="Segoe UI"/>
              </a:rPr>
              <a:t>Significantly faster and cheaper assessment of options, so many more options are considered, at greatly reduced cost</a:t>
            </a:r>
          </a:p>
          <a:p>
            <a:pPr marL="514350" indent="-514350">
              <a:buFont typeface="+mj-lt"/>
              <a:buAutoNum type="arabicPeriod"/>
              <a:defRPr/>
            </a:pPr>
            <a:r>
              <a:rPr lang="en-GB" dirty="0" smtClean="0"/>
              <a:t>Enables analysis of the sensitivity of the optimal network design to a range of assumptions (supply cost, heat sale price, cost of finance, etc.)</a:t>
            </a:r>
          </a:p>
          <a:p>
            <a:pPr marL="514350" indent="-514350">
              <a:buFont typeface="+mj-lt"/>
              <a:buAutoNum type="arabicPeriod"/>
              <a:defRPr/>
            </a:pPr>
            <a:r>
              <a:rPr lang="en-GB" dirty="0" smtClean="0"/>
              <a:t>All of this means reduced risk of wasted time at detailed design stages</a:t>
            </a:r>
          </a:p>
          <a:p>
            <a:pPr marL="514350" indent="-514350">
              <a:buFont typeface="+mj-lt"/>
              <a:buAutoNum type="arabicPeriod"/>
              <a:defRPr/>
            </a:pPr>
            <a:r>
              <a:rPr lang="en-GB" dirty="0" smtClean="0"/>
              <a:t>Automation of mapping processes eliminates time and cost to get started – anywhere in the world</a:t>
            </a:r>
          </a:p>
          <a:p>
            <a:pPr marL="514350" indent="-514350">
              <a:buFont typeface="+mj-lt"/>
              <a:buAutoNum type="arabicPeriod"/>
              <a:defRPr/>
            </a:pPr>
            <a:r>
              <a:rPr lang="en-GB" dirty="0" smtClean="0"/>
              <a:t>Browser based application – no local deployment, easy </a:t>
            </a:r>
          </a:p>
          <a:p>
            <a:pPr marL="514350" indent="-514350">
              <a:buFont typeface="+mj-lt"/>
              <a:buAutoNum type="arabicPeriod"/>
              <a:defRPr/>
            </a:pPr>
            <a:r>
              <a:rPr lang="en-GB" dirty="0" smtClean="0"/>
              <a:t>Our goal: accelerated rollout of the right thermal networks in the right places, leading to carbon emissions reductions.</a:t>
            </a:r>
          </a:p>
          <a:p>
            <a:pPr marL="514350" indent="-514350">
              <a:buFont typeface="+mj-lt"/>
              <a:buAutoNum type="arabicPeriod"/>
              <a:defRPr/>
            </a:pPr>
            <a:endParaRPr lang="en-GB" dirty="0" smtClean="0"/>
          </a:p>
          <a:p>
            <a:endParaRPr lang="en-GB" dirty="0"/>
          </a:p>
        </p:txBody>
      </p:sp>
      <p:sp>
        <p:nvSpPr>
          <p:cNvPr id="4" name="Marcador de número de diapositiva 3"/>
          <p:cNvSpPr>
            <a:spLocks noGrp="1"/>
          </p:cNvSpPr>
          <p:nvPr>
            <p:ph type="sldNum" sz="quarter" idx="10"/>
          </p:nvPr>
        </p:nvSpPr>
        <p:spPr/>
        <p:txBody>
          <a:bodyPr/>
          <a:lstStyle/>
          <a:p>
            <a:fld id="{0C4784D8-96E9-41C4-8407-1456AE140C45}" type="slidenum">
              <a:rPr lang="en-US" smtClean="0"/>
              <a:t>20</a:t>
            </a:fld>
            <a:endParaRPr lang="en-US"/>
          </a:p>
        </p:txBody>
      </p:sp>
    </p:spTree>
    <p:extLst>
      <p:ext uri="{BB962C8B-B14F-4D97-AF65-F5344CB8AC3E}">
        <p14:creationId xmlns:p14="http://schemas.microsoft.com/office/powerpoint/2010/main" val="18127742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4784D8-96E9-41C4-8407-1456AE140C45}" type="slidenum">
              <a:rPr lang="en-US" smtClean="0"/>
              <a:t>21</a:t>
            </a:fld>
            <a:endParaRPr lang="en-US"/>
          </a:p>
        </p:txBody>
      </p:sp>
    </p:spTree>
    <p:extLst>
      <p:ext uri="{BB962C8B-B14F-4D97-AF65-F5344CB8AC3E}">
        <p14:creationId xmlns:p14="http://schemas.microsoft.com/office/powerpoint/2010/main" val="2452498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What is THERMOS?</a:t>
            </a:r>
            <a:endParaRPr lang="en-GB" dirty="0"/>
          </a:p>
        </p:txBody>
      </p:sp>
      <p:sp>
        <p:nvSpPr>
          <p:cNvPr id="4" name="Slide Number Placeholder 3"/>
          <p:cNvSpPr>
            <a:spLocks noGrp="1"/>
          </p:cNvSpPr>
          <p:nvPr>
            <p:ph type="sldNum" sz="quarter" idx="10"/>
          </p:nvPr>
        </p:nvSpPr>
        <p:spPr/>
        <p:txBody>
          <a:bodyPr/>
          <a:lstStyle/>
          <a:p>
            <a:fld id="{0C4784D8-96E9-41C4-8407-1456AE140C45}" type="slidenum">
              <a:rPr lang="en-US" smtClean="0"/>
              <a:t>2</a:t>
            </a:fld>
            <a:endParaRPr lang="en-US"/>
          </a:p>
        </p:txBody>
      </p:sp>
    </p:spTree>
    <p:extLst>
      <p:ext uri="{BB962C8B-B14F-4D97-AF65-F5344CB8AC3E}">
        <p14:creationId xmlns:p14="http://schemas.microsoft.com/office/powerpoint/2010/main" val="15870469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4784D8-96E9-41C4-8407-1456AE140C45}" type="slidenum">
              <a:rPr lang="en-US" smtClean="0"/>
              <a:t>22</a:t>
            </a:fld>
            <a:endParaRPr lang="en-US"/>
          </a:p>
        </p:txBody>
      </p:sp>
    </p:spTree>
    <p:extLst>
      <p:ext uri="{BB962C8B-B14F-4D97-AF65-F5344CB8AC3E}">
        <p14:creationId xmlns:p14="http://schemas.microsoft.com/office/powerpoint/2010/main" val="8765926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4784D8-96E9-41C4-8407-1456AE140C45}" type="slidenum">
              <a:rPr lang="en-US" smtClean="0"/>
              <a:t>23</a:t>
            </a:fld>
            <a:endParaRPr lang="en-US"/>
          </a:p>
        </p:txBody>
      </p:sp>
    </p:spTree>
    <p:extLst>
      <p:ext uri="{BB962C8B-B14F-4D97-AF65-F5344CB8AC3E}">
        <p14:creationId xmlns:p14="http://schemas.microsoft.com/office/powerpoint/2010/main" val="3343467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noProof="0" dirty="0" smtClean="0"/>
              <a:t>THERMOS:</a:t>
            </a:r>
            <a:r>
              <a:rPr lang="en-US" baseline="0" noProof="0" dirty="0" smtClean="0"/>
              <a:t> creating a best case scenario for energy planning (pre-conditions) / conducting </a:t>
            </a:r>
            <a:r>
              <a:rPr lang="en-GB" baseline="0" noProof="0" dirty="0" smtClean="0"/>
              <a:t>pre-feasibility</a:t>
            </a:r>
            <a:r>
              <a:rPr lang="en-US" baseline="0" noProof="0" dirty="0" smtClean="0"/>
              <a:t> studies</a:t>
            </a:r>
            <a:endParaRPr lang="en-US" noProof="0" dirty="0"/>
          </a:p>
        </p:txBody>
      </p:sp>
      <p:sp>
        <p:nvSpPr>
          <p:cNvPr id="4" name="Foliennummernplatzhalter 3"/>
          <p:cNvSpPr>
            <a:spLocks noGrp="1"/>
          </p:cNvSpPr>
          <p:nvPr>
            <p:ph type="sldNum" sz="quarter" idx="10"/>
          </p:nvPr>
        </p:nvSpPr>
        <p:spPr/>
        <p:txBody>
          <a:bodyPr/>
          <a:lstStyle/>
          <a:p>
            <a:fld id="{0C4784D8-96E9-41C4-8407-1456AE140C45}" type="slidenum">
              <a:rPr lang="en-US" smtClean="0"/>
              <a:t>24</a:t>
            </a:fld>
            <a:endParaRPr lang="en-US"/>
          </a:p>
        </p:txBody>
      </p:sp>
    </p:spTree>
    <p:extLst>
      <p:ext uri="{BB962C8B-B14F-4D97-AF65-F5344CB8AC3E}">
        <p14:creationId xmlns:p14="http://schemas.microsoft.com/office/powerpoint/2010/main" val="2028872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Aft>
                <a:spcPts val="1200"/>
              </a:spcAft>
              <a:buClr>
                <a:srgbClr val="FF0000"/>
              </a:buClr>
            </a:pPr>
            <a:r>
              <a:rPr lang="en-GB" sz="1200" dirty="0" smtClean="0">
                <a:latin typeface="Segoe UI" panose="020B0502040204020203" pitchFamily="34" charset="0"/>
                <a:ea typeface="Segoe UI" panose="020B0502040204020203" pitchFamily="34" charset="0"/>
                <a:cs typeface="Segoe UI" panose="020B0502040204020203" pitchFamily="34" charset="0"/>
              </a:rPr>
              <a:t>THERMOS is designed for…: </a:t>
            </a:r>
          </a:p>
          <a:p>
            <a:pPr marL="342900" lvl="0" indent="-342900">
              <a:buClr>
                <a:srgbClr val="FF0000"/>
              </a:buClr>
              <a:buFont typeface="Arial" panose="020B0604020202020204" pitchFamily="34" charset="0"/>
              <a:buChar char="•"/>
            </a:pPr>
            <a:r>
              <a:rPr lang="en-GB" sz="1200" dirty="0" smtClean="0">
                <a:latin typeface="Segoe UI" panose="020B0502040204020203" pitchFamily="34" charset="0"/>
                <a:ea typeface="Segoe UI" panose="020B0502040204020203" pitchFamily="34" charset="0"/>
                <a:cs typeface="Segoe UI" panose="020B0502040204020203" pitchFamily="34" charset="0"/>
              </a:rPr>
              <a:t>Local and regional authorities</a:t>
            </a:r>
            <a:endParaRPr lang="de-DE" sz="1200" dirty="0" smtClean="0">
              <a:latin typeface="Segoe UI" panose="020B0502040204020203" pitchFamily="34" charset="0"/>
              <a:ea typeface="Segoe UI" panose="020B0502040204020203" pitchFamily="34" charset="0"/>
              <a:cs typeface="Segoe UI" panose="020B0502040204020203" pitchFamily="34" charset="0"/>
            </a:endParaRPr>
          </a:p>
          <a:p>
            <a:pPr marL="342900" lvl="0" indent="-342900">
              <a:buClr>
                <a:srgbClr val="FF0000"/>
              </a:buClr>
              <a:buFont typeface="Arial" panose="020B0604020202020204" pitchFamily="34" charset="0"/>
              <a:buChar char="•"/>
            </a:pPr>
            <a:r>
              <a:rPr lang="en-GB" sz="1200" dirty="0" smtClean="0">
                <a:latin typeface="Segoe UI" panose="020B0502040204020203" pitchFamily="34" charset="0"/>
                <a:ea typeface="Segoe UI" panose="020B0502040204020203" pitchFamily="34" charset="0"/>
                <a:cs typeface="Segoe UI" panose="020B0502040204020203" pitchFamily="34" charset="0"/>
              </a:rPr>
              <a:t>Energy utilities </a:t>
            </a:r>
            <a:endParaRPr lang="de-DE" sz="1200" dirty="0" smtClean="0">
              <a:latin typeface="Segoe UI" panose="020B0502040204020203" pitchFamily="34" charset="0"/>
              <a:ea typeface="Segoe UI" panose="020B0502040204020203" pitchFamily="34" charset="0"/>
              <a:cs typeface="Segoe UI" panose="020B0502040204020203" pitchFamily="34" charset="0"/>
            </a:endParaRPr>
          </a:p>
          <a:p>
            <a:pPr marL="342900" lvl="0" indent="-342900">
              <a:buClr>
                <a:srgbClr val="FF0000"/>
              </a:buClr>
              <a:buFont typeface="Arial" panose="020B0604020202020204" pitchFamily="34" charset="0"/>
              <a:buChar char="•"/>
            </a:pPr>
            <a:r>
              <a:rPr lang="en-GB" sz="1200" dirty="0" smtClean="0">
                <a:latin typeface="Segoe UI" panose="020B0502040204020203" pitchFamily="34" charset="0"/>
                <a:ea typeface="Segoe UI" panose="020B0502040204020203" pitchFamily="34" charset="0"/>
                <a:cs typeface="Segoe UI" panose="020B0502040204020203" pitchFamily="34" charset="0"/>
              </a:rPr>
              <a:t>Energy planners, consultants and agencies</a:t>
            </a:r>
            <a:endParaRPr lang="de-DE" sz="1200" dirty="0" smtClean="0">
              <a:latin typeface="Segoe UI" panose="020B0502040204020203" pitchFamily="34" charset="0"/>
              <a:ea typeface="Segoe UI" panose="020B0502040204020203" pitchFamily="34" charset="0"/>
              <a:cs typeface="Segoe UI" panose="020B0502040204020203" pitchFamily="34" charset="0"/>
            </a:endParaRPr>
          </a:p>
          <a:p>
            <a:pPr marL="342900" indent="-342900">
              <a:buClr>
                <a:srgbClr val="FF0000"/>
              </a:buClr>
              <a:buFont typeface="Arial" panose="020B0604020202020204" pitchFamily="34" charset="0"/>
              <a:buChar char="•"/>
            </a:pPr>
            <a:r>
              <a:rPr lang="en-GB" sz="1200" dirty="0" smtClean="0">
                <a:latin typeface="Segoe UI" panose="020B0502040204020203" pitchFamily="34" charset="0"/>
                <a:ea typeface="Segoe UI" panose="020B0502040204020203" pitchFamily="34" charset="0"/>
                <a:cs typeface="Segoe UI" panose="020B0502040204020203" pitchFamily="34" charset="0"/>
              </a:rPr>
              <a:t>Investors and real estate developers</a:t>
            </a:r>
          </a:p>
          <a:p>
            <a:pPr marL="342900" indent="-342900">
              <a:buClr>
                <a:srgbClr val="FF0000"/>
              </a:buClr>
              <a:buFont typeface="Arial" panose="020B0604020202020204" pitchFamily="34" charset="0"/>
              <a:buChar char="•"/>
            </a:pPr>
            <a:r>
              <a:rPr lang="en-US" sz="1200" dirty="0" smtClean="0">
                <a:latin typeface="Segoe UI" panose="020B0502040204020203" pitchFamily="34" charset="0"/>
                <a:ea typeface="Segoe UI" panose="020B0502040204020203" pitchFamily="34" charset="0"/>
                <a:cs typeface="Segoe UI" panose="020B0502040204020203" pitchFamily="34" charset="0"/>
              </a:rPr>
              <a:t>Residential, commercial and industrial customers</a:t>
            </a:r>
          </a:p>
        </p:txBody>
      </p:sp>
      <p:sp>
        <p:nvSpPr>
          <p:cNvPr id="4" name="Slide Number Placeholder 3"/>
          <p:cNvSpPr>
            <a:spLocks noGrp="1"/>
          </p:cNvSpPr>
          <p:nvPr>
            <p:ph type="sldNum" sz="quarter" idx="10"/>
          </p:nvPr>
        </p:nvSpPr>
        <p:spPr/>
        <p:txBody>
          <a:bodyPr/>
          <a:lstStyle/>
          <a:p>
            <a:fld id="{0C4784D8-96E9-41C4-8407-1456AE140C45}" type="slidenum">
              <a:rPr lang="en-US" smtClean="0"/>
              <a:t>25</a:t>
            </a:fld>
            <a:endParaRPr lang="en-US"/>
          </a:p>
        </p:txBody>
      </p:sp>
    </p:spTree>
    <p:extLst>
      <p:ext uri="{BB962C8B-B14F-4D97-AF65-F5344CB8AC3E}">
        <p14:creationId xmlns:p14="http://schemas.microsoft.com/office/powerpoint/2010/main" val="1813636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spcBef>
                <a:spcPts val="1200"/>
              </a:spcBef>
              <a:buClr>
                <a:srgbClr val="FF0000"/>
              </a:buClr>
              <a:buFont typeface="Arial" panose="020B0604020202020204" pitchFamily="34" charset="0"/>
              <a:buNone/>
            </a:pPr>
            <a:r>
              <a:rPr lang="en-US" dirty="0" smtClean="0">
                <a:latin typeface="Segoe UI" panose="020B0502040204020203" pitchFamily="34" charset="0"/>
                <a:ea typeface="Segoe UI" panose="020B0502040204020203" pitchFamily="34" charset="0"/>
                <a:cs typeface="Segoe UI" panose="020B0502040204020203" pitchFamily="34" charset="0"/>
              </a:rPr>
              <a:t>Contributing to national and international climate and energy targets</a:t>
            </a:r>
          </a:p>
          <a:p>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26</a:t>
            </a:fld>
            <a:endParaRPr lang="en-US"/>
          </a:p>
        </p:txBody>
      </p:sp>
    </p:spTree>
    <p:extLst>
      <p:ext uri="{BB962C8B-B14F-4D97-AF65-F5344CB8AC3E}">
        <p14:creationId xmlns:p14="http://schemas.microsoft.com/office/powerpoint/2010/main" val="33189941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spcBef>
                <a:spcPts val="1200"/>
              </a:spcBef>
              <a:buClr>
                <a:srgbClr val="FF0000"/>
              </a:buClr>
              <a:buFont typeface="Arial" panose="020B0604020202020204" pitchFamily="34" charset="0"/>
              <a:buNone/>
            </a:pPr>
            <a:r>
              <a:rPr lang="en-US" dirty="0" smtClean="0">
                <a:latin typeface="Segoe UI" panose="020B0502040204020203" pitchFamily="34" charset="0"/>
                <a:ea typeface="Segoe UI" panose="020B0502040204020203" pitchFamily="34" charset="0"/>
                <a:cs typeface="Segoe UI" panose="020B0502040204020203" pitchFamily="34" charset="0"/>
              </a:rPr>
              <a:t>Contributing to national and international climate and energy targets</a:t>
            </a:r>
          </a:p>
          <a:p>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27</a:t>
            </a:fld>
            <a:endParaRPr lang="en-US"/>
          </a:p>
        </p:txBody>
      </p:sp>
    </p:spTree>
    <p:extLst>
      <p:ext uri="{BB962C8B-B14F-4D97-AF65-F5344CB8AC3E}">
        <p14:creationId xmlns:p14="http://schemas.microsoft.com/office/powerpoint/2010/main" val="18267240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spcBef>
                <a:spcPts val="1200"/>
              </a:spcBef>
              <a:buClr>
                <a:srgbClr val="FF0000"/>
              </a:buClr>
              <a:buFont typeface="Arial" panose="020B0604020202020204" pitchFamily="34" charset="0"/>
              <a:buNone/>
            </a:pPr>
            <a:r>
              <a:rPr lang="en-US" dirty="0" smtClean="0">
                <a:latin typeface="Segoe UI" panose="020B0502040204020203" pitchFamily="34" charset="0"/>
                <a:ea typeface="Segoe UI" panose="020B0502040204020203" pitchFamily="34" charset="0"/>
                <a:cs typeface="Segoe UI" panose="020B0502040204020203" pitchFamily="34" charset="0"/>
              </a:rPr>
              <a:t>Regular</a:t>
            </a:r>
            <a:r>
              <a:rPr lang="en-US" baseline="0" dirty="0" smtClean="0">
                <a:latin typeface="Segoe UI" panose="020B0502040204020203" pitchFamily="34" charset="0"/>
                <a:ea typeface="Segoe UI" panose="020B0502040204020203" pitchFamily="34" charset="0"/>
                <a:cs typeface="Segoe UI" panose="020B0502040204020203" pitchFamily="34" charset="0"/>
              </a:rPr>
              <a:t> twinning meetings between pilot and replication cities</a:t>
            </a:r>
          </a:p>
          <a:p>
            <a:pPr marL="0" lvl="0" indent="0">
              <a:spcBef>
                <a:spcPts val="1200"/>
              </a:spcBef>
              <a:buClr>
                <a:srgbClr val="FF0000"/>
              </a:buClr>
              <a:buFont typeface="Arial" panose="020B0604020202020204" pitchFamily="34" charset="0"/>
              <a:buNone/>
            </a:pPr>
            <a:r>
              <a:rPr lang="en-US" baseline="0" dirty="0" smtClean="0">
                <a:latin typeface="Segoe UI" panose="020B0502040204020203" pitchFamily="34" charset="0"/>
                <a:ea typeface="Segoe UI" panose="020B0502040204020203" pitchFamily="34" charset="0"/>
                <a:cs typeface="Segoe UI" panose="020B0502040204020203" pitchFamily="34" charset="0"/>
              </a:rPr>
              <a:t>THERMOS adaptation roadmap build on experience from twinning meetings</a:t>
            </a:r>
          </a:p>
          <a:p>
            <a:pPr marL="0" lvl="0" indent="0">
              <a:spcBef>
                <a:spcPts val="1200"/>
              </a:spcBef>
              <a:buClr>
                <a:srgbClr val="FF0000"/>
              </a:buClr>
              <a:buFont typeface="Arial" panose="020B0604020202020204" pitchFamily="34" charset="0"/>
              <a:buNone/>
            </a:pPr>
            <a:r>
              <a:rPr lang="en-US" baseline="0" dirty="0" smtClean="0">
                <a:latin typeface="Segoe UI" panose="020B0502040204020203" pitchFamily="34" charset="0"/>
                <a:ea typeface="Segoe UI" panose="020B0502040204020203" pitchFamily="34" charset="0"/>
                <a:cs typeface="Segoe UI" panose="020B0502040204020203" pitchFamily="34" charset="0"/>
              </a:rPr>
              <a:t>2 THERMOS Training </a:t>
            </a:r>
            <a:r>
              <a:rPr lang="en-US" baseline="0" dirty="0" err="1" smtClean="0">
                <a:latin typeface="Segoe UI" panose="020B0502040204020203" pitchFamily="34" charset="0"/>
                <a:ea typeface="Segoe UI" panose="020B0502040204020203" pitchFamily="34" charset="0"/>
                <a:cs typeface="Segoe UI" panose="020B0502040204020203" pitchFamily="34" charset="0"/>
              </a:rPr>
              <a:t>Programmes</a:t>
            </a:r>
            <a:r>
              <a:rPr lang="en-US" baseline="0" dirty="0" smtClean="0">
                <a:latin typeface="Segoe UI" panose="020B0502040204020203" pitchFamily="34" charset="0"/>
                <a:ea typeface="Segoe UI" panose="020B0502040204020203" pitchFamily="34" charset="0"/>
                <a:cs typeface="Segoe UI" panose="020B0502040204020203" pitchFamily="34" charset="0"/>
              </a:rPr>
              <a:t> training internal and external energy planning stakeholders in using the software – collecting feedback</a:t>
            </a:r>
          </a:p>
          <a:p>
            <a:pPr marL="0" lvl="0" indent="0">
              <a:spcBef>
                <a:spcPts val="1200"/>
              </a:spcBef>
              <a:buClr>
                <a:srgbClr val="FF0000"/>
              </a:buClr>
              <a:buFont typeface="Arial" panose="020B0604020202020204" pitchFamily="34" charset="0"/>
              <a:buNone/>
            </a:pPr>
            <a:endParaRPr lang="en-US" dirty="0" smtClean="0">
              <a:latin typeface="Segoe UI" panose="020B0502040204020203" pitchFamily="34" charset="0"/>
              <a:ea typeface="Segoe UI" panose="020B0502040204020203" pitchFamily="34" charset="0"/>
              <a:cs typeface="Segoe UI" panose="020B0502040204020203" pitchFamily="34" charset="0"/>
            </a:endParaRPr>
          </a:p>
          <a:p>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28</a:t>
            </a:fld>
            <a:endParaRPr lang="en-US"/>
          </a:p>
        </p:txBody>
      </p:sp>
    </p:spTree>
    <p:extLst>
      <p:ext uri="{BB962C8B-B14F-4D97-AF65-F5344CB8AC3E}">
        <p14:creationId xmlns:p14="http://schemas.microsoft.com/office/powerpoint/2010/main" val="35282613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spcBef>
                <a:spcPts val="1200"/>
              </a:spcBef>
              <a:buClr>
                <a:srgbClr val="FF0000"/>
              </a:buClr>
              <a:buFont typeface="Arial" panose="020B0604020202020204" pitchFamily="34" charset="0"/>
              <a:buNone/>
            </a:pPr>
            <a:r>
              <a:rPr lang="en-US" dirty="0" smtClean="0">
                <a:latin typeface="Segoe UI" panose="020B0502040204020203" pitchFamily="34" charset="0"/>
                <a:ea typeface="Segoe UI" panose="020B0502040204020203" pitchFamily="34" charset="0"/>
                <a:cs typeface="Segoe UI" panose="020B0502040204020203" pitchFamily="34" charset="0"/>
              </a:rPr>
              <a:t>Contributing to national and international climate and energy targets</a:t>
            </a:r>
          </a:p>
          <a:p>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29</a:t>
            </a:fld>
            <a:endParaRPr lang="en-US"/>
          </a:p>
        </p:txBody>
      </p:sp>
    </p:spTree>
    <p:extLst>
      <p:ext uri="{BB962C8B-B14F-4D97-AF65-F5344CB8AC3E}">
        <p14:creationId xmlns:p14="http://schemas.microsoft.com/office/powerpoint/2010/main" val="13329636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4784D8-96E9-41C4-8407-1456AE140C45}" type="slidenum">
              <a:rPr lang="en-US" smtClean="0"/>
              <a:t>30</a:t>
            </a:fld>
            <a:endParaRPr lang="en-US"/>
          </a:p>
        </p:txBody>
      </p:sp>
    </p:spTree>
    <p:extLst>
      <p:ext uri="{BB962C8B-B14F-4D97-AF65-F5344CB8AC3E}">
        <p14:creationId xmlns:p14="http://schemas.microsoft.com/office/powerpoint/2010/main" val="2294701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lvl="0" indent="0">
              <a:spcBef>
                <a:spcPts val="1200"/>
              </a:spcBef>
              <a:buClr>
                <a:srgbClr val="FF0000"/>
              </a:buClr>
              <a:buFont typeface="Arial" panose="020B0604020202020204" pitchFamily="34" charset="0"/>
              <a:buNone/>
            </a:pPr>
            <a:r>
              <a:rPr lang="en-US" dirty="0" smtClean="0">
                <a:latin typeface="Segoe UI" panose="020B0502040204020203" pitchFamily="34" charset="0"/>
                <a:ea typeface="Segoe UI" panose="020B0502040204020203" pitchFamily="34" charset="0"/>
                <a:cs typeface="Segoe UI" panose="020B0502040204020203" pitchFamily="34" charset="0"/>
              </a:rPr>
              <a:t>Contributing to national and international climate and energy targets</a:t>
            </a:r>
          </a:p>
          <a:p>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31</a:t>
            </a:fld>
            <a:endParaRPr lang="en-US"/>
          </a:p>
        </p:txBody>
      </p:sp>
    </p:spTree>
    <p:extLst>
      <p:ext uri="{BB962C8B-B14F-4D97-AF65-F5344CB8AC3E}">
        <p14:creationId xmlns:p14="http://schemas.microsoft.com/office/powerpoint/2010/main" val="1635567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Who is THERMOS?</a:t>
            </a:r>
            <a:endParaRPr lang="en-GB" dirty="0"/>
          </a:p>
        </p:txBody>
      </p:sp>
      <p:sp>
        <p:nvSpPr>
          <p:cNvPr id="4" name="Slide Number Placeholder 3"/>
          <p:cNvSpPr>
            <a:spLocks noGrp="1"/>
          </p:cNvSpPr>
          <p:nvPr>
            <p:ph type="sldNum" sz="quarter" idx="10"/>
          </p:nvPr>
        </p:nvSpPr>
        <p:spPr/>
        <p:txBody>
          <a:bodyPr/>
          <a:lstStyle/>
          <a:p>
            <a:fld id="{0C4784D8-96E9-41C4-8407-1456AE140C45}" type="slidenum">
              <a:rPr lang="en-US" smtClean="0"/>
              <a:t>3</a:t>
            </a:fld>
            <a:endParaRPr lang="en-US"/>
          </a:p>
        </p:txBody>
      </p:sp>
    </p:spTree>
    <p:extLst>
      <p:ext uri="{BB962C8B-B14F-4D97-AF65-F5344CB8AC3E}">
        <p14:creationId xmlns:p14="http://schemas.microsoft.com/office/powerpoint/2010/main" val="2382721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4784D8-96E9-41C4-8407-1456AE140C45}" type="slidenum">
              <a:rPr lang="en-US" smtClean="0"/>
              <a:t>5</a:t>
            </a:fld>
            <a:endParaRPr lang="en-US"/>
          </a:p>
        </p:txBody>
      </p:sp>
    </p:spTree>
    <p:extLst>
      <p:ext uri="{BB962C8B-B14F-4D97-AF65-F5344CB8AC3E}">
        <p14:creationId xmlns:p14="http://schemas.microsoft.com/office/powerpoint/2010/main" val="1021888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marL="285750" indent="-285750">
              <a:buFont typeface="+mj-lt"/>
              <a:buAutoNum type="arabicPeriod"/>
            </a:pPr>
            <a:r>
              <a:rPr lang="en-GB" noProof="0" dirty="0" smtClean="0"/>
              <a:t>Paris Agreement: </a:t>
            </a:r>
          </a:p>
          <a:p>
            <a:pPr marL="285750" marR="0" lvl="0" indent="-285750" algn="l" defTabSz="914400" rtl="0" eaLnBrk="1" fontAlgn="auto" latinLnBrk="0" hangingPunct="1">
              <a:lnSpc>
                <a:spcPct val="100000"/>
              </a:lnSpc>
              <a:spcBef>
                <a:spcPts val="0"/>
              </a:spcBef>
              <a:spcAft>
                <a:spcPts val="0"/>
              </a:spcAft>
              <a:buClrTx/>
              <a:buSzTx/>
              <a:buFont typeface="+mj-lt"/>
              <a:buAutoNum type="arabicPeriod"/>
              <a:tabLst/>
              <a:defRPr/>
            </a:pPr>
            <a:r>
              <a:rPr lang="en-GB" noProof="0" dirty="0" smtClean="0"/>
              <a:t>SDGs</a:t>
            </a:r>
            <a:r>
              <a:rPr lang="en-GB" baseline="0" noProof="0" dirty="0" smtClean="0"/>
              <a:t> especially, SDG 7 defines the importance of Sustainable Energy for all, highlighting the importance or having sustainable energy for all. (SD7)</a:t>
            </a:r>
            <a:endParaRPr lang="en-GB" noProof="0" dirty="0" smtClean="0"/>
          </a:p>
          <a:p>
            <a:pPr marL="285750" marR="0" lvl="0" indent="-285750" algn="l" defTabSz="914400" rtl="0" eaLnBrk="1" fontAlgn="auto" latinLnBrk="0" hangingPunct="1">
              <a:lnSpc>
                <a:spcPct val="100000"/>
              </a:lnSpc>
              <a:spcBef>
                <a:spcPts val="0"/>
              </a:spcBef>
              <a:spcAft>
                <a:spcPts val="0"/>
              </a:spcAft>
              <a:buClrTx/>
              <a:buSzTx/>
              <a:buFont typeface="+mj-lt"/>
              <a:buAutoNum type="arabicPeriod"/>
              <a:tabLst/>
              <a:defRPr/>
            </a:pPr>
            <a:r>
              <a:rPr lang="en-GB" noProof="0" dirty="0" smtClean="0"/>
              <a:t>EU’s commitment to the Paris Agreement, requires regions and cities to reduce annual GHG emissions by 40% by the year 2030 (compared with 1990 levels) and by at least 80% by 2050. Efficient planning and upgrade of district heating and cooling systems is key to achieve local and national climate goals </a:t>
            </a:r>
          </a:p>
          <a:p>
            <a:pPr marL="285750" indent="-285750">
              <a:buFont typeface="+mj-lt"/>
              <a:buAutoNum type="arabicPeriod"/>
            </a:pPr>
            <a:r>
              <a:rPr lang="en-GB" baseline="0" noProof="0" dirty="0" smtClean="0"/>
              <a:t>Kigali </a:t>
            </a:r>
            <a:r>
              <a:rPr lang="en-GB" baseline="0" noProof="0" dirty="0" err="1" smtClean="0"/>
              <a:t>Ammendment</a:t>
            </a:r>
            <a:r>
              <a:rPr lang="en-GB" baseline="0" noProof="0" dirty="0" smtClean="0"/>
              <a:t>: District cooling networks </a:t>
            </a:r>
            <a:r>
              <a:rPr lang="de-DE" baseline="0" noProof="0" dirty="0" smtClean="0"/>
              <a:t>will faciliate </a:t>
            </a:r>
            <a:r>
              <a:rPr lang="en-US" sz="1200" dirty="0" smtClean="0"/>
              <a:t>a fast and cost-effective transition to sustainable refrigerants compliant with the </a:t>
            </a:r>
            <a:r>
              <a:rPr lang="en-US" sz="1200" dirty="0" smtClean="0">
                <a:hlinkClick r:id="rId3"/>
              </a:rPr>
              <a:t>Kigali Amendment to the Montreal Protocol</a:t>
            </a:r>
            <a:r>
              <a:rPr lang="en-US" sz="1200" baseline="0" dirty="0" smtClean="0"/>
              <a:t> within cooling systems on residential and industrial level.</a:t>
            </a:r>
            <a:r>
              <a:rPr lang="en-US" sz="1200" dirty="0" smtClean="0"/>
              <a:t> The Amendment will phase-down HFCs under the Montreal Protocol. Use of HFCs is increasing rapidly as substitutes for ozone-depleting substances. HFC phasedown is expected to prevent the emission of up to 105 million </a:t>
            </a:r>
            <a:r>
              <a:rPr lang="en-US" sz="1200" dirty="0" err="1" smtClean="0"/>
              <a:t>tonnes</a:t>
            </a:r>
            <a:r>
              <a:rPr lang="en-US" sz="1200" dirty="0" smtClean="0"/>
              <a:t> of carbon dioxide equivalent of greenhouse gases, helping to avoid up to 0.5 degree Celsius of global temperature rise by 2100, while continuing to protect the ozone layer. </a:t>
            </a:r>
          </a:p>
          <a:p>
            <a:pPr marL="285750" indent="-285750">
              <a:buFont typeface="+mj-lt"/>
              <a:buAutoNum type="arabicPeriod"/>
            </a:pPr>
            <a:r>
              <a:rPr lang="en-GB" noProof="0" dirty="0" smtClean="0"/>
              <a:t>Cities, signatories of the Covenant of Mayors on Climate and Energy should develop</a:t>
            </a:r>
            <a:r>
              <a:rPr lang="en-GB" baseline="0" noProof="0" dirty="0" smtClean="0"/>
              <a:t> and </a:t>
            </a:r>
            <a:r>
              <a:rPr lang="en-GB" noProof="0" dirty="0" smtClean="0"/>
              <a:t>implement sustainable energy and climate action plans (SECAPs),</a:t>
            </a:r>
            <a:r>
              <a:rPr lang="en-GB" baseline="0" noProof="0" dirty="0" smtClean="0"/>
              <a:t> where district heating and cooling play an important role on cities mitigation efforts.</a:t>
            </a:r>
            <a:endParaRPr lang="en-GB" noProof="0" dirty="0" smtClean="0"/>
          </a:p>
          <a:p>
            <a:pPr marL="0" indent="0">
              <a:buFont typeface="+mj-lt"/>
              <a:buNone/>
            </a:pPr>
            <a:endParaRPr lang="en-US" sz="1200" dirty="0" smtClean="0"/>
          </a:p>
          <a:p>
            <a:pPr marL="285750" indent="-285750">
              <a:buFont typeface="Arial" panose="020B0604020202020204" pitchFamily="34" charset="0"/>
              <a:buChar char="•"/>
            </a:pPr>
            <a:endParaRPr lang="en-GB" noProof="0" dirty="0" smtClean="0"/>
          </a:p>
          <a:p>
            <a:pPr>
              <a:spcBef>
                <a:spcPct val="0"/>
              </a:spcBef>
            </a:pPr>
            <a:endParaRPr lang="de-DE" dirty="0"/>
          </a:p>
        </p:txBody>
      </p:sp>
      <p:sp>
        <p:nvSpPr>
          <p:cNvPr id="23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1D05CF7-E4C5-41C2-843F-AF981E7C640B}" type="slidenum">
              <a:rPr lang="de-DE"/>
              <a:pPr/>
              <a:t>6</a:t>
            </a:fld>
            <a:endParaRPr lang="de-DE"/>
          </a:p>
        </p:txBody>
      </p:sp>
    </p:spTree>
    <p:extLst>
      <p:ext uri="{BB962C8B-B14F-4D97-AF65-F5344CB8AC3E}">
        <p14:creationId xmlns:p14="http://schemas.microsoft.com/office/powerpoint/2010/main" val="635142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Combined HC  represent  the  largest  energy  sector  today.</a:t>
            </a:r>
            <a:r>
              <a:rPr lang="en-US" baseline="0" dirty="0" smtClean="0"/>
              <a:t> By </a:t>
            </a:r>
            <a:r>
              <a:rPr lang="en-US" dirty="0" smtClean="0"/>
              <a:t>redesigning  energy systems  in  Europe even</a:t>
            </a:r>
            <a:r>
              <a:rPr lang="en-US" baseline="0" dirty="0" smtClean="0"/>
              <a:t> with</a:t>
            </a:r>
            <a:r>
              <a:rPr lang="en-US" dirty="0" smtClean="0"/>
              <a:t> using only proven and market available technologies, it  is  possible to  combine  end-use  savings  with heat  pumps  and DHC using excess heat, efficiency and renewable sources to meet the 1,5 -2°C temperature increase target.</a:t>
            </a:r>
            <a:r>
              <a:rPr lang="en-US" baseline="0" dirty="0" smtClean="0"/>
              <a:t> </a:t>
            </a:r>
          </a:p>
          <a:p>
            <a:endParaRPr lang="en-US" baseline="0" dirty="0" smtClean="0"/>
          </a:p>
          <a:p>
            <a:r>
              <a:rPr lang="en-US" baseline="0" dirty="0" smtClean="0"/>
              <a:t>In numbers: C</a:t>
            </a:r>
            <a:r>
              <a:rPr lang="en-US" sz="1200" kern="1200" dirty="0" smtClean="0">
                <a:solidFill>
                  <a:schemeClr val="tx1"/>
                </a:solidFill>
                <a:effectLst/>
                <a:latin typeface="+mn-lt"/>
                <a:ea typeface="+mn-ea"/>
                <a:cs typeface="+mn-cs"/>
              </a:rPr>
              <a:t>O2emissions can be reduced by 4.340M ton or 86% compared to 1990 with existing technology in the HC</a:t>
            </a:r>
            <a:r>
              <a:rPr lang="en-US" sz="1200" kern="1200" baseline="0" dirty="0" smtClean="0">
                <a:solidFill>
                  <a:schemeClr val="tx1"/>
                </a:solidFill>
                <a:effectLst/>
                <a:latin typeface="+mn-lt"/>
                <a:ea typeface="+mn-ea"/>
                <a:cs typeface="+mn-cs"/>
              </a:rPr>
              <a:t> sector.</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*Numbers researched for the </a:t>
            </a:r>
            <a:r>
              <a:rPr lang="en-US" sz="1200" kern="1200" dirty="0" smtClean="0">
                <a:solidFill>
                  <a:schemeClr val="tx1"/>
                </a:solidFill>
                <a:effectLst/>
                <a:latin typeface="+mn-lt"/>
                <a:ea typeface="+mn-ea"/>
                <a:cs typeface="+mn-cs"/>
              </a:rPr>
              <a:t>14 countries representing 90% of the European heat market:</a:t>
            </a:r>
            <a:r>
              <a:rPr lang="en-US"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AT,</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BE, CZ,</a:t>
            </a:r>
            <a:r>
              <a:rPr lang="de-DE" sz="1200" kern="1200" baseline="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DE, ES, FI, FR, HU, IT, NL, PL, RO, SE, UK,</a:t>
            </a:r>
            <a:endParaRPr lang="en-US" sz="1200" kern="1200" baseline="0" dirty="0" smtClean="0">
              <a:solidFill>
                <a:schemeClr val="tx1"/>
              </a:solidFill>
              <a:effectLst/>
              <a:latin typeface="+mn-lt"/>
              <a:ea typeface="+mn-ea"/>
              <a:cs typeface="+mn-cs"/>
            </a:endParaRPr>
          </a:p>
          <a:p>
            <a:endParaRPr lang="en-US" baseline="0" dirty="0" smtClean="0"/>
          </a:p>
          <a:p>
            <a:r>
              <a:rPr lang="en-US" baseline="0" dirty="0" smtClean="0"/>
              <a:t>Source: Heat Roadmap Europe</a:t>
            </a:r>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7</a:t>
            </a:fld>
            <a:endParaRPr lang="en-US"/>
          </a:p>
        </p:txBody>
      </p:sp>
    </p:spTree>
    <p:extLst>
      <p:ext uri="{BB962C8B-B14F-4D97-AF65-F5344CB8AC3E}">
        <p14:creationId xmlns:p14="http://schemas.microsoft.com/office/powerpoint/2010/main" val="1355380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In 2017, renewable energy accounted for 19.5 % of the total energy used for heating and cooling in the European Union (EU). This is a significant increase from 10.4 % in 2004. Increases in industrial sectors, services and households contributed to this growth. Aerothermal, geothermal and hydrothermal heat energy captured by heat pumps was also taken into account if reported by countries.</a:t>
            </a:r>
            <a:endParaRPr lang="de-DE" dirty="0"/>
          </a:p>
        </p:txBody>
      </p:sp>
      <p:sp>
        <p:nvSpPr>
          <p:cNvPr id="4" name="Foliennummernplatzhalter 3"/>
          <p:cNvSpPr>
            <a:spLocks noGrp="1"/>
          </p:cNvSpPr>
          <p:nvPr>
            <p:ph type="sldNum" sz="quarter" idx="10"/>
          </p:nvPr>
        </p:nvSpPr>
        <p:spPr/>
        <p:txBody>
          <a:bodyPr/>
          <a:lstStyle/>
          <a:p>
            <a:fld id="{0C4784D8-96E9-41C4-8407-1456AE140C45}" type="slidenum">
              <a:rPr lang="en-US" smtClean="0"/>
              <a:t>8</a:t>
            </a:fld>
            <a:endParaRPr lang="en-US"/>
          </a:p>
        </p:txBody>
      </p:sp>
    </p:spTree>
    <p:extLst>
      <p:ext uri="{BB962C8B-B14F-4D97-AF65-F5344CB8AC3E}">
        <p14:creationId xmlns:p14="http://schemas.microsoft.com/office/powerpoint/2010/main" val="7807981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dirty="0" smtClean="0"/>
              <a:t>District energy systems are increasingly climate resilient and low-carbon, allowing:</a:t>
            </a:r>
          </a:p>
          <a:p>
            <a:r>
              <a:rPr lang="en-US" sz="1200" dirty="0" smtClean="0"/>
              <a:t>- up to 50 per cent less primary energy consumption for heating and cooling; </a:t>
            </a:r>
          </a:p>
          <a:p>
            <a:r>
              <a:rPr lang="en-US" sz="1200" dirty="0" smtClean="0"/>
              <a:t>- the recovery and distribution of surplus and low-grade heat and cold to end-users (e.g. waste heat from industry, power stations, waste incinerators and sewage treatment or cooling from water bodies and even LNG terminals); </a:t>
            </a:r>
          </a:p>
          <a:p>
            <a:r>
              <a:rPr lang="en-US" sz="1200" dirty="0" smtClean="0"/>
              <a:t>- the storage of large amounts of energy at low cost – for example, solar heat for use during winter or conversion of surplus renewable power into heating or cooling for use during peak thermal demand; </a:t>
            </a:r>
          </a:p>
          <a:p>
            <a:r>
              <a:rPr lang="en-US" sz="1200" dirty="0" smtClean="0"/>
              <a:t>- the integration and balancing of large shares of variable renewable power on electricity grids through thermal storage, cogeneration and heat pumps; </a:t>
            </a:r>
          </a:p>
          <a:p>
            <a:r>
              <a:rPr lang="en-US" sz="1200" dirty="0" smtClean="0"/>
              <a:t>a fast and cost-effective transition to sustainable refrigerants compliant with the </a:t>
            </a:r>
            <a:r>
              <a:rPr lang="en-US" sz="1200" dirty="0" smtClean="0">
                <a:hlinkClick r:id="rId3"/>
              </a:rPr>
              <a:t>Kigali Amendment to the Montreal Protocol</a:t>
            </a:r>
            <a:r>
              <a:rPr lang="en-US" sz="1200" dirty="0" smtClean="0"/>
              <a:t>. </a:t>
            </a:r>
          </a:p>
          <a:p>
            <a:endParaRPr lang="en-GB" dirty="0"/>
          </a:p>
        </p:txBody>
      </p:sp>
      <p:sp>
        <p:nvSpPr>
          <p:cNvPr id="23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1D05CF7-E4C5-41C2-843F-AF981E7C640B}" type="slidenum">
              <a:rPr lang="de-DE"/>
              <a:pPr/>
              <a:t>9</a:t>
            </a:fld>
            <a:endParaRPr lang="de-DE"/>
          </a:p>
        </p:txBody>
      </p:sp>
    </p:spTree>
    <p:extLst>
      <p:ext uri="{BB962C8B-B14F-4D97-AF65-F5344CB8AC3E}">
        <p14:creationId xmlns:p14="http://schemas.microsoft.com/office/powerpoint/2010/main" val="3776411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de-DE"/>
          </a:p>
        </p:txBody>
      </p:sp>
      <p:sp>
        <p:nvSpPr>
          <p:cNvPr id="23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1D05CF7-E4C5-41C2-843F-AF981E7C640B}" type="slidenum">
              <a:rPr lang="de-DE"/>
              <a:pPr/>
              <a:t>10</a:t>
            </a:fld>
            <a:endParaRPr lang="de-DE"/>
          </a:p>
        </p:txBody>
      </p:sp>
    </p:spTree>
    <p:extLst>
      <p:ext uri="{BB962C8B-B14F-4D97-AF65-F5344CB8AC3E}">
        <p14:creationId xmlns:p14="http://schemas.microsoft.com/office/powerpoint/2010/main" val="16941428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de-D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de-DE"/>
          </a:p>
        </p:txBody>
      </p:sp>
      <p:sp>
        <p:nvSpPr>
          <p:cNvPr id="4" name="Date Placeholder 3"/>
          <p:cNvSpPr>
            <a:spLocks noGrp="1"/>
          </p:cNvSpPr>
          <p:nvPr>
            <p:ph type="dt" sz="half" idx="10"/>
          </p:nvPr>
        </p:nvSpPr>
        <p:spPr/>
        <p:txBody>
          <a:bodyPr/>
          <a:lstStyle/>
          <a:p>
            <a:fld id="{255F5A57-CA5B-4B07-9F49-91D689CBAECB}" type="datetimeFigureOut">
              <a:rPr lang="de-DE" smtClean="0"/>
              <a:pPr/>
              <a:t>10.06.2020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4E0EF88-59D4-4B79-8AC8-22E84B1F9BDD}" type="slidenum">
              <a:rPr lang="de-DE" smtClean="0"/>
              <a:pPr/>
              <a:t>‹#›</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p>
            <a:fld id="{255F5A57-CA5B-4B07-9F49-91D689CBAECB}" type="datetimeFigureOut">
              <a:rPr lang="de-DE" smtClean="0"/>
              <a:pPr/>
              <a:t>10.06.2020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4E0EF88-59D4-4B79-8AC8-22E84B1F9BDD}" type="slidenum">
              <a:rPr lang="de-DE" smtClean="0"/>
              <a:pPr/>
              <a:t>‹#›</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de-D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p>
            <a:fld id="{255F5A57-CA5B-4B07-9F49-91D689CBAECB}" type="datetimeFigureOut">
              <a:rPr lang="de-DE" smtClean="0"/>
              <a:pPr/>
              <a:t>10.06.2020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4E0EF88-59D4-4B79-8AC8-22E84B1F9BDD}" type="slidenum">
              <a:rPr lang="de-DE" smtClean="0"/>
              <a:pPr/>
              <a:t>‹#›</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losing slide">
    <p:spTree>
      <p:nvGrpSpPr>
        <p:cNvPr id="1" name=""/>
        <p:cNvGrpSpPr/>
        <p:nvPr/>
      </p:nvGrpSpPr>
      <p:grpSpPr>
        <a:xfrm>
          <a:off x="0" y="0"/>
          <a:ext cx="0" cy="0"/>
          <a:chOff x="0" y="0"/>
          <a:chExt cx="0" cy="0"/>
        </a:xfrm>
      </p:grpSpPr>
      <p:pic>
        <p:nvPicPr>
          <p:cNvPr id="2" name="Picture 2"/>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68313" y="6165850"/>
            <a:ext cx="8636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3"/>
          <p:cNvSpPr txBox="1"/>
          <p:nvPr userDrawn="1"/>
        </p:nvSpPr>
        <p:spPr>
          <a:xfrm>
            <a:off x="1476375" y="6308725"/>
            <a:ext cx="7199313" cy="277813"/>
          </a:xfrm>
          <a:prstGeom prst="rect">
            <a:avLst/>
          </a:prstGeom>
          <a:noFill/>
        </p:spPr>
        <p:txBody>
          <a:bodyPr lIns="0" tIns="0" rIns="0" bIns="0">
            <a:spAutoFit/>
          </a:bodyPr>
          <a:lstStyle/>
          <a:p>
            <a:pPr fontAlgn="auto">
              <a:spcBef>
                <a:spcPts val="0"/>
              </a:spcBef>
              <a:spcAft>
                <a:spcPts val="0"/>
              </a:spcAft>
              <a:defRPr/>
            </a:pPr>
            <a:r>
              <a:rPr lang="en-US" sz="9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This project has received funding from the European Union’s Horizon 2020 research and innovation </a:t>
            </a:r>
            <a:r>
              <a:rPr lang="en-US" sz="900" dirty="0" err="1">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programme</a:t>
            </a:r>
            <a:r>
              <a:rPr lang="en-US" sz="9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under grant agreement no </a:t>
            </a:r>
            <a:r>
              <a:rPr lang="de-DE" sz="9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723636</a:t>
            </a:r>
            <a:r>
              <a:rPr lang="en-US" sz="9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rPr>
              <a:t>. The sole responsibility for the content of this presentation lies with its author and in no way reflects the views of the European Union.</a:t>
            </a:r>
            <a:endParaRPr lang="en-GB" sz="900" dirty="0">
              <a:solidFill>
                <a:schemeClr val="bg1">
                  <a:lumMod val="50000"/>
                </a:schemeClr>
              </a:solidFill>
              <a:latin typeface="Segoe UI" panose="020B0502040204020203" pitchFamily="34" charset="0"/>
              <a:ea typeface="Segoe UI" panose="020B0502040204020203" pitchFamily="34" charset="0"/>
              <a:cs typeface="Segoe UI" panose="020B0502040204020203" pitchFamily="34" charset="0"/>
            </a:endParaRPr>
          </a:p>
        </p:txBody>
      </p:sp>
      <p:sp>
        <p:nvSpPr>
          <p:cNvPr id="4" name="TextBox 4"/>
          <p:cNvSpPr txBox="1"/>
          <p:nvPr userDrawn="1"/>
        </p:nvSpPr>
        <p:spPr>
          <a:xfrm>
            <a:off x="0" y="3141663"/>
            <a:ext cx="9144000" cy="1446212"/>
          </a:xfrm>
          <a:prstGeom prst="rect">
            <a:avLst/>
          </a:prstGeom>
          <a:noFill/>
        </p:spPr>
        <p:txBody>
          <a:bodyPr lIns="0" tIns="0" rIns="0" bIns="0">
            <a:spAutoFit/>
          </a:bodyPr>
          <a:lstStyle/>
          <a:p>
            <a:pPr algn="ctr" fontAlgn="auto">
              <a:spcBef>
                <a:spcPts val="600"/>
              </a:spcBef>
              <a:spcAft>
                <a:spcPts val="0"/>
              </a:spcAft>
              <a:defRPr/>
            </a:pPr>
            <a:r>
              <a:rPr lang="en-GB" sz="2800" dirty="0">
                <a:solidFill>
                  <a:schemeClr val="tx1">
                    <a:lumMod val="50000"/>
                    <a:lumOff val="50000"/>
                  </a:schemeClr>
                </a:solidFill>
                <a:latin typeface="Segoe UI Light" panose="020B0502040204020203" pitchFamily="34" charset="0"/>
                <a:ea typeface="Segoe UI" panose="020B0502040204020203" pitchFamily="34" charset="0"/>
                <a:cs typeface="Segoe UI" panose="020B0502040204020203" pitchFamily="34" charset="0"/>
              </a:rPr>
              <a:t>thermos-project.eu</a:t>
            </a:r>
          </a:p>
          <a:p>
            <a:pPr algn="ctr" fontAlgn="auto">
              <a:spcBef>
                <a:spcPts val="600"/>
              </a:spcBef>
              <a:spcAft>
                <a:spcPts val="0"/>
              </a:spcAft>
              <a:defRPr/>
            </a:pPr>
            <a:r>
              <a:rPr lang="en-GB" sz="2800" dirty="0">
                <a:solidFill>
                  <a:schemeClr val="tx1">
                    <a:lumMod val="50000"/>
                    <a:lumOff val="50000"/>
                  </a:schemeClr>
                </a:solidFill>
                <a:latin typeface="Segoe UI Light" panose="020B0502040204020203" pitchFamily="34" charset="0"/>
                <a:ea typeface="Segoe UI" panose="020B0502040204020203" pitchFamily="34" charset="0"/>
                <a:cs typeface="Segoe UI" panose="020B0502040204020203" pitchFamily="34" charset="0"/>
              </a:rPr>
              <a:t>@</a:t>
            </a:r>
            <a:r>
              <a:rPr lang="en-GB" sz="2800" dirty="0" err="1">
                <a:solidFill>
                  <a:schemeClr val="tx1">
                    <a:lumMod val="50000"/>
                    <a:lumOff val="50000"/>
                  </a:schemeClr>
                </a:solidFill>
                <a:latin typeface="Segoe UI Light" panose="020B0502040204020203" pitchFamily="34" charset="0"/>
                <a:ea typeface="Segoe UI" panose="020B0502040204020203" pitchFamily="34" charset="0"/>
                <a:cs typeface="Segoe UI" panose="020B0502040204020203" pitchFamily="34" charset="0"/>
              </a:rPr>
              <a:t>THERMOS_eu</a:t>
            </a:r>
            <a:endParaRPr lang="en-GB" sz="2800" dirty="0">
              <a:solidFill>
                <a:schemeClr val="tx1">
                  <a:lumMod val="50000"/>
                  <a:lumOff val="50000"/>
                </a:schemeClr>
              </a:solidFill>
              <a:latin typeface="Segoe UI Light" panose="020B0502040204020203" pitchFamily="34" charset="0"/>
              <a:ea typeface="Segoe UI" panose="020B0502040204020203" pitchFamily="34" charset="0"/>
              <a:cs typeface="Segoe UI" panose="020B0502040204020203" pitchFamily="34" charset="0"/>
            </a:endParaRPr>
          </a:p>
          <a:p>
            <a:pPr algn="ctr" fontAlgn="auto">
              <a:spcBef>
                <a:spcPts val="600"/>
              </a:spcBef>
              <a:spcAft>
                <a:spcPts val="0"/>
              </a:spcAft>
              <a:defRPr/>
            </a:pPr>
            <a:r>
              <a:rPr lang="en-GB" sz="2800" dirty="0">
                <a:solidFill>
                  <a:schemeClr val="tx1">
                    <a:lumMod val="50000"/>
                    <a:lumOff val="50000"/>
                  </a:schemeClr>
                </a:solidFill>
                <a:latin typeface="Segoe UI Light" panose="020B0502040204020203" pitchFamily="34" charset="0"/>
                <a:ea typeface="Segoe UI" panose="020B0502040204020203" pitchFamily="34" charset="0"/>
                <a:cs typeface="Segoe UI" panose="020B0502040204020203" pitchFamily="34" charset="0"/>
              </a:rPr>
              <a:t>THERMOS project</a:t>
            </a:r>
          </a:p>
        </p:txBody>
      </p:sp>
      <p:pic>
        <p:nvPicPr>
          <p:cNvPr id="5" name="Picture 5" descr="http://www.householdtroopsband.co.uk/images/twitter-logo-grey1_thumb.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627313" y="3716338"/>
            <a:ext cx="28892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http://www.business.colostate.edu/dslc/images/linkedin-logo-grey.png"/>
          <p:cNvPicPr>
            <a:picLocks noChangeAspect="1" noChangeArrowheads="1"/>
          </p:cNvPicPr>
          <p:nvPr userDrawn="1"/>
        </p:nvPicPr>
        <p:blipFill>
          <a:blip r:embed="rId4">
            <a:extLst>
              <a:ext uri="{28A0092B-C50C-407E-A947-70E740481C1C}">
                <a14:useLocalDpi xmlns:a14="http://schemas.microsoft.com/office/drawing/2010/main" val="0"/>
              </a:ext>
            </a:extLst>
          </a:blip>
          <a:srcRect l="8333" t="8333" r="8333" b="8333"/>
          <a:stretch>
            <a:fillRect/>
          </a:stretch>
        </p:blipFill>
        <p:spPr bwMode="auto">
          <a:xfrm>
            <a:off x="2627313" y="4221163"/>
            <a:ext cx="2889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http://www.tecnoseal-usa.com/images/website-icon-grey.png"/>
          <p:cNvPicPr>
            <a:picLocks noChangeAspect="1" noChangeArrowheads="1"/>
          </p:cNvPicPr>
          <p:nvPr userDrawn="1"/>
        </p:nvPicPr>
        <p:blipFill>
          <a:blip r:embed="rId5" cstate="print"/>
          <a:srcRect/>
          <a:stretch>
            <a:fillRect/>
          </a:stretch>
        </p:blipFill>
        <p:spPr bwMode="auto">
          <a:xfrm>
            <a:off x="2627784" y="3212976"/>
            <a:ext cx="288032" cy="288032"/>
          </a:xfrm>
          <a:prstGeom prst="roundRect">
            <a:avLst/>
          </a:prstGeom>
          <a:gradFill flip="none" rotWithShape="1">
            <a:gsLst>
              <a:gs pos="100000">
                <a:schemeClr val="tx1">
                  <a:lumMod val="85000"/>
                  <a:lumOff val="15000"/>
                  <a:alpha val="37000"/>
                </a:schemeClr>
              </a:gs>
              <a:gs pos="64999">
                <a:srgbClr val="F0EBD5"/>
              </a:gs>
              <a:gs pos="100000">
                <a:srgbClr val="D1C39F"/>
              </a:gs>
            </a:gsLst>
            <a:path path="circle">
              <a:fillToRect r="100000" b="100000"/>
            </a:path>
            <a:tileRect l="-100000" t="-100000"/>
          </a:gradFill>
          <a:ln w="12700">
            <a:solidFill>
              <a:schemeClr val="bg1">
                <a:lumMod val="75000"/>
              </a:schemeClr>
            </a:solidFill>
            <a:bevel/>
          </a:ln>
        </p:spPr>
      </p:pic>
    </p:spTree>
    <p:extLst>
      <p:ext uri="{BB962C8B-B14F-4D97-AF65-F5344CB8AC3E}">
        <p14:creationId xmlns:p14="http://schemas.microsoft.com/office/powerpoint/2010/main" val="633245306"/>
      </p:ext>
    </p:extLst>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vl1pPr>
          </a:lstStyle>
          <a:p>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Tree>
    <p:extLst>
      <p:ext uri="{BB962C8B-B14F-4D97-AF65-F5344CB8AC3E}">
        <p14:creationId xmlns:p14="http://schemas.microsoft.com/office/powerpoint/2010/main" val="3552645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6372225" y="188913"/>
            <a:ext cx="2530475" cy="736600"/>
            <a:chOff x="6372200" y="188640"/>
            <a:chExt cx="2530740" cy="736712"/>
          </a:xfrm>
        </p:grpSpPr>
        <p:sp>
          <p:nvSpPr>
            <p:cNvPr id="5" name="TextBox 8"/>
            <p:cNvSpPr txBox="1"/>
            <p:nvPr/>
          </p:nvSpPr>
          <p:spPr>
            <a:xfrm>
              <a:off x="6372200" y="433152"/>
              <a:ext cx="1738495" cy="247688"/>
            </a:xfrm>
            <a:prstGeom prst="rect">
              <a:avLst/>
            </a:prstGeom>
            <a:noFill/>
          </p:spPr>
          <p:txBody>
            <a:bodyPr lIns="0" tIns="0" rIns="0" bIns="0">
              <a:spAutoFit/>
            </a:bodyPr>
            <a:lstStyle/>
            <a:p>
              <a:pPr fontAlgn="auto">
                <a:spcBef>
                  <a:spcPts val="0"/>
                </a:spcBef>
                <a:spcAft>
                  <a:spcPts val="0"/>
                </a:spcAft>
                <a:defRPr/>
              </a:pPr>
              <a:r>
                <a:rPr lang="en-GB" sz="1600" dirty="0">
                  <a:solidFill>
                    <a:schemeClr val="bg1">
                      <a:lumMod val="50000"/>
                    </a:schemeClr>
                  </a:solidFill>
                  <a:latin typeface="Segoe UI Light" panose="020B0502040204020203" pitchFamily="34" charset="0"/>
                  <a:cs typeface="+mn-cs"/>
                </a:rPr>
                <a:t>thermos-project.eu</a:t>
              </a:r>
            </a:p>
          </p:txBody>
        </p:sp>
        <p:pic>
          <p:nvPicPr>
            <p:cNvPr id="6"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2860" y="188640"/>
              <a:ext cx="720080" cy="7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539552" y="1268760"/>
            <a:ext cx="8229600" cy="864096"/>
          </a:xfr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457200" y="2348880"/>
            <a:ext cx="8229600" cy="377728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4038626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6372225" y="188913"/>
            <a:ext cx="2530475" cy="736600"/>
            <a:chOff x="6372200" y="188640"/>
            <a:chExt cx="2530740" cy="736712"/>
          </a:xfrm>
        </p:grpSpPr>
        <p:sp>
          <p:nvSpPr>
            <p:cNvPr id="5" name="TextBox 8"/>
            <p:cNvSpPr txBox="1"/>
            <p:nvPr/>
          </p:nvSpPr>
          <p:spPr>
            <a:xfrm>
              <a:off x="6372200" y="433152"/>
              <a:ext cx="1738495" cy="247688"/>
            </a:xfrm>
            <a:prstGeom prst="rect">
              <a:avLst/>
            </a:prstGeom>
            <a:noFill/>
          </p:spPr>
          <p:txBody>
            <a:bodyPr lIns="0" tIns="0" rIns="0" bIns="0">
              <a:spAutoFit/>
            </a:bodyPr>
            <a:lstStyle/>
            <a:p>
              <a:pPr fontAlgn="auto">
                <a:spcBef>
                  <a:spcPts val="0"/>
                </a:spcBef>
                <a:spcAft>
                  <a:spcPts val="0"/>
                </a:spcAft>
                <a:defRPr/>
              </a:pPr>
              <a:r>
                <a:rPr lang="en-GB" sz="1600" dirty="0">
                  <a:solidFill>
                    <a:schemeClr val="bg1">
                      <a:lumMod val="50000"/>
                    </a:schemeClr>
                  </a:solidFill>
                  <a:latin typeface="Segoe UI Light" panose="020B0502040204020203" pitchFamily="34" charset="0"/>
                  <a:cs typeface="+mn-cs"/>
                </a:rPr>
                <a:t>thermos-project.eu</a:t>
              </a:r>
            </a:p>
          </p:txBody>
        </p:sp>
        <p:pic>
          <p:nvPicPr>
            <p:cNvPr id="6"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2860" y="188640"/>
              <a:ext cx="720080" cy="7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539552" y="1268760"/>
            <a:ext cx="8229600" cy="864096"/>
          </a:xfrm>
        </p:spPr>
        <p:txBody>
          <a:bodyPr/>
          <a:lstStyle/>
          <a:p>
            <a:r>
              <a:rPr lang="en-US" dirty="0" smtClean="0"/>
              <a:t>Click to edit Master title style</a:t>
            </a:r>
            <a:endParaRPr lang="en-GB" dirty="0"/>
          </a:p>
        </p:txBody>
      </p:sp>
      <p:sp>
        <p:nvSpPr>
          <p:cNvPr id="3" name="Content Placeholder 2"/>
          <p:cNvSpPr>
            <a:spLocks noGrp="1"/>
          </p:cNvSpPr>
          <p:nvPr>
            <p:ph idx="1"/>
          </p:nvPr>
        </p:nvSpPr>
        <p:spPr>
          <a:xfrm>
            <a:off x="457200" y="2348880"/>
            <a:ext cx="8229600" cy="377728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680735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6372225" y="188913"/>
            <a:ext cx="2530475" cy="736600"/>
            <a:chOff x="6372200" y="188640"/>
            <a:chExt cx="2530740" cy="736712"/>
          </a:xfrm>
        </p:grpSpPr>
        <p:sp>
          <p:nvSpPr>
            <p:cNvPr id="5" name="TextBox 8"/>
            <p:cNvSpPr txBox="1"/>
            <p:nvPr/>
          </p:nvSpPr>
          <p:spPr>
            <a:xfrm>
              <a:off x="6372200" y="433152"/>
              <a:ext cx="1738495" cy="247688"/>
            </a:xfrm>
            <a:prstGeom prst="rect">
              <a:avLst/>
            </a:prstGeom>
            <a:noFill/>
          </p:spPr>
          <p:txBody>
            <a:bodyPr lIns="0" tIns="0" rIns="0" bIns="0">
              <a:spAutoFit/>
            </a:bodyPr>
            <a:lstStyle/>
            <a:p>
              <a:pPr fontAlgn="auto">
                <a:spcBef>
                  <a:spcPts val="0"/>
                </a:spcBef>
                <a:spcAft>
                  <a:spcPts val="0"/>
                </a:spcAft>
                <a:defRPr/>
              </a:pPr>
              <a:r>
                <a:rPr lang="en-GB" sz="1600" dirty="0">
                  <a:solidFill>
                    <a:schemeClr val="bg1">
                      <a:lumMod val="50000"/>
                    </a:schemeClr>
                  </a:solidFill>
                  <a:latin typeface="Segoe UI Light" panose="020B0502040204020203" pitchFamily="34" charset="0"/>
                  <a:cs typeface="+mn-cs"/>
                </a:rPr>
                <a:t>thermos-project.eu</a:t>
              </a:r>
            </a:p>
          </p:txBody>
        </p:sp>
        <p:pic>
          <p:nvPicPr>
            <p:cNvPr id="6"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2860" y="188640"/>
              <a:ext cx="720080" cy="7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539552" y="980728"/>
            <a:ext cx="8229600" cy="864096"/>
          </a:xfrm>
        </p:spPr>
        <p:txBody>
          <a:bodyPr/>
          <a:lstStyle>
            <a:lvl1pPr>
              <a:defRPr sz="4000"/>
            </a:lvl1pPr>
          </a:lstStyle>
          <a:p>
            <a:r>
              <a:rPr lang="en-US" dirty="0" smtClean="0"/>
              <a:t>Click to edit Master title style</a:t>
            </a:r>
            <a:endParaRPr lang="en-GB" dirty="0"/>
          </a:p>
        </p:txBody>
      </p:sp>
      <p:sp>
        <p:nvSpPr>
          <p:cNvPr id="3" name="Content Placeholder 2"/>
          <p:cNvSpPr>
            <a:spLocks noGrp="1"/>
          </p:cNvSpPr>
          <p:nvPr>
            <p:ph idx="1"/>
          </p:nvPr>
        </p:nvSpPr>
        <p:spPr>
          <a:xfrm>
            <a:off x="457200" y="2060848"/>
            <a:ext cx="8229600" cy="3777283"/>
          </a:xfrm>
        </p:spPr>
        <p:txBody>
          <a:bodyPr/>
          <a:lstStyle>
            <a:lvl1pPr>
              <a:buClr>
                <a:srgbClr val="FF2F2F"/>
              </a:buClr>
              <a:defRPr sz="2800"/>
            </a:lvl1pPr>
            <a:lvl2pPr>
              <a:buClr>
                <a:srgbClr val="FF2F2F"/>
              </a:buClr>
              <a:defRPr sz="2400"/>
            </a:lvl2pPr>
            <a:lvl3pPr>
              <a:buClr>
                <a:srgbClr val="FF2F2F"/>
              </a:buClr>
              <a:defRPr sz="2000"/>
            </a:lvl3pPr>
            <a:lvl4pPr>
              <a:buClr>
                <a:srgbClr val="FF2F2F"/>
              </a:buClr>
              <a:defRPr sz="1800"/>
            </a:lvl4pPr>
            <a:lvl5pPr>
              <a:buClr>
                <a:srgbClr val="FF2F2F"/>
              </a:buCl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7341523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gure ">
    <p:spTree>
      <p:nvGrpSpPr>
        <p:cNvPr id="1" name=""/>
        <p:cNvGrpSpPr/>
        <p:nvPr/>
      </p:nvGrpSpPr>
      <p:grpSpPr>
        <a:xfrm>
          <a:off x="0" y="0"/>
          <a:ext cx="0" cy="0"/>
          <a:chOff x="0" y="0"/>
          <a:chExt cx="0" cy="0"/>
        </a:xfrm>
      </p:grpSpPr>
      <p:grpSp>
        <p:nvGrpSpPr>
          <p:cNvPr id="5" name="Group 6"/>
          <p:cNvGrpSpPr>
            <a:grpSpLocks/>
          </p:cNvGrpSpPr>
          <p:nvPr userDrawn="1"/>
        </p:nvGrpSpPr>
        <p:grpSpPr bwMode="auto">
          <a:xfrm>
            <a:off x="6372225" y="188913"/>
            <a:ext cx="2530475" cy="736600"/>
            <a:chOff x="6372200" y="188640"/>
            <a:chExt cx="2530740" cy="736712"/>
          </a:xfrm>
        </p:grpSpPr>
        <p:sp>
          <p:nvSpPr>
            <p:cNvPr id="6" name="TextBox 8"/>
            <p:cNvSpPr txBox="1"/>
            <p:nvPr/>
          </p:nvSpPr>
          <p:spPr>
            <a:xfrm>
              <a:off x="6372200" y="433152"/>
              <a:ext cx="1738495" cy="247688"/>
            </a:xfrm>
            <a:prstGeom prst="rect">
              <a:avLst/>
            </a:prstGeom>
            <a:noFill/>
          </p:spPr>
          <p:txBody>
            <a:bodyPr lIns="0" tIns="0" rIns="0" bIns="0">
              <a:spAutoFit/>
            </a:bodyPr>
            <a:lstStyle/>
            <a:p>
              <a:pPr fontAlgn="auto">
                <a:spcBef>
                  <a:spcPts val="0"/>
                </a:spcBef>
                <a:spcAft>
                  <a:spcPts val="0"/>
                </a:spcAft>
                <a:defRPr/>
              </a:pPr>
              <a:r>
                <a:rPr lang="en-GB" sz="1600" dirty="0">
                  <a:solidFill>
                    <a:schemeClr val="bg1">
                      <a:lumMod val="50000"/>
                    </a:schemeClr>
                  </a:solidFill>
                  <a:latin typeface="Segoe UI Light" panose="020B0502040204020203" pitchFamily="34" charset="0"/>
                  <a:cs typeface="+mn-cs"/>
                </a:rPr>
                <a:t>thermos-project.eu</a:t>
              </a:r>
            </a:p>
          </p:txBody>
        </p:sp>
        <p:pic>
          <p:nvPicPr>
            <p:cNvPr id="7"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2860" y="188640"/>
              <a:ext cx="720080" cy="7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Text Placeholder 16"/>
          <p:cNvSpPr>
            <a:spLocks noGrp="1"/>
          </p:cNvSpPr>
          <p:nvPr>
            <p:ph type="body" sz="quarter" idx="11"/>
          </p:nvPr>
        </p:nvSpPr>
        <p:spPr>
          <a:xfrm>
            <a:off x="1619672" y="1268760"/>
            <a:ext cx="5832475" cy="360040"/>
          </a:xfrm>
        </p:spPr>
        <p:txBody>
          <a:bodyPr>
            <a:noAutofit/>
          </a:bodyPr>
          <a:lstStyle>
            <a:lvl1pPr algn="ctr">
              <a:buNone/>
              <a:defRPr sz="1800"/>
            </a:lvl1pPr>
            <a:lvl2pPr>
              <a:defRPr sz="1800"/>
            </a:lvl2pPr>
            <a:lvl3pPr>
              <a:defRPr sz="1800"/>
            </a:lvl3pPr>
            <a:lvl4pPr>
              <a:defRPr sz="1800"/>
            </a:lvl4pPr>
            <a:lvl5pPr>
              <a:defRPr sz="1800"/>
            </a:lvl5pPr>
          </a:lstStyle>
          <a:p>
            <a:pPr lvl="0"/>
            <a:r>
              <a:rPr lang="en-US" dirty="0" smtClean="0"/>
              <a:t>Click to edit Master text styles</a:t>
            </a:r>
            <a:endParaRPr lang="de-DE" dirty="0"/>
          </a:p>
        </p:txBody>
      </p:sp>
      <p:sp>
        <p:nvSpPr>
          <p:cNvPr id="23" name="Text Placeholder 16"/>
          <p:cNvSpPr>
            <a:spLocks noGrp="1"/>
          </p:cNvSpPr>
          <p:nvPr>
            <p:ph type="body" sz="quarter" idx="12"/>
          </p:nvPr>
        </p:nvSpPr>
        <p:spPr>
          <a:xfrm>
            <a:off x="1619845" y="5373216"/>
            <a:ext cx="5832475" cy="936104"/>
          </a:xfrm>
        </p:spPr>
        <p:txBody>
          <a:bodyPr>
            <a:noAutofit/>
          </a:bodyPr>
          <a:lstStyle>
            <a:lvl1pPr algn="l">
              <a:buNone/>
              <a:defRPr sz="1800"/>
            </a:lvl1pPr>
            <a:lvl2pPr>
              <a:defRPr sz="1800"/>
            </a:lvl2pPr>
            <a:lvl3pPr>
              <a:defRPr sz="1800"/>
            </a:lvl3pPr>
            <a:lvl4pPr>
              <a:defRPr sz="1800"/>
            </a:lvl4pPr>
            <a:lvl5pPr>
              <a:defRPr sz="1800"/>
            </a:lvl5pPr>
          </a:lstStyle>
          <a:p>
            <a:pPr lvl="0"/>
            <a:r>
              <a:rPr lang="en-US" dirty="0" smtClean="0"/>
              <a:t>Click to edit Master text styles</a:t>
            </a:r>
            <a:endParaRPr lang="de-DE" dirty="0"/>
          </a:p>
        </p:txBody>
      </p:sp>
      <p:sp>
        <p:nvSpPr>
          <p:cNvPr id="25" name="Chart Placeholder 24"/>
          <p:cNvSpPr>
            <a:spLocks noGrp="1"/>
          </p:cNvSpPr>
          <p:nvPr>
            <p:ph type="chart" sz="quarter" idx="13"/>
          </p:nvPr>
        </p:nvSpPr>
        <p:spPr>
          <a:xfrm>
            <a:off x="1908175" y="1772816"/>
            <a:ext cx="5184775" cy="3455987"/>
          </a:xfrm>
        </p:spPr>
        <p:txBody>
          <a:bodyPr rtlCol="0">
            <a:normAutofit/>
          </a:bodyPr>
          <a:lstStyle/>
          <a:p>
            <a:pPr lvl="0"/>
            <a:endParaRPr lang="de-DE" noProof="0"/>
          </a:p>
        </p:txBody>
      </p:sp>
    </p:spTree>
    <p:extLst>
      <p:ext uri="{BB962C8B-B14F-4D97-AF65-F5344CB8AC3E}">
        <p14:creationId xmlns:p14="http://schemas.microsoft.com/office/powerpoint/2010/main" val="1121728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
    <p:spTree>
      <p:nvGrpSpPr>
        <p:cNvPr id="1" name=""/>
        <p:cNvGrpSpPr/>
        <p:nvPr/>
      </p:nvGrpSpPr>
      <p:grpSpPr>
        <a:xfrm>
          <a:off x="0" y="0"/>
          <a:ext cx="0" cy="0"/>
          <a:chOff x="0" y="0"/>
          <a:chExt cx="0" cy="0"/>
        </a:xfrm>
      </p:grpSpPr>
      <p:grpSp>
        <p:nvGrpSpPr>
          <p:cNvPr id="5" name="Group 6"/>
          <p:cNvGrpSpPr>
            <a:grpSpLocks/>
          </p:cNvGrpSpPr>
          <p:nvPr userDrawn="1"/>
        </p:nvGrpSpPr>
        <p:grpSpPr bwMode="auto">
          <a:xfrm>
            <a:off x="6372225" y="188913"/>
            <a:ext cx="2530475" cy="736600"/>
            <a:chOff x="6372200" y="188640"/>
            <a:chExt cx="2530740" cy="736712"/>
          </a:xfrm>
        </p:grpSpPr>
        <p:sp>
          <p:nvSpPr>
            <p:cNvPr id="6" name="TextBox 8"/>
            <p:cNvSpPr txBox="1"/>
            <p:nvPr/>
          </p:nvSpPr>
          <p:spPr>
            <a:xfrm>
              <a:off x="6372200" y="433152"/>
              <a:ext cx="1738495" cy="247688"/>
            </a:xfrm>
            <a:prstGeom prst="rect">
              <a:avLst/>
            </a:prstGeom>
            <a:noFill/>
          </p:spPr>
          <p:txBody>
            <a:bodyPr lIns="0" tIns="0" rIns="0" bIns="0">
              <a:spAutoFit/>
            </a:bodyPr>
            <a:lstStyle/>
            <a:p>
              <a:pPr fontAlgn="auto">
                <a:spcBef>
                  <a:spcPts val="0"/>
                </a:spcBef>
                <a:spcAft>
                  <a:spcPts val="0"/>
                </a:spcAft>
                <a:defRPr/>
              </a:pPr>
              <a:r>
                <a:rPr lang="en-GB" sz="1600" dirty="0">
                  <a:solidFill>
                    <a:schemeClr val="bg1">
                      <a:lumMod val="50000"/>
                    </a:schemeClr>
                  </a:solidFill>
                  <a:latin typeface="Segoe UI Light" panose="020B0502040204020203" pitchFamily="34" charset="0"/>
                  <a:cs typeface="+mn-cs"/>
                </a:rPr>
                <a:t>thermos-project.eu</a:t>
              </a:r>
            </a:p>
          </p:txBody>
        </p:sp>
        <p:pic>
          <p:nvPicPr>
            <p:cNvPr id="7"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2860" y="188640"/>
              <a:ext cx="720080" cy="7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 name="Picture Placeholder 14"/>
          <p:cNvSpPr>
            <a:spLocks noGrp="1"/>
          </p:cNvSpPr>
          <p:nvPr>
            <p:ph type="pic" sz="quarter" idx="10"/>
          </p:nvPr>
        </p:nvSpPr>
        <p:spPr>
          <a:xfrm>
            <a:off x="1908175" y="1772816"/>
            <a:ext cx="5184775" cy="3457004"/>
          </a:xfrm>
        </p:spPr>
        <p:txBody>
          <a:bodyPr rtlCol="0">
            <a:normAutofit/>
          </a:bodyPr>
          <a:lstStyle/>
          <a:p>
            <a:pPr lvl="0"/>
            <a:endParaRPr lang="de-DE" noProof="0" dirty="0"/>
          </a:p>
        </p:txBody>
      </p:sp>
      <p:sp>
        <p:nvSpPr>
          <p:cNvPr id="17" name="Text Placeholder 16"/>
          <p:cNvSpPr>
            <a:spLocks noGrp="1"/>
          </p:cNvSpPr>
          <p:nvPr>
            <p:ph type="body" sz="quarter" idx="11"/>
          </p:nvPr>
        </p:nvSpPr>
        <p:spPr>
          <a:xfrm>
            <a:off x="1619672" y="1268760"/>
            <a:ext cx="5832475" cy="360040"/>
          </a:xfrm>
        </p:spPr>
        <p:txBody>
          <a:bodyPr>
            <a:noAutofit/>
          </a:bodyPr>
          <a:lstStyle>
            <a:lvl1pPr algn="ctr">
              <a:buNone/>
              <a:defRPr sz="1800"/>
            </a:lvl1pPr>
            <a:lvl2pPr>
              <a:defRPr sz="1800"/>
            </a:lvl2pPr>
            <a:lvl3pPr>
              <a:defRPr sz="1800"/>
            </a:lvl3pPr>
            <a:lvl4pPr>
              <a:defRPr sz="1800"/>
            </a:lvl4pPr>
            <a:lvl5pPr>
              <a:defRPr sz="1800"/>
            </a:lvl5pPr>
          </a:lstStyle>
          <a:p>
            <a:pPr lvl="0"/>
            <a:r>
              <a:rPr lang="en-US" dirty="0" smtClean="0"/>
              <a:t>Click to edit Master text styles</a:t>
            </a:r>
            <a:endParaRPr lang="de-DE" dirty="0"/>
          </a:p>
        </p:txBody>
      </p:sp>
      <p:sp>
        <p:nvSpPr>
          <p:cNvPr id="18" name="Text Placeholder 16"/>
          <p:cNvSpPr>
            <a:spLocks noGrp="1"/>
          </p:cNvSpPr>
          <p:nvPr>
            <p:ph type="body" sz="quarter" idx="12"/>
          </p:nvPr>
        </p:nvSpPr>
        <p:spPr>
          <a:xfrm>
            <a:off x="1619845" y="5373216"/>
            <a:ext cx="5832475" cy="936104"/>
          </a:xfrm>
        </p:spPr>
        <p:txBody>
          <a:bodyPr>
            <a:noAutofit/>
          </a:bodyPr>
          <a:lstStyle>
            <a:lvl1pPr algn="l">
              <a:buNone/>
              <a:defRPr sz="1800"/>
            </a:lvl1pPr>
            <a:lvl2pPr>
              <a:defRPr sz="1800"/>
            </a:lvl2pPr>
            <a:lvl3pPr>
              <a:defRPr sz="1800"/>
            </a:lvl3pPr>
            <a:lvl4pPr>
              <a:defRPr sz="1800"/>
            </a:lvl4pPr>
            <a:lvl5pPr>
              <a:defRPr sz="1800"/>
            </a:lvl5pPr>
          </a:lstStyle>
          <a:p>
            <a:pPr lvl="0"/>
            <a:r>
              <a:rPr lang="en-US" dirty="0" smtClean="0"/>
              <a:t>Click to edit Master text styles</a:t>
            </a:r>
            <a:endParaRPr lang="de-DE" dirty="0"/>
          </a:p>
        </p:txBody>
      </p:sp>
    </p:spTree>
    <p:extLst>
      <p:ext uri="{BB962C8B-B14F-4D97-AF65-F5344CB8AC3E}">
        <p14:creationId xmlns:p14="http://schemas.microsoft.com/office/powerpoint/2010/main" val="22208892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collage">
    <p:spTree>
      <p:nvGrpSpPr>
        <p:cNvPr id="1" name=""/>
        <p:cNvGrpSpPr/>
        <p:nvPr/>
      </p:nvGrpSpPr>
      <p:grpSpPr>
        <a:xfrm>
          <a:off x="0" y="0"/>
          <a:ext cx="0" cy="0"/>
          <a:chOff x="0" y="0"/>
          <a:chExt cx="0" cy="0"/>
        </a:xfrm>
      </p:grpSpPr>
      <p:grpSp>
        <p:nvGrpSpPr>
          <p:cNvPr id="7" name="Group 6"/>
          <p:cNvGrpSpPr>
            <a:grpSpLocks/>
          </p:cNvGrpSpPr>
          <p:nvPr userDrawn="1"/>
        </p:nvGrpSpPr>
        <p:grpSpPr bwMode="auto">
          <a:xfrm>
            <a:off x="6372225" y="188913"/>
            <a:ext cx="2530475" cy="736600"/>
            <a:chOff x="6372200" y="188640"/>
            <a:chExt cx="2530740" cy="736712"/>
          </a:xfrm>
        </p:grpSpPr>
        <p:sp>
          <p:nvSpPr>
            <p:cNvPr id="8" name="TextBox 8"/>
            <p:cNvSpPr txBox="1"/>
            <p:nvPr/>
          </p:nvSpPr>
          <p:spPr>
            <a:xfrm>
              <a:off x="6372200" y="433152"/>
              <a:ext cx="1738495" cy="247688"/>
            </a:xfrm>
            <a:prstGeom prst="rect">
              <a:avLst/>
            </a:prstGeom>
            <a:noFill/>
          </p:spPr>
          <p:txBody>
            <a:bodyPr lIns="0" tIns="0" rIns="0" bIns="0">
              <a:spAutoFit/>
            </a:bodyPr>
            <a:lstStyle/>
            <a:p>
              <a:pPr fontAlgn="auto">
                <a:spcBef>
                  <a:spcPts val="0"/>
                </a:spcBef>
                <a:spcAft>
                  <a:spcPts val="0"/>
                </a:spcAft>
                <a:defRPr/>
              </a:pPr>
              <a:r>
                <a:rPr lang="en-GB" sz="1600" dirty="0">
                  <a:solidFill>
                    <a:schemeClr val="bg1">
                      <a:lumMod val="50000"/>
                    </a:schemeClr>
                  </a:solidFill>
                  <a:latin typeface="Segoe UI Light" panose="020B0502040204020203" pitchFamily="34" charset="0"/>
                  <a:cs typeface="+mn-cs"/>
                </a:rPr>
                <a:t>thermos-project.eu</a:t>
              </a:r>
            </a:p>
          </p:txBody>
        </p:sp>
        <p:pic>
          <p:nvPicPr>
            <p:cNvPr id="9"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2860" y="188640"/>
              <a:ext cx="720080" cy="7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Picture Placeholder 18"/>
          <p:cNvSpPr>
            <a:spLocks noGrp="1"/>
          </p:cNvSpPr>
          <p:nvPr>
            <p:ph type="pic" sz="quarter" idx="10"/>
          </p:nvPr>
        </p:nvSpPr>
        <p:spPr>
          <a:xfrm>
            <a:off x="684213" y="1268413"/>
            <a:ext cx="2447627" cy="4537075"/>
          </a:xfrm>
        </p:spPr>
        <p:txBody>
          <a:bodyPr rtlCol="0">
            <a:normAutofit/>
          </a:bodyPr>
          <a:lstStyle/>
          <a:p>
            <a:pPr lvl="0"/>
            <a:endParaRPr lang="de-DE" noProof="0"/>
          </a:p>
        </p:txBody>
      </p:sp>
      <p:sp>
        <p:nvSpPr>
          <p:cNvPr id="21" name="Picture Placeholder 20"/>
          <p:cNvSpPr>
            <a:spLocks noGrp="1"/>
          </p:cNvSpPr>
          <p:nvPr>
            <p:ph type="pic" sz="quarter" idx="11"/>
          </p:nvPr>
        </p:nvSpPr>
        <p:spPr>
          <a:xfrm>
            <a:off x="3348087" y="1267966"/>
            <a:ext cx="2232025" cy="2305050"/>
          </a:xfrm>
        </p:spPr>
        <p:txBody>
          <a:bodyPr rtlCol="0">
            <a:normAutofit/>
          </a:bodyPr>
          <a:lstStyle/>
          <a:p>
            <a:pPr lvl="0"/>
            <a:endParaRPr lang="de-DE" noProof="0"/>
          </a:p>
        </p:txBody>
      </p:sp>
      <p:sp>
        <p:nvSpPr>
          <p:cNvPr id="22" name="Picture Placeholder 20"/>
          <p:cNvSpPr>
            <a:spLocks noGrp="1"/>
          </p:cNvSpPr>
          <p:nvPr>
            <p:ph type="pic" sz="quarter" idx="12"/>
          </p:nvPr>
        </p:nvSpPr>
        <p:spPr>
          <a:xfrm>
            <a:off x="3347343" y="3717032"/>
            <a:ext cx="2232025" cy="2089026"/>
          </a:xfrm>
        </p:spPr>
        <p:txBody>
          <a:bodyPr rtlCol="0">
            <a:normAutofit/>
          </a:bodyPr>
          <a:lstStyle/>
          <a:p>
            <a:pPr lvl="0"/>
            <a:endParaRPr lang="de-DE" noProof="0"/>
          </a:p>
        </p:txBody>
      </p:sp>
      <p:sp>
        <p:nvSpPr>
          <p:cNvPr id="23" name="Picture Placeholder 18"/>
          <p:cNvSpPr>
            <a:spLocks noGrp="1"/>
          </p:cNvSpPr>
          <p:nvPr>
            <p:ph type="pic" sz="quarter" idx="13"/>
          </p:nvPr>
        </p:nvSpPr>
        <p:spPr>
          <a:xfrm>
            <a:off x="5724128" y="1268760"/>
            <a:ext cx="2664296" cy="4537075"/>
          </a:xfrm>
        </p:spPr>
        <p:txBody>
          <a:bodyPr rtlCol="0">
            <a:normAutofit/>
          </a:bodyPr>
          <a:lstStyle/>
          <a:p>
            <a:pPr lvl="0"/>
            <a:endParaRPr lang="de-DE" noProof="0"/>
          </a:p>
        </p:txBody>
      </p:sp>
      <p:sp>
        <p:nvSpPr>
          <p:cNvPr id="24" name="Text Placeholder 16"/>
          <p:cNvSpPr>
            <a:spLocks noGrp="1"/>
          </p:cNvSpPr>
          <p:nvPr>
            <p:ph type="body" sz="quarter" idx="14"/>
          </p:nvPr>
        </p:nvSpPr>
        <p:spPr>
          <a:xfrm>
            <a:off x="1619672" y="5949280"/>
            <a:ext cx="5832475" cy="360040"/>
          </a:xfrm>
        </p:spPr>
        <p:txBody>
          <a:bodyPr>
            <a:noAutofit/>
          </a:bodyPr>
          <a:lstStyle>
            <a:lvl1pPr algn="ctr">
              <a:buNone/>
              <a:defRPr sz="1800"/>
            </a:lvl1pPr>
            <a:lvl2pPr>
              <a:defRPr sz="1800"/>
            </a:lvl2pPr>
            <a:lvl3pPr>
              <a:defRPr sz="1800"/>
            </a:lvl3pPr>
            <a:lvl4pPr>
              <a:defRPr sz="1800"/>
            </a:lvl4pPr>
            <a:lvl5pPr>
              <a:defRPr sz="1800"/>
            </a:lvl5pPr>
          </a:lstStyle>
          <a:p>
            <a:pPr lvl="0"/>
            <a:r>
              <a:rPr lang="en-US" dirty="0" smtClean="0"/>
              <a:t>Click to edit Master text styles</a:t>
            </a:r>
            <a:endParaRPr lang="de-DE" dirty="0"/>
          </a:p>
        </p:txBody>
      </p:sp>
    </p:spTree>
    <p:extLst>
      <p:ext uri="{BB962C8B-B14F-4D97-AF65-F5344CB8AC3E}">
        <p14:creationId xmlns:p14="http://schemas.microsoft.com/office/powerpoint/2010/main" val="2030003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10"/>
          </p:nvPr>
        </p:nvSpPr>
        <p:spPr/>
        <p:txBody>
          <a:bodyPr/>
          <a:lstStyle/>
          <a:p>
            <a:fld id="{255F5A57-CA5B-4B07-9F49-91D689CBAECB}" type="datetimeFigureOut">
              <a:rPr lang="de-DE" smtClean="0"/>
              <a:pPr/>
              <a:t>10.06.2020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4E0EF88-59D4-4B79-8AC8-22E84B1F9BDD}" type="slidenum">
              <a:rPr lang="de-DE" smtClean="0"/>
              <a:pPr/>
              <a:t>‹#›</a:t>
            </a:fld>
            <a:endParaRPr lang="de-D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7"/>
          <p:cNvGrpSpPr>
            <a:grpSpLocks/>
          </p:cNvGrpSpPr>
          <p:nvPr userDrawn="1"/>
        </p:nvGrpSpPr>
        <p:grpSpPr bwMode="auto">
          <a:xfrm>
            <a:off x="6372225" y="188913"/>
            <a:ext cx="2530475" cy="736600"/>
            <a:chOff x="6372200" y="188640"/>
            <a:chExt cx="2530740" cy="736712"/>
          </a:xfrm>
        </p:grpSpPr>
        <p:sp>
          <p:nvSpPr>
            <p:cNvPr id="6" name="TextBox 8"/>
            <p:cNvSpPr txBox="1"/>
            <p:nvPr/>
          </p:nvSpPr>
          <p:spPr>
            <a:xfrm>
              <a:off x="6372200" y="433152"/>
              <a:ext cx="1738495" cy="247688"/>
            </a:xfrm>
            <a:prstGeom prst="rect">
              <a:avLst/>
            </a:prstGeom>
            <a:noFill/>
          </p:spPr>
          <p:txBody>
            <a:bodyPr lIns="0" tIns="0" rIns="0" bIns="0">
              <a:spAutoFit/>
            </a:bodyPr>
            <a:lstStyle/>
            <a:p>
              <a:pPr fontAlgn="auto">
                <a:spcBef>
                  <a:spcPts val="0"/>
                </a:spcBef>
                <a:spcAft>
                  <a:spcPts val="0"/>
                </a:spcAft>
                <a:defRPr/>
              </a:pPr>
              <a:r>
                <a:rPr lang="en-GB" sz="1600" dirty="0">
                  <a:solidFill>
                    <a:schemeClr val="bg1">
                      <a:lumMod val="50000"/>
                    </a:schemeClr>
                  </a:solidFill>
                  <a:latin typeface="Segoe UI Light" panose="020B0502040204020203" pitchFamily="34" charset="0"/>
                  <a:cs typeface="+mn-cs"/>
                </a:rPr>
                <a:t>thermos-project.eu</a:t>
              </a:r>
            </a:p>
          </p:txBody>
        </p:sp>
        <p:pic>
          <p:nvPicPr>
            <p:cNvPr id="7" name="Picture 1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82860" y="188640"/>
              <a:ext cx="720080" cy="7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2132856"/>
            <a:ext cx="4038600" cy="39933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2132856"/>
            <a:ext cx="4038600" cy="399330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GB" dirty="0"/>
          </a:p>
        </p:txBody>
      </p:sp>
    </p:spTree>
    <p:extLst>
      <p:ext uri="{BB962C8B-B14F-4D97-AF65-F5344CB8AC3E}">
        <p14:creationId xmlns:p14="http://schemas.microsoft.com/office/powerpoint/2010/main" val="19103971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ckground photo">
    <p:spTree>
      <p:nvGrpSpPr>
        <p:cNvPr id="1" name=""/>
        <p:cNvGrpSpPr/>
        <p:nvPr/>
      </p:nvGrpSpPr>
      <p:grpSpPr>
        <a:xfrm>
          <a:off x="0" y="0"/>
          <a:ext cx="0" cy="0"/>
          <a:chOff x="0" y="0"/>
          <a:chExt cx="0" cy="0"/>
        </a:xfrm>
      </p:grpSpPr>
      <p:sp>
        <p:nvSpPr>
          <p:cNvPr id="3" name="TextBox 6"/>
          <p:cNvSpPr txBox="1"/>
          <p:nvPr userDrawn="1"/>
        </p:nvSpPr>
        <p:spPr>
          <a:xfrm>
            <a:off x="5508625" y="446088"/>
            <a:ext cx="2519363" cy="246062"/>
          </a:xfrm>
          <a:prstGeom prst="rect">
            <a:avLst/>
          </a:prstGeom>
          <a:noFill/>
        </p:spPr>
        <p:txBody>
          <a:bodyPr lIns="0" tIns="0" rIns="0" bIns="0">
            <a:spAutoFit/>
          </a:bodyPr>
          <a:lstStyle/>
          <a:p>
            <a:pPr algn="r" fontAlgn="auto">
              <a:spcBef>
                <a:spcPts val="0"/>
              </a:spcBef>
              <a:spcAft>
                <a:spcPts val="0"/>
              </a:spcAft>
              <a:defRPr/>
            </a:pPr>
            <a:r>
              <a:rPr lang="en-GB" sz="1600" dirty="0">
                <a:solidFill>
                  <a:schemeClr val="bg1"/>
                </a:solidFill>
                <a:latin typeface="Segoe UI Light" panose="020B0502040204020203" pitchFamily="34" charset="0"/>
                <a:cs typeface="+mn-cs"/>
              </a:rPr>
              <a:t>thermos-project.eu</a:t>
            </a:r>
          </a:p>
        </p:txBody>
      </p:sp>
      <p:pic>
        <p:nvPicPr>
          <p:cNvPr id="4"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172450" y="188913"/>
            <a:ext cx="7207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Picture Placeholder 12"/>
          <p:cNvSpPr>
            <a:spLocks noGrp="1"/>
          </p:cNvSpPr>
          <p:nvPr>
            <p:ph type="pic" sz="quarter" idx="13"/>
          </p:nvPr>
        </p:nvSpPr>
        <p:spPr>
          <a:xfrm>
            <a:off x="0" y="-27384"/>
            <a:ext cx="9144000" cy="6885384"/>
          </a:xfrm>
        </p:spPr>
        <p:txBody>
          <a:bodyPr rtlCol="0">
            <a:normAutofit/>
          </a:bodyPr>
          <a:lstStyle/>
          <a:p>
            <a:pPr lvl="0"/>
            <a:endParaRPr lang="de-DE" noProof="0"/>
          </a:p>
        </p:txBody>
      </p:sp>
    </p:spTree>
    <p:extLst>
      <p:ext uri="{BB962C8B-B14F-4D97-AF65-F5344CB8AC3E}">
        <p14:creationId xmlns:p14="http://schemas.microsoft.com/office/powerpoint/2010/main" val="1039813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e-D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5F5A57-CA5B-4B07-9F49-91D689CBAECB}" type="datetimeFigureOut">
              <a:rPr lang="de-DE" smtClean="0"/>
              <a:pPr/>
              <a:t>10.06.2020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4E0EF88-59D4-4B79-8AC8-22E84B1F9BDD}" type="slidenum">
              <a:rPr lang="de-DE" smtClean="0"/>
              <a:pPr/>
              <a:t>‹#›</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Date Placeholder 4"/>
          <p:cNvSpPr>
            <a:spLocks noGrp="1"/>
          </p:cNvSpPr>
          <p:nvPr>
            <p:ph type="dt" sz="half" idx="10"/>
          </p:nvPr>
        </p:nvSpPr>
        <p:spPr/>
        <p:txBody>
          <a:bodyPr/>
          <a:lstStyle/>
          <a:p>
            <a:fld id="{255F5A57-CA5B-4B07-9F49-91D689CBAECB}" type="datetimeFigureOut">
              <a:rPr lang="de-DE" smtClean="0"/>
              <a:pPr/>
              <a:t>10.06.2020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4E0EF88-59D4-4B79-8AC8-22E84B1F9BDD}" type="slidenum">
              <a:rPr lang="de-DE" smtClean="0"/>
              <a:pPr/>
              <a:t>‹#›</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de-D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7" name="Date Placeholder 6"/>
          <p:cNvSpPr>
            <a:spLocks noGrp="1"/>
          </p:cNvSpPr>
          <p:nvPr>
            <p:ph type="dt" sz="half" idx="10"/>
          </p:nvPr>
        </p:nvSpPr>
        <p:spPr/>
        <p:txBody>
          <a:bodyPr/>
          <a:lstStyle/>
          <a:p>
            <a:fld id="{255F5A57-CA5B-4B07-9F49-91D689CBAECB}" type="datetimeFigureOut">
              <a:rPr lang="de-DE" smtClean="0"/>
              <a:pPr/>
              <a:t>10.06.2020</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B4E0EF88-59D4-4B79-8AC8-22E84B1F9BDD}" type="slidenum">
              <a:rPr lang="de-DE" smtClean="0"/>
              <a:pPr/>
              <a:t>‹#›</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DE"/>
          </a:p>
        </p:txBody>
      </p:sp>
      <p:sp>
        <p:nvSpPr>
          <p:cNvPr id="3" name="Date Placeholder 2"/>
          <p:cNvSpPr>
            <a:spLocks noGrp="1"/>
          </p:cNvSpPr>
          <p:nvPr>
            <p:ph type="dt" sz="half" idx="10"/>
          </p:nvPr>
        </p:nvSpPr>
        <p:spPr/>
        <p:txBody>
          <a:bodyPr/>
          <a:lstStyle/>
          <a:p>
            <a:fld id="{255F5A57-CA5B-4B07-9F49-91D689CBAECB}" type="datetimeFigureOut">
              <a:rPr lang="de-DE" smtClean="0"/>
              <a:pPr/>
              <a:t>10.06.2020</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B4E0EF88-59D4-4B79-8AC8-22E84B1F9BDD}" type="slidenum">
              <a:rPr lang="de-DE" smtClean="0"/>
              <a:pPr/>
              <a:t>‹#›</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5F5A57-CA5B-4B07-9F49-91D689CBAECB}" type="datetimeFigureOut">
              <a:rPr lang="de-DE" smtClean="0"/>
              <a:pPr/>
              <a:t>10.06.2020</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B4E0EF88-59D4-4B79-8AC8-22E84B1F9BDD}" type="slidenum">
              <a:rPr lang="de-DE" smtClean="0"/>
              <a:pPr/>
              <a:t>‹#›</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de-D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5F5A57-CA5B-4B07-9F49-91D689CBAECB}" type="datetimeFigureOut">
              <a:rPr lang="de-DE" smtClean="0"/>
              <a:pPr/>
              <a:t>10.06.2020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4E0EF88-59D4-4B79-8AC8-22E84B1F9BDD}" type="slidenum">
              <a:rPr lang="de-DE" smtClean="0"/>
              <a:pPr/>
              <a:t>‹#›</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de-D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5F5A57-CA5B-4B07-9F49-91D689CBAECB}" type="datetimeFigureOut">
              <a:rPr lang="de-DE" smtClean="0"/>
              <a:pPr/>
              <a:t>10.06.2020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4E0EF88-59D4-4B79-8AC8-22E84B1F9BDD}" type="slidenum">
              <a:rPr lang="de-DE" smtClean="0"/>
              <a:pPr/>
              <a:t>‹#›</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5.jpeg"/><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de-D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D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5F5A57-CA5B-4B07-9F49-91D689CBAECB}" type="datetimeFigureOut">
              <a:rPr lang="de-DE" smtClean="0"/>
              <a:pPr/>
              <a:t>10.06.2020</a:t>
            </a:fld>
            <a:endParaRPr lang="de-D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E0EF88-59D4-4B79-8AC8-22E84B1F9BDD}" type="slidenum">
              <a:rPr lang="de-DE" smtClean="0"/>
              <a:pPr/>
              <a:t>‹#›</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68313" y="1268413"/>
            <a:ext cx="82296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smtClean="0"/>
              <a:t>Click to edit Master title style</a:t>
            </a:r>
            <a:endParaRPr lang="en-GB" altLang="de-DE" smtClean="0"/>
          </a:p>
        </p:txBody>
      </p:sp>
      <p:sp>
        <p:nvSpPr>
          <p:cNvPr id="1027" name="Text Placeholder 2"/>
          <p:cNvSpPr>
            <a:spLocks noGrp="1"/>
          </p:cNvSpPr>
          <p:nvPr>
            <p:ph type="body" idx="1"/>
          </p:nvPr>
        </p:nvSpPr>
        <p:spPr bwMode="auto">
          <a:xfrm>
            <a:off x="457200" y="2205038"/>
            <a:ext cx="8229600"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smtClean="0"/>
              <a:t>Click to edit Master text styles</a:t>
            </a:r>
          </a:p>
          <a:p>
            <a:pPr lvl="1"/>
            <a:r>
              <a:rPr lang="en-US" altLang="de-DE" smtClean="0"/>
              <a:t>Second level</a:t>
            </a:r>
          </a:p>
          <a:p>
            <a:pPr lvl="2"/>
            <a:r>
              <a:rPr lang="en-US" altLang="de-DE" smtClean="0"/>
              <a:t>Third level</a:t>
            </a:r>
          </a:p>
          <a:p>
            <a:pPr lvl="3"/>
            <a:r>
              <a:rPr lang="en-US" altLang="de-DE" smtClean="0"/>
              <a:t>Fourth level</a:t>
            </a:r>
          </a:p>
          <a:p>
            <a:pPr lvl="4"/>
            <a:r>
              <a:rPr lang="en-US" altLang="de-DE" smtClean="0"/>
              <a:t>Fifth level</a:t>
            </a:r>
            <a:endParaRPr lang="en-GB" altLang="de-DE" smtClean="0"/>
          </a:p>
        </p:txBody>
      </p:sp>
      <p:grpSp>
        <p:nvGrpSpPr>
          <p:cNvPr id="1028" name="Group 6"/>
          <p:cNvGrpSpPr>
            <a:grpSpLocks/>
          </p:cNvGrpSpPr>
          <p:nvPr userDrawn="1"/>
        </p:nvGrpSpPr>
        <p:grpSpPr bwMode="auto">
          <a:xfrm>
            <a:off x="6372225" y="188913"/>
            <a:ext cx="2530475" cy="736600"/>
            <a:chOff x="6372200" y="188640"/>
            <a:chExt cx="2530740" cy="736712"/>
          </a:xfrm>
        </p:grpSpPr>
        <p:sp>
          <p:nvSpPr>
            <p:cNvPr id="8" name="TextBox 7"/>
            <p:cNvSpPr txBox="1"/>
            <p:nvPr/>
          </p:nvSpPr>
          <p:spPr>
            <a:xfrm>
              <a:off x="6372200" y="433152"/>
              <a:ext cx="1738495" cy="247688"/>
            </a:xfrm>
            <a:prstGeom prst="rect">
              <a:avLst/>
            </a:prstGeom>
            <a:noFill/>
          </p:spPr>
          <p:txBody>
            <a:bodyPr lIns="0" tIns="0" rIns="0" bIns="0">
              <a:spAutoFit/>
            </a:bodyPr>
            <a:lstStyle/>
            <a:p>
              <a:pPr fontAlgn="auto">
                <a:spcBef>
                  <a:spcPts val="0"/>
                </a:spcBef>
                <a:spcAft>
                  <a:spcPts val="0"/>
                </a:spcAft>
                <a:defRPr/>
              </a:pPr>
              <a:r>
                <a:rPr lang="en-GB" sz="1600" dirty="0">
                  <a:solidFill>
                    <a:schemeClr val="bg1">
                      <a:lumMod val="50000"/>
                    </a:schemeClr>
                  </a:solidFill>
                  <a:latin typeface="Segoe UI Light" panose="020B0502040204020203" pitchFamily="34" charset="0"/>
                  <a:cs typeface="+mn-cs"/>
                </a:rPr>
                <a:t>thermos-project.eu</a:t>
              </a:r>
            </a:p>
          </p:txBody>
        </p:sp>
        <p:pic>
          <p:nvPicPr>
            <p:cNvPr id="1030" name="Picture 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182860" y="188640"/>
              <a:ext cx="720080" cy="73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320698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rtl="0" eaLnBrk="0" fontAlgn="base" hangingPunct="0">
        <a:spcBef>
          <a:spcPct val="0"/>
        </a:spcBef>
        <a:spcAft>
          <a:spcPct val="0"/>
        </a:spcAft>
        <a:defRPr sz="4400" kern="1200">
          <a:solidFill>
            <a:schemeClr val="tx1"/>
          </a:solidFill>
          <a:latin typeface="Segoe UI" pitchFamily="34" charset="0"/>
          <a:ea typeface="Segoe UI" pitchFamily="34" charset="0"/>
          <a:cs typeface="Segoe UI" pitchFamily="34" charset="0"/>
        </a:defRPr>
      </a:lvl1pPr>
      <a:lvl2pPr algn="ctr" rtl="0" eaLnBrk="0" fontAlgn="base" hangingPunct="0">
        <a:spcBef>
          <a:spcPct val="0"/>
        </a:spcBef>
        <a:spcAft>
          <a:spcPct val="0"/>
        </a:spcAft>
        <a:defRPr sz="4400">
          <a:solidFill>
            <a:schemeClr val="tx1"/>
          </a:solidFill>
          <a:latin typeface="Segoe UI" pitchFamily="34" charset="0"/>
          <a:cs typeface="Segoe UI" pitchFamily="34" charset="0"/>
        </a:defRPr>
      </a:lvl2pPr>
      <a:lvl3pPr algn="ctr" rtl="0" eaLnBrk="0" fontAlgn="base" hangingPunct="0">
        <a:spcBef>
          <a:spcPct val="0"/>
        </a:spcBef>
        <a:spcAft>
          <a:spcPct val="0"/>
        </a:spcAft>
        <a:defRPr sz="4400">
          <a:solidFill>
            <a:schemeClr val="tx1"/>
          </a:solidFill>
          <a:latin typeface="Segoe UI" pitchFamily="34" charset="0"/>
          <a:cs typeface="Segoe UI" pitchFamily="34" charset="0"/>
        </a:defRPr>
      </a:lvl3pPr>
      <a:lvl4pPr algn="ctr" rtl="0" eaLnBrk="0" fontAlgn="base" hangingPunct="0">
        <a:spcBef>
          <a:spcPct val="0"/>
        </a:spcBef>
        <a:spcAft>
          <a:spcPct val="0"/>
        </a:spcAft>
        <a:defRPr sz="4400">
          <a:solidFill>
            <a:schemeClr val="tx1"/>
          </a:solidFill>
          <a:latin typeface="Segoe UI" pitchFamily="34" charset="0"/>
          <a:cs typeface="Segoe UI" pitchFamily="34" charset="0"/>
        </a:defRPr>
      </a:lvl4pPr>
      <a:lvl5pPr algn="ctr" rtl="0" eaLnBrk="0" fontAlgn="base" hangingPunct="0">
        <a:spcBef>
          <a:spcPct val="0"/>
        </a:spcBef>
        <a:spcAft>
          <a:spcPct val="0"/>
        </a:spcAft>
        <a:defRPr sz="4400">
          <a:solidFill>
            <a:schemeClr val="tx1"/>
          </a:solidFill>
          <a:latin typeface="Segoe UI" pitchFamily="34" charset="0"/>
          <a:cs typeface="Segoe UI" pitchFamily="34" charset="0"/>
        </a:defRPr>
      </a:lvl5pPr>
      <a:lvl6pPr marL="457200" algn="ctr" rtl="0" fontAlgn="base">
        <a:spcBef>
          <a:spcPct val="0"/>
        </a:spcBef>
        <a:spcAft>
          <a:spcPct val="0"/>
        </a:spcAft>
        <a:defRPr sz="4400">
          <a:solidFill>
            <a:schemeClr val="tx1"/>
          </a:solidFill>
          <a:latin typeface="Segoe UI" pitchFamily="34" charset="0"/>
          <a:cs typeface="Segoe UI" pitchFamily="34" charset="0"/>
        </a:defRPr>
      </a:lvl6pPr>
      <a:lvl7pPr marL="914400" algn="ctr" rtl="0" fontAlgn="base">
        <a:spcBef>
          <a:spcPct val="0"/>
        </a:spcBef>
        <a:spcAft>
          <a:spcPct val="0"/>
        </a:spcAft>
        <a:defRPr sz="4400">
          <a:solidFill>
            <a:schemeClr val="tx1"/>
          </a:solidFill>
          <a:latin typeface="Segoe UI" pitchFamily="34" charset="0"/>
          <a:cs typeface="Segoe UI" pitchFamily="34" charset="0"/>
        </a:defRPr>
      </a:lvl7pPr>
      <a:lvl8pPr marL="1371600" algn="ctr" rtl="0" fontAlgn="base">
        <a:spcBef>
          <a:spcPct val="0"/>
        </a:spcBef>
        <a:spcAft>
          <a:spcPct val="0"/>
        </a:spcAft>
        <a:defRPr sz="4400">
          <a:solidFill>
            <a:schemeClr val="tx1"/>
          </a:solidFill>
          <a:latin typeface="Segoe UI" pitchFamily="34" charset="0"/>
          <a:cs typeface="Segoe UI" pitchFamily="34" charset="0"/>
        </a:defRPr>
      </a:lvl8pPr>
      <a:lvl9pPr marL="1828800" algn="ctr" rtl="0" fontAlgn="base">
        <a:spcBef>
          <a:spcPct val="0"/>
        </a:spcBef>
        <a:spcAft>
          <a:spcPct val="0"/>
        </a:spcAft>
        <a:defRPr sz="4400">
          <a:solidFill>
            <a:schemeClr val="tx1"/>
          </a:solidFill>
          <a:latin typeface="Segoe UI" pitchFamily="34" charset="0"/>
          <a:cs typeface="Segoe U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Segoe UI" pitchFamily="34" charset="0"/>
          <a:ea typeface="Segoe UI" pitchFamily="34" charset="0"/>
          <a:cs typeface="Segoe UI" pitchFamily="3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Segoe UI" pitchFamily="34" charset="0"/>
          <a:ea typeface="Segoe UI" pitchFamily="34" charset="0"/>
          <a:cs typeface="Segoe UI"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Segoe UI" pitchFamily="34" charset="0"/>
          <a:ea typeface="Segoe UI" pitchFamily="34" charset="0"/>
          <a:cs typeface="Segoe UI"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Segoe UI" pitchFamily="34" charset="0"/>
          <a:ea typeface="Segoe UI" pitchFamily="34" charset="0"/>
          <a:cs typeface="Segoe UI"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Segoe UI" pitchFamily="34" charset="0"/>
          <a:ea typeface="Segoe UI" pitchFamily="34" charset="0"/>
          <a:cs typeface="Segoe UI"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43.JPG"/><Relationship Id="rId7" Type="http://schemas.openxmlformats.org/officeDocument/2006/relationships/diagramColors" Target="../diagrams/colors5.xm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45.PNG"/><Relationship Id="rId7" Type="http://schemas.openxmlformats.org/officeDocument/2006/relationships/diagramColors" Target="../diagrams/colors6.xml"/><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5.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46.PNG"/><Relationship Id="rId7" Type="http://schemas.openxmlformats.org/officeDocument/2006/relationships/diagramColors" Target="../diagrams/colors7.xml"/><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59.gif"/><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jpeg"/><Relationship Id="rId9" Type="http://schemas.openxmlformats.org/officeDocument/2006/relationships/image" Target="../media/image62.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xml"/><Relationship Id="rId7" Type="http://schemas.openxmlformats.org/officeDocument/2006/relationships/diagramColors" Target="../diagrams/colors1.xml"/><Relationship Id="rId2" Type="http://schemas.openxmlformats.org/officeDocument/2006/relationships/slideLayout" Target="../slideLayouts/slideLayout14.xml"/><Relationship Id="rId1" Type="http://schemas.openxmlformats.org/officeDocument/2006/relationships/themeOverride" Target="../theme/themeOverride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7.pn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hyperlink" Target="https://www.thermos-project.eu/get-involved/thermos-voices/" TargetMode="External"/><Relationship Id="rId2" Type="http://schemas.openxmlformats.org/officeDocument/2006/relationships/notesSlide" Target="../notesSlides/notesSlide22.xml"/><Relationship Id="rId1" Type="http://schemas.openxmlformats.org/officeDocument/2006/relationships/slideLayout" Target="../slideLayouts/slideLayout16.xml"/><Relationship Id="rId5" Type="http://schemas.openxmlformats.org/officeDocument/2006/relationships/image" Target="../media/image72.png"/><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3.xml"/><Relationship Id="rId1" Type="http://schemas.openxmlformats.org/officeDocument/2006/relationships/slideLayout" Target="../slideLayouts/slideLayout14.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74.jpg"/></Relationships>
</file>

<file path=ppt/slides/_rels/slide2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76.jpeg"/></Relationships>
</file>

<file path=ppt/slides/_rels/slide28.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hyperlink" Target="https://www.thermos-project.eu/cities/thermos-interest-and-ambassadors-group/" TargetMode="External"/><Relationship Id="rId7" Type="http://schemas.openxmlformats.org/officeDocument/2006/relationships/image" Target="../media/image79.png"/><Relationship Id="rId12" Type="http://schemas.openxmlformats.org/officeDocument/2006/relationships/image" Target="../media/image83.png"/><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openxmlformats.org/officeDocument/2006/relationships/image" Target="../media/image78.png"/><Relationship Id="rId11" Type="http://schemas.openxmlformats.org/officeDocument/2006/relationships/image" Target="../media/image82.png"/><Relationship Id="rId5" Type="http://schemas.openxmlformats.org/officeDocument/2006/relationships/image" Target="../media/image77.png"/><Relationship Id="rId10" Type="http://schemas.openxmlformats.org/officeDocument/2006/relationships/image" Target="../media/image81.jpeg"/><Relationship Id="rId4" Type="http://schemas.openxmlformats.org/officeDocument/2006/relationships/hyperlink" Target="https://www.thermos-project.eu/get-involved/thermos-voices/" TargetMode="External"/><Relationship Id="rId9" Type="http://schemas.openxmlformats.org/officeDocument/2006/relationships/image" Target="../media/image27.jpeg"/></Relationships>
</file>

<file path=ppt/slides/_rels/slide29.xml.rels><?xml version="1.0" encoding="UTF-8" standalone="yes"?>
<Relationships xmlns="http://schemas.openxmlformats.org/package/2006/relationships"><Relationship Id="rId3" Type="http://schemas.openxmlformats.org/officeDocument/2006/relationships/hyperlink" Target="mailto:info@thermos-project.eu" TargetMode="External"/><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JPG"/><Relationship Id="rId18" Type="http://schemas.openxmlformats.org/officeDocument/2006/relationships/image" Target="../media/image27.jpeg"/><Relationship Id="rId3" Type="http://schemas.openxmlformats.org/officeDocument/2006/relationships/image" Target="../media/image12.png"/><Relationship Id="rId7" Type="http://schemas.openxmlformats.org/officeDocument/2006/relationships/image" Target="../media/image16.jpe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3.xml"/><Relationship Id="rId16" Type="http://schemas.openxmlformats.org/officeDocument/2006/relationships/image" Target="../media/image25.jpeg"/><Relationship Id="rId1" Type="http://schemas.openxmlformats.org/officeDocument/2006/relationships/slideLayout" Target="../slideLayouts/slideLayout16.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19" Type="http://schemas.openxmlformats.org/officeDocument/2006/relationships/image" Target="../media/image28.jpg"/><Relationship Id="rId4" Type="http://schemas.openxmlformats.org/officeDocument/2006/relationships/image" Target="../media/image13.jpeg"/><Relationship Id="rId9" Type="http://schemas.openxmlformats.org/officeDocument/2006/relationships/image" Target="../media/image18.png"/><Relationship Id="rId14" Type="http://schemas.openxmlformats.org/officeDocument/2006/relationships/image" Target="../media/image23.jpe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hyperlink" Target="http://www.thermos-project.eu/" TargetMode="External"/><Relationship Id="rId2" Type="http://schemas.openxmlformats.org/officeDocument/2006/relationships/notesSlide" Target="../notesSlides/notesSlide29.xml"/><Relationship Id="rId1" Type="http://schemas.openxmlformats.org/officeDocument/2006/relationships/slideLayout" Target="../slideLayouts/slideLayout16.xml"/><Relationship Id="rId5" Type="http://schemas.openxmlformats.org/officeDocument/2006/relationships/hyperlink" Target="https://tool.thermos-project.eu/" TargetMode="External"/><Relationship Id="rId4" Type="http://schemas.openxmlformats.org/officeDocument/2006/relationships/hyperlink" Target="http://www.youtube.com/watch?v=r14L63Bf2t0"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themeOverride" Target="../theme/themeOverride2.xml"/></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6355672"/>
            <a:ext cx="9144000" cy="440894"/>
          </a:xfrm>
        </p:spPr>
        <p:txBody>
          <a:bodyPr>
            <a:normAutofit fontScale="90000"/>
          </a:bodyPr>
          <a:lstStyle/>
          <a:p>
            <a:r>
              <a:rPr lang="pt-PT" sz="2400" b="1" dirty="0" smtClean="0">
                <a:latin typeface="Segoe UI" panose="020B0502040204020203" pitchFamily="34" charset="0"/>
                <a:ea typeface="Segoe UI" panose="020B0502040204020203" pitchFamily="34" charset="0"/>
                <a:cs typeface="Segoe UI" panose="020B0502040204020203" pitchFamily="34" charset="0"/>
              </a:rPr>
              <a:t>Melhor planeamento para melhores resultados</a:t>
            </a:r>
            <a:endParaRPr lang="de-DE" sz="2400" b="1" dirty="0">
              <a:latin typeface="Segoe UI" panose="020B0502040204020203" pitchFamily="34" charset="0"/>
              <a:ea typeface="Segoe UI" panose="020B0502040204020203" pitchFamily="34" charset="0"/>
              <a:cs typeface="Segoe UI" panose="020B0502040204020203" pitchFamily="34" charset="0"/>
            </a:endParaRPr>
          </a:p>
        </p:txBody>
      </p:sp>
      <p:pic>
        <p:nvPicPr>
          <p:cNvPr id="5" name="Picture 4" descr="THERMOS pitch book 1.png"/>
          <p:cNvPicPr>
            <a:picLocks noChangeAspect="1"/>
          </p:cNvPicPr>
          <p:nvPr/>
        </p:nvPicPr>
        <p:blipFill rotWithShape="1">
          <a:blip r:embed="rId3" cstate="print"/>
          <a:srcRect l="2478" t="12444" r="3322" b="8576"/>
          <a:stretch/>
        </p:blipFill>
        <p:spPr>
          <a:xfrm>
            <a:off x="0" y="1828388"/>
            <a:ext cx="9144000" cy="3943630"/>
          </a:xfrm>
          <a:prstGeom prst="rect">
            <a:avLst/>
          </a:prstGeom>
        </p:spPr>
      </p:pic>
      <p:sp>
        <p:nvSpPr>
          <p:cNvPr id="7" name="TextBox 6"/>
          <p:cNvSpPr txBox="1"/>
          <p:nvPr/>
        </p:nvSpPr>
        <p:spPr>
          <a:xfrm>
            <a:off x="35496" y="5863790"/>
            <a:ext cx="9122296" cy="415498"/>
          </a:xfrm>
          <a:prstGeom prst="rect">
            <a:avLst/>
          </a:prstGeom>
          <a:noFill/>
        </p:spPr>
        <p:txBody>
          <a:bodyPr wrap="square" rtlCol="0">
            <a:spAutoFit/>
          </a:bodyPr>
          <a:lstStyle/>
          <a:p>
            <a:r>
              <a:rPr lang="pt-PT" sz="2100" dirty="0" smtClean="0">
                <a:latin typeface="Segoe UI" panose="020B0502040204020203" pitchFamily="34" charset="0"/>
                <a:ea typeface="Segoe UI" panose="020B0502040204020203" pitchFamily="34" charset="0"/>
                <a:cs typeface="Segoe UI" panose="020B0502040204020203" pitchFamily="34" charset="0"/>
              </a:rPr>
              <a:t>Sistemas </a:t>
            </a:r>
            <a:r>
              <a:rPr lang="pt-PT" sz="2100" dirty="0">
                <a:latin typeface="Segoe UI" panose="020B0502040204020203" pitchFamily="34" charset="0"/>
                <a:ea typeface="Segoe UI" panose="020B0502040204020203" pitchFamily="34" charset="0"/>
                <a:cs typeface="Segoe UI" panose="020B0502040204020203" pitchFamily="34" charset="0"/>
              </a:rPr>
              <a:t>de climatização coletiva de baixo </a:t>
            </a:r>
            <a:r>
              <a:rPr lang="pt-PT" sz="2100" dirty="0" smtClean="0">
                <a:latin typeface="Segoe UI" panose="020B0502040204020203" pitchFamily="34" charset="0"/>
                <a:ea typeface="Segoe UI" panose="020B0502040204020203" pitchFamily="34" charset="0"/>
                <a:cs typeface="Segoe UI" panose="020B0502040204020203" pitchFamily="34" charset="0"/>
              </a:rPr>
              <a:t>carbono mais rápidos </a:t>
            </a:r>
            <a:r>
              <a:rPr lang="pt-PT" sz="2100" dirty="0">
                <a:latin typeface="Segoe UI" panose="020B0502040204020203" pitchFamily="34" charset="0"/>
                <a:ea typeface="Segoe UI" panose="020B0502040204020203" pitchFamily="34" charset="0"/>
                <a:cs typeface="Segoe UI" panose="020B0502040204020203" pitchFamily="34" charset="0"/>
              </a:rPr>
              <a:t>e </a:t>
            </a:r>
            <a:r>
              <a:rPr lang="pt-PT" sz="2100" dirty="0" smtClean="0">
                <a:latin typeface="Segoe UI" panose="020B0502040204020203" pitchFamily="34" charset="0"/>
                <a:ea typeface="Segoe UI" panose="020B0502040204020203" pitchFamily="34" charset="0"/>
                <a:cs typeface="Segoe UI" panose="020B0502040204020203" pitchFamily="34" charset="0"/>
              </a:rPr>
              <a:t>rentáveis</a:t>
            </a:r>
            <a:endParaRPr lang="de-DE" sz="2100" dirty="0">
              <a:latin typeface="Segoe UI" panose="020B0502040204020203" pitchFamily="34" charset="0"/>
              <a:ea typeface="Segoe UI" panose="020B0502040204020203" pitchFamily="34" charset="0"/>
              <a:cs typeface="Segoe UI" panose="020B0502040204020203" pitchFamily="34" charset="0"/>
            </a:endParaRPr>
          </a:p>
        </p:txBody>
      </p:sp>
      <p:pic>
        <p:nvPicPr>
          <p:cNvPr id="9" name="Grafi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4" y="42762"/>
            <a:ext cx="6047656" cy="1201972"/>
          </a:xfrm>
          <a:prstGeom prst="rect">
            <a:avLst/>
          </a:prstGeom>
        </p:spPr>
      </p:pic>
      <p:sp>
        <p:nvSpPr>
          <p:cNvPr id="6" name="Title 1"/>
          <p:cNvSpPr txBox="1">
            <a:spLocks/>
          </p:cNvSpPr>
          <p:nvPr/>
        </p:nvSpPr>
        <p:spPr>
          <a:xfrm>
            <a:off x="179512" y="1313540"/>
            <a:ext cx="8136904" cy="440894"/>
          </a:xfrm>
          <a:prstGeom prst="rect">
            <a:avLst/>
          </a:prstGeom>
        </p:spPr>
        <p:txBody>
          <a:bodyPr vert="horz" lIns="91440" tIns="45720" rIns="91440" bIns="45720" rtlCol="0" anchor="ct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CA" sz="2400" b="1" dirty="0" smtClean="0">
                <a:latin typeface="Segoe UI" panose="020B0502040204020203" pitchFamily="34" charset="0"/>
                <a:ea typeface="Segoe UI" panose="020B0502040204020203" pitchFamily="34" charset="0"/>
                <a:cs typeface="Segoe UI" panose="020B0502040204020203" pitchFamily="34" charset="0"/>
              </a:rPr>
              <a:t>Thermal Energy Planning Software</a:t>
            </a:r>
            <a:endParaRPr lang="de-DE" sz="2400" b="1" dirty="0">
              <a:latin typeface="Segoe UI" panose="020B0502040204020203" pitchFamily="34" charset="0"/>
              <a:ea typeface="Segoe UI" panose="020B0502040204020203" pitchFamily="34" charset="0"/>
              <a:cs typeface="Segoe UI" panose="020B0502040204020203"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96DD11-A74C-4655-AB41-0D043763AA2F}"/>
              </a:ext>
            </a:extLst>
          </p:cNvPr>
          <p:cNvSpPr>
            <a:spLocks noGrp="1"/>
          </p:cNvSpPr>
          <p:nvPr>
            <p:ph type="title"/>
          </p:nvPr>
        </p:nvSpPr>
        <p:spPr>
          <a:xfrm>
            <a:off x="1115616" y="980728"/>
            <a:ext cx="7200800" cy="1296144"/>
          </a:xfrm>
        </p:spPr>
        <p:txBody>
          <a:bodyPr/>
          <a:lstStyle/>
          <a:p>
            <a:r>
              <a:rPr lang="en-CA" sz="3200" b="1" dirty="0" err="1" smtClean="0"/>
              <a:t>Refrigeração</a:t>
            </a:r>
            <a:r>
              <a:rPr lang="en-CA" sz="3200" b="1" dirty="0" smtClean="0"/>
              <a:t> </a:t>
            </a:r>
            <a:r>
              <a:rPr lang="en-CA" sz="3200" b="1" dirty="0" err="1" smtClean="0"/>
              <a:t>urbana</a:t>
            </a:r>
            <a:r>
              <a:rPr lang="en-CA" sz="3200" b="1" dirty="0" smtClean="0"/>
              <a:t>: </a:t>
            </a:r>
            <a:r>
              <a:rPr lang="pt-PT" sz="3200" b="1" dirty="0" smtClean="0"/>
              <a:t>o </a:t>
            </a:r>
            <a:r>
              <a:rPr lang="pt-PT" sz="3200" b="1" dirty="0"/>
              <a:t>novo desafio </a:t>
            </a:r>
            <a:r>
              <a:rPr lang="pt-PT" sz="3200" b="1" dirty="0" smtClean="0"/>
              <a:t>energético </a:t>
            </a:r>
            <a:r>
              <a:rPr lang="pt-PT" sz="3200" b="1" dirty="0"/>
              <a:t>para as cidades num clima em </a:t>
            </a:r>
            <a:r>
              <a:rPr lang="pt-PT" sz="3200" b="1" dirty="0" smtClean="0"/>
              <a:t>mudança</a:t>
            </a:r>
            <a:endParaRPr lang="en-CA" sz="3200" b="1" dirty="0"/>
          </a:p>
        </p:txBody>
      </p:sp>
      <p:sp>
        <p:nvSpPr>
          <p:cNvPr id="5" name="TextBox 4">
            <a:extLst>
              <a:ext uri="{FF2B5EF4-FFF2-40B4-BE49-F238E27FC236}">
                <a16:creationId xmlns:a16="http://schemas.microsoft.com/office/drawing/2014/main" xmlns="" id="{F5F8433B-45EE-439C-AD8B-2DCA1945B9A8}"/>
              </a:ext>
            </a:extLst>
          </p:cNvPr>
          <p:cNvSpPr txBox="1"/>
          <p:nvPr/>
        </p:nvSpPr>
        <p:spPr>
          <a:xfrm>
            <a:off x="899592" y="6421733"/>
            <a:ext cx="7992888" cy="261610"/>
          </a:xfrm>
          <a:prstGeom prst="rect">
            <a:avLst/>
          </a:prstGeom>
          <a:noFill/>
        </p:spPr>
        <p:txBody>
          <a:bodyPr wrap="square" rtlCol="0">
            <a:spAutoFit/>
          </a:bodyPr>
          <a:lstStyle/>
          <a:p>
            <a:r>
              <a:rPr lang="de-DE" sz="1050" dirty="0"/>
              <a:t>Source: International Energy Agency, 2019 </a:t>
            </a:r>
            <a:r>
              <a:rPr lang="en-US" sz="1050" dirty="0"/>
              <a:t>The Future of Cooling Opportunities for energy- efficient air conditioning</a:t>
            </a:r>
            <a:endParaRPr lang="x-none" sz="1050" dirty="0"/>
          </a:p>
        </p:txBody>
      </p:sp>
      <p:graphicFrame>
        <p:nvGraphicFramePr>
          <p:cNvPr id="4" name="Diagram 3">
            <a:extLst>
              <a:ext uri="{FF2B5EF4-FFF2-40B4-BE49-F238E27FC236}">
                <a16:creationId xmlns:a16="http://schemas.microsoft.com/office/drawing/2014/main" xmlns="" id="{86AFFA32-691E-41CE-B350-9024C51E12F4}"/>
              </a:ext>
            </a:extLst>
          </p:cNvPr>
          <p:cNvGraphicFramePr/>
          <p:nvPr>
            <p:extLst>
              <p:ext uri="{D42A27DB-BD31-4B8C-83A1-F6EECF244321}">
                <p14:modId xmlns:p14="http://schemas.microsoft.com/office/powerpoint/2010/main" val="251775661"/>
              </p:ext>
            </p:extLst>
          </p:nvPr>
        </p:nvGraphicFramePr>
        <p:xfrm>
          <a:off x="1331640" y="2492896"/>
          <a:ext cx="6984776" cy="36308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95246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9512" y="188640"/>
            <a:ext cx="6480720" cy="1569660"/>
          </a:xfrm>
          <a:prstGeom prst="rect">
            <a:avLst/>
          </a:prstGeom>
          <a:noFill/>
        </p:spPr>
        <p:txBody>
          <a:bodyPr wrap="square" rtlCol="0">
            <a:spAutoFit/>
          </a:bodyPr>
          <a:lstStyle/>
          <a:p>
            <a:r>
              <a:rPr lang="en-CA" sz="3200" b="1" dirty="0" smtClean="0"/>
              <a:t>O </a:t>
            </a:r>
            <a:r>
              <a:rPr lang="en-CA" sz="3200" b="1" dirty="0" err="1" smtClean="0"/>
              <a:t>futuro</a:t>
            </a:r>
            <a:r>
              <a:rPr lang="en-CA" sz="3200" b="1" dirty="0" smtClean="0"/>
              <a:t> dos </a:t>
            </a:r>
            <a:r>
              <a:rPr lang="pt-PT" sz="3200" b="1" dirty="0" smtClean="0"/>
              <a:t>sistemas </a:t>
            </a:r>
            <a:r>
              <a:rPr lang="pt-PT" sz="3200" b="1" dirty="0"/>
              <a:t>de </a:t>
            </a:r>
            <a:r>
              <a:rPr lang="pt-PT" sz="3200" b="1" dirty="0" smtClean="0"/>
              <a:t>climatização coletiva local</a:t>
            </a:r>
            <a:r>
              <a:rPr lang="en-CA" sz="3200" b="1" dirty="0" smtClean="0"/>
              <a:t> (</a:t>
            </a:r>
            <a:r>
              <a:rPr lang="en-CA" sz="3200" b="1" i="1" dirty="0" smtClean="0"/>
              <a:t>DHC</a:t>
            </a:r>
            <a:r>
              <a:rPr lang="en-CA" sz="3200" b="1" dirty="0" smtClean="0"/>
              <a:t>) é de </a:t>
            </a:r>
            <a:r>
              <a:rPr lang="en-CA" sz="3200" b="1" dirty="0" err="1" smtClean="0"/>
              <a:t>baixo</a:t>
            </a:r>
            <a:r>
              <a:rPr lang="en-CA" sz="3200" b="1" dirty="0" smtClean="0"/>
              <a:t> </a:t>
            </a:r>
            <a:r>
              <a:rPr lang="en-CA" sz="3200" b="1" dirty="0" err="1" smtClean="0"/>
              <a:t>carbono</a:t>
            </a:r>
            <a:r>
              <a:rPr lang="en-CA" sz="3200" b="1" dirty="0" smtClean="0"/>
              <a:t> e </a:t>
            </a:r>
            <a:r>
              <a:rPr lang="en-CA" sz="3200" b="1" dirty="0" err="1" smtClean="0"/>
              <a:t>resiliente</a:t>
            </a:r>
            <a:r>
              <a:rPr lang="en-CA" sz="3200" b="1" dirty="0" smtClean="0"/>
              <a:t> </a:t>
            </a:r>
            <a:r>
              <a:rPr lang="en-CA" sz="3200" b="1" dirty="0" err="1" smtClean="0"/>
              <a:t>ao</a:t>
            </a:r>
            <a:r>
              <a:rPr lang="en-CA" sz="3200" b="1" dirty="0" smtClean="0"/>
              <a:t> </a:t>
            </a:r>
            <a:r>
              <a:rPr lang="en-CA" sz="3200" b="1" dirty="0" err="1" smtClean="0"/>
              <a:t>clima</a:t>
            </a:r>
            <a:endParaRPr lang="en-GB" sz="3200" b="1"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2841" y="1699901"/>
            <a:ext cx="5514701" cy="4834359"/>
          </a:xfrm>
          <a:prstGeom prst="rect">
            <a:avLst/>
          </a:prstGeom>
        </p:spPr>
      </p:pic>
      <p:sp>
        <p:nvSpPr>
          <p:cNvPr id="5" name="TextBox 6"/>
          <p:cNvSpPr txBox="1"/>
          <p:nvPr/>
        </p:nvSpPr>
        <p:spPr>
          <a:xfrm>
            <a:off x="151010" y="6586697"/>
            <a:ext cx="8741469" cy="246221"/>
          </a:xfrm>
          <a:prstGeom prst="rect">
            <a:avLst/>
          </a:prstGeom>
          <a:noFill/>
        </p:spPr>
        <p:txBody>
          <a:bodyPr wrap="square" rtlCol="0">
            <a:spAutoFit/>
          </a:bodyPr>
          <a:lstStyle/>
          <a:p>
            <a:r>
              <a:rPr lang="de-DE" sz="1000" dirty="0"/>
              <a:t>Source.  University </a:t>
            </a:r>
            <a:r>
              <a:rPr lang="de-DE" sz="1000" dirty="0" err="1"/>
              <a:t>of</a:t>
            </a:r>
            <a:r>
              <a:rPr lang="de-DE" sz="1000" dirty="0"/>
              <a:t> Aalborg. District Energy Report UNEP &amp; ICLEI 2015</a:t>
            </a:r>
            <a:r>
              <a:rPr lang="de-DE" sz="1000" dirty="0" smtClean="0"/>
              <a:t>.;  (2) Wener. 2017. International review of district heating and cooling.  </a:t>
            </a:r>
            <a:endParaRPr lang="de-DE" sz="1000" dirty="0"/>
          </a:p>
        </p:txBody>
      </p:sp>
      <p:sp>
        <p:nvSpPr>
          <p:cNvPr id="2" name="Rectangle 1"/>
          <p:cNvSpPr/>
          <p:nvPr/>
        </p:nvSpPr>
        <p:spPr>
          <a:xfrm>
            <a:off x="179511" y="1940054"/>
            <a:ext cx="3672409" cy="4124206"/>
          </a:xfrm>
          <a:prstGeom prst="rect">
            <a:avLst/>
          </a:prstGeom>
        </p:spPr>
        <p:txBody>
          <a:bodyPr wrap="square">
            <a:spAutoFit/>
          </a:bodyPr>
          <a:lstStyle/>
          <a:p>
            <a:pPr marL="285750" indent="-285750">
              <a:spcAft>
                <a:spcPts val="1200"/>
              </a:spcAft>
              <a:buClr>
                <a:srgbClr val="FF0000"/>
              </a:buClr>
              <a:buFont typeface="Arial" panose="020B0604020202020204" pitchFamily="34" charset="0"/>
              <a:buChar char="•"/>
            </a:pPr>
            <a:r>
              <a:rPr lang="en-CA" dirty="0" err="1" smtClean="0"/>
              <a:t>Os</a:t>
            </a:r>
            <a:r>
              <a:rPr lang="en-CA" dirty="0" smtClean="0"/>
              <a:t> </a:t>
            </a:r>
            <a:r>
              <a:rPr lang="en-CA" dirty="0" err="1" smtClean="0"/>
              <a:t>sistemas</a:t>
            </a:r>
            <a:r>
              <a:rPr lang="en-CA" dirty="0" smtClean="0"/>
              <a:t> </a:t>
            </a:r>
            <a:r>
              <a:rPr lang="en-CA" i="1" dirty="0" smtClean="0"/>
              <a:t>DHC</a:t>
            </a:r>
            <a:r>
              <a:rPr lang="en-CA" dirty="0" smtClean="0"/>
              <a:t> </a:t>
            </a:r>
            <a:r>
              <a:rPr lang="pt-PT" dirty="0" smtClean="0"/>
              <a:t>podem </a:t>
            </a:r>
            <a:r>
              <a:rPr lang="pt-PT" dirty="0"/>
              <a:t>oferecer maior segurança no fornecimento, custos mais baixos e </a:t>
            </a:r>
            <a:r>
              <a:rPr lang="pt-PT" dirty="0" smtClean="0"/>
              <a:t>menos </a:t>
            </a:r>
            <a:r>
              <a:rPr lang="pt-PT" dirty="0"/>
              <a:t>emissões de CO2</a:t>
            </a:r>
            <a:r>
              <a:rPr lang="pt-PT" dirty="0" smtClean="0"/>
              <a:t>.</a:t>
            </a:r>
            <a:endParaRPr lang="en-CA" dirty="0" smtClean="0"/>
          </a:p>
          <a:p>
            <a:pPr marL="285750" indent="-285750">
              <a:buClr>
                <a:srgbClr val="FF0000"/>
              </a:buClr>
              <a:buFont typeface="Arial" panose="020B0604020202020204" pitchFamily="34" charset="0"/>
              <a:buChar char="•"/>
            </a:pPr>
            <a:r>
              <a:rPr lang="en-CA" dirty="0" err="1" smtClean="0"/>
              <a:t>Os</a:t>
            </a:r>
            <a:r>
              <a:rPr lang="en-CA" dirty="0" smtClean="0"/>
              <a:t> </a:t>
            </a:r>
            <a:r>
              <a:rPr lang="en-CA" dirty="0" err="1"/>
              <a:t>sistemas</a:t>
            </a:r>
            <a:r>
              <a:rPr lang="en-CA" dirty="0"/>
              <a:t> </a:t>
            </a:r>
            <a:r>
              <a:rPr lang="en-CA" i="1" dirty="0"/>
              <a:t>DHC</a:t>
            </a:r>
            <a:r>
              <a:rPr lang="en-CA" dirty="0"/>
              <a:t> </a:t>
            </a:r>
            <a:r>
              <a:rPr lang="pt-PT" dirty="0" smtClean="0"/>
              <a:t>devem </a:t>
            </a:r>
            <a:r>
              <a:rPr lang="pt-PT" dirty="0"/>
              <a:t>ser </a:t>
            </a:r>
            <a:r>
              <a:rPr lang="pt-PT" dirty="0" smtClean="0"/>
              <a:t>devidamente planeados </a:t>
            </a:r>
            <a:r>
              <a:rPr lang="pt-PT" dirty="0"/>
              <a:t>e as principais inovações tecnológicas introduzidas quando necessário</a:t>
            </a:r>
            <a:r>
              <a:rPr lang="en-CA" dirty="0" smtClean="0"/>
              <a:t>.</a:t>
            </a:r>
          </a:p>
          <a:p>
            <a:pPr marL="285750" indent="-285750">
              <a:buClr>
                <a:srgbClr val="FF0000"/>
              </a:buClr>
              <a:buFont typeface="Arial" panose="020B0604020202020204" pitchFamily="34" charset="0"/>
              <a:buChar char="•"/>
            </a:pPr>
            <a:endParaRPr lang="en-CA" dirty="0"/>
          </a:p>
          <a:p>
            <a:pPr marL="285750" indent="-285750">
              <a:buClr>
                <a:srgbClr val="FF0000"/>
              </a:buClr>
              <a:buFont typeface="Arial" panose="020B0604020202020204" pitchFamily="34" charset="0"/>
              <a:buChar char="•"/>
            </a:pPr>
            <a:r>
              <a:rPr lang="pt-PT" dirty="0"/>
              <a:t>Todo o potencial dos modernos sistemas </a:t>
            </a:r>
            <a:r>
              <a:rPr lang="pt-PT" i="1" dirty="0"/>
              <a:t>DHC</a:t>
            </a:r>
            <a:r>
              <a:rPr lang="pt-PT" dirty="0"/>
              <a:t> </a:t>
            </a:r>
            <a:r>
              <a:rPr lang="pt-PT" dirty="0" smtClean="0"/>
              <a:t>está por explorar </a:t>
            </a:r>
            <a:r>
              <a:rPr lang="pt-PT" dirty="0"/>
              <a:t>e pode ser </a:t>
            </a:r>
            <a:r>
              <a:rPr lang="pt-PT" dirty="0" smtClean="0"/>
              <a:t>plenamente desenvolvido ao </a:t>
            </a:r>
            <a:r>
              <a:rPr lang="pt-PT" dirty="0"/>
              <a:t>nível </a:t>
            </a:r>
            <a:r>
              <a:rPr lang="pt-PT" dirty="0" smtClean="0"/>
              <a:t>local</a:t>
            </a:r>
            <a:r>
              <a:rPr lang="en-CA" dirty="0" smtClean="0"/>
              <a:t>.</a:t>
            </a:r>
          </a:p>
          <a:p>
            <a:pPr>
              <a:buClr>
                <a:srgbClr val="FF0000"/>
              </a:buClr>
            </a:pPr>
            <a:endParaRPr lang="en-GB" dirty="0"/>
          </a:p>
        </p:txBody>
      </p:sp>
    </p:spTree>
    <p:extLst>
      <p:ext uri="{BB962C8B-B14F-4D97-AF65-F5344CB8AC3E}">
        <p14:creationId xmlns:p14="http://schemas.microsoft.com/office/powerpoint/2010/main" val="25351678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08" y="1922673"/>
            <a:ext cx="9033984" cy="4581128"/>
          </a:xfrm>
          <a:prstGeom prst="rect">
            <a:avLst/>
          </a:prstGeom>
        </p:spPr>
      </p:pic>
      <p:graphicFrame>
        <p:nvGraphicFramePr>
          <p:cNvPr id="4" name="Diagram 3">
            <a:extLst>
              <a:ext uri="{FF2B5EF4-FFF2-40B4-BE49-F238E27FC236}">
                <a16:creationId xmlns:a16="http://schemas.microsoft.com/office/drawing/2014/main" xmlns="" id="{86AFFA32-691E-41CE-B350-9024C51E12F4}"/>
              </a:ext>
            </a:extLst>
          </p:cNvPr>
          <p:cNvGraphicFramePr/>
          <p:nvPr>
            <p:extLst>
              <p:ext uri="{D42A27DB-BD31-4B8C-83A1-F6EECF244321}">
                <p14:modId xmlns:p14="http://schemas.microsoft.com/office/powerpoint/2010/main" val="996205593"/>
              </p:ext>
            </p:extLst>
          </p:nvPr>
        </p:nvGraphicFramePr>
        <p:xfrm>
          <a:off x="1161964" y="2051694"/>
          <a:ext cx="6984776"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6"/>
          <p:cNvSpPr txBox="1"/>
          <p:nvPr/>
        </p:nvSpPr>
        <p:spPr>
          <a:xfrm>
            <a:off x="1043608" y="6583292"/>
            <a:ext cx="6984776" cy="246221"/>
          </a:xfrm>
          <a:prstGeom prst="rect">
            <a:avLst/>
          </a:prstGeom>
          <a:noFill/>
        </p:spPr>
        <p:txBody>
          <a:bodyPr wrap="square" rtlCol="0">
            <a:spAutoFit/>
          </a:bodyPr>
          <a:lstStyle/>
          <a:p>
            <a:r>
              <a:rPr lang="de-DE" sz="1000" dirty="0" smtClean="0"/>
              <a:t>Source: UNEP. District Energy in Cities. Unlocking the Potential of Energy Efficiency and Renewable Energy, Report.</a:t>
            </a:r>
            <a:r>
              <a:rPr lang="de-DE" sz="1000" dirty="0"/>
              <a:t> </a:t>
            </a:r>
            <a:r>
              <a:rPr lang="de-DE" sz="1000" dirty="0" smtClean="0"/>
              <a:t>2015.  </a:t>
            </a:r>
            <a:endParaRPr lang="de-DE" sz="1000" dirty="0"/>
          </a:p>
        </p:txBody>
      </p:sp>
      <p:sp>
        <p:nvSpPr>
          <p:cNvPr id="7" name="TextBox 6"/>
          <p:cNvSpPr txBox="1"/>
          <p:nvPr/>
        </p:nvSpPr>
        <p:spPr>
          <a:xfrm>
            <a:off x="35496" y="419180"/>
            <a:ext cx="7488832" cy="1569660"/>
          </a:xfrm>
          <a:prstGeom prst="rect">
            <a:avLst/>
          </a:prstGeom>
          <a:noFill/>
        </p:spPr>
        <p:txBody>
          <a:bodyPr wrap="square" rtlCol="0">
            <a:spAutoFit/>
          </a:bodyPr>
          <a:lstStyle/>
          <a:p>
            <a:r>
              <a:rPr lang="pt-PT" sz="3200" b="1" dirty="0" smtClean="0"/>
              <a:t>Os sistemas </a:t>
            </a:r>
            <a:r>
              <a:rPr lang="pt-PT" sz="3200" b="1" dirty="0"/>
              <a:t>de climatização coletiva local </a:t>
            </a:r>
            <a:r>
              <a:rPr lang="pt-PT" sz="3200" b="1" dirty="0" smtClean="0"/>
              <a:t>trazem </a:t>
            </a:r>
            <a:r>
              <a:rPr lang="pt-PT" sz="3200" b="1" dirty="0"/>
              <a:t>benefícios de sustentabilidade, especialmente para </a:t>
            </a:r>
            <a:r>
              <a:rPr lang="pt-PT" sz="3200" b="1" dirty="0" smtClean="0"/>
              <a:t>as cidades </a:t>
            </a:r>
            <a:r>
              <a:rPr lang="pt-PT" sz="3200" b="1" dirty="0"/>
              <a:t>e cidadãos</a:t>
            </a:r>
            <a:endParaRPr lang="en-GB" sz="3200" b="1" dirty="0" smtClean="0"/>
          </a:p>
        </p:txBody>
      </p:sp>
    </p:spTree>
    <p:extLst>
      <p:ext uri="{BB962C8B-B14F-4D97-AF65-F5344CB8AC3E}">
        <p14:creationId xmlns:p14="http://schemas.microsoft.com/office/powerpoint/2010/main" val="12641844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p:cNvPicPr>
          <p:nvPr/>
        </p:nvPicPr>
        <p:blipFill>
          <a:blip r:embed="rId3">
            <a:extLst>
              <a:ext uri="{28A0092B-C50C-407E-A947-70E740481C1C}">
                <a14:useLocalDpi xmlns:a14="http://schemas.microsoft.com/office/drawing/2010/main" val="0"/>
              </a:ext>
            </a:extLst>
          </a:blip>
          <a:srcRect l="9608" r="9608"/>
          <a:stretch>
            <a:fillRect/>
          </a:stretch>
        </p:blipFill>
        <p:spPr>
          <a:xfrm>
            <a:off x="0" y="1196752"/>
            <a:ext cx="9144000" cy="5013176"/>
          </a:xfrm>
          <a:prstGeom prst="rect">
            <a:avLst/>
          </a:prstGeom>
          <a:gradFill flip="none" rotWithShape="1">
            <a:gsLst>
              <a:gs pos="0">
                <a:schemeClr val="accent1">
                  <a:lumMod val="20000"/>
                  <a:lumOff val="80000"/>
                  <a:shade val="30000"/>
                  <a:satMod val="115000"/>
                  <a:alpha val="28000"/>
                </a:schemeClr>
              </a:gs>
              <a:gs pos="50000">
                <a:schemeClr val="accent1">
                  <a:lumMod val="20000"/>
                  <a:lumOff val="80000"/>
                  <a:shade val="67500"/>
                  <a:satMod val="115000"/>
                </a:schemeClr>
              </a:gs>
              <a:gs pos="100000">
                <a:schemeClr val="accent1">
                  <a:lumMod val="20000"/>
                  <a:lumOff val="80000"/>
                  <a:shade val="100000"/>
                  <a:satMod val="115000"/>
                </a:schemeClr>
              </a:gs>
            </a:gsLst>
            <a:path path="circle">
              <a:fillToRect l="100000" b="100000"/>
            </a:path>
            <a:tileRect t="-100000" r="-100000"/>
          </a:gradFill>
        </p:spPr>
      </p:pic>
      <p:sp>
        <p:nvSpPr>
          <p:cNvPr id="5" name="Título 1"/>
          <p:cNvSpPr txBox="1">
            <a:spLocks/>
          </p:cNvSpPr>
          <p:nvPr/>
        </p:nvSpPr>
        <p:spPr>
          <a:xfrm>
            <a:off x="760040" y="2191172"/>
            <a:ext cx="7772400" cy="2389956"/>
          </a:xfrm>
          <a:prstGeom prst="rect">
            <a:avLst/>
          </a:prstGeom>
          <a:gradFill flip="none" rotWithShape="1">
            <a:gsLst>
              <a:gs pos="0">
                <a:schemeClr val="accent1">
                  <a:lumMod val="20000"/>
                  <a:lumOff val="80000"/>
                  <a:shade val="30000"/>
                  <a:satMod val="115000"/>
                  <a:alpha val="28000"/>
                </a:schemeClr>
              </a:gs>
              <a:gs pos="50000">
                <a:schemeClr val="accent1">
                  <a:lumMod val="20000"/>
                  <a:lumOff val="80000"/>
                  <a:shade val="67500"/>
                  <a:satMod val="115000"/>
                </a:schemeClr>
              </a:gs>
              <a:gs pos="100000">
                <a:schemeClr val="accent1">
                  <a:lumMod val="20000"/>
                  <a:lumOff val="80000"/>
                  <a:shade val="100000"/>
                  <a:satMod val="115000"/>
                </a:schemeClr>
              </a:gs>
            </a:gsLst>
            <a:path path="circle">
              <a:fillToRect l="100000" b="100000"/>
            </a:path>
            <a:tileRect t="-100000" r="-100000"/>
          </a:gradFill>
        </p:spPr>
        <p:txBody>
          <a:bodyPr vert="horz" lIns="91440" tIns="45720" rIns="91440" bIns="45720" rtlCol="0" anchor="ctr">
            <a:normAutofit fontScale="92500" lnSpcReduction="10000"/>
          </a:bodyPr>
          <a:lstStyle>
            <a:defPPr>
              <a:defRPr lang="de-DE"/>
            </a:defPPr>
            <a:lvl1pPr algn="ctr">
              <a:spcBef>
                <a:spcPct val="0"/>
              </a:spcBef>
              <a:buNone/>
              <a:defRPr sz="4400">
                <a:latin typeface="+mj-lt"/>
                <a:ea typeface="+mj-ea"/>
                <a:cs typeface="+mj-cs"/>
              </a:defRPr>
            </a:lvl1pPr>
          </a:lstStyle>
          <a:p>
            <a:r>
              <a:rPr lang="es-ES_tradnl" dirty="0"/>
              <a:t>2. </a:t>
            </a:r>
            <a:r>
              <a:rPr lang="en-CA" dirty="0" smtClean="0"/>
              <a:t>THERMOS </a:t>
            </a:r>
          </a:p>
          <a:p>
            <a:r>
              <a:rPr lang="pt-PT" dirty="0"/>
              <a:t>Uma ferramenta para facilitar o </a:t>
            </a:r>
            <a:r>
              <a:rPr lang="pt-PT" dirty="0" smtClean="0"/>
              <a:t>planeamento </a:t>
            </a:r>
            <a:r>
              <a:rPr lang="pt-PT" dirty="0"/>
              <a:t>energético sustentável de redes térmicas</a:t>
            </a:r>
            <a:endParaRPr lang="es-ES_tradnl" dirty="0"/>
          </a:p>
        </p:txBody>
      </p:sp>
    </p:spTree>
    <p:extLst>
      <p:ext uri="{BB962C8B-B14F-4D97-AF65-F5344CB8AC3E}">
        <p14:creationId xmlns:p14="http://schemas.microsoft.com/office/powerpoint/2010/main" val="20330687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9" y="2621127"/>
            <a:ext cx="9139211" cy="4149080"/>
          </a:xfrm>
          <a:prstGeom prst="rect">
            <a:avLst/>
          </a:prstGeom>
        </p:spPr>
      </p:pic>
      <p:graphicFrame>
        <p:nvGraphicFramePr>
          <p:cNvPr id="6" name="Diagram 5"/>
          <p:cNvGraphicFramePr>
            <a:graphicFrameLocks/>
          </p:cNvGraphicFramePr>
          <p:nvPr>
            <p:extLst>
              <p:ext uri="{D42A27DB-BD31-4B8C-83A1-F6EECF244321}">
                <p14:modId xmlns:p14="http://schemas.microsoft.com/office/powerpoint/2010/main" val="3655907019"/>
              </p:ext>
            </p:extLst>
          </p:nvPr>
        </p:nvGraphicFramePr>
        <p:xfrm>
          <a:off x="-1620688" y="2806532"/>
          <a:ext cx="7632848" cy="38628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ontent Placeholder 1"/>
          <p:cNvSpPr>
            <a:spLocks noGrp="1"/>
          </p:cNvSpPr>
          <p:nvPr>
            <p:ph idx="1"/>
          </p:nvPr>
        </p:nvSpPr>
        <p:spPr>
          <a:xfrm>
            <a:off x="467544" y="1590227"/>
            <a:ext cx="7848872" cy="758653"/>
          </a:xfrm>
        </p:spPr>
        <p:txBody>
          <a:bodyPr/>
          <a:lstStyle/>
          <a:p>
            <a:r>
              <a:rPr lang="pt-PT" sz="1600" dirty="0" smtClean="0"/>
              <a:t>Os </a:t>
            </a:r>
            <a:r>
              <a:rPr lang="pt-PT" sz="1600" dirty="0"/>
              <a:t>processos </a:t>
            </a:r>
            <a:r>
              <a:rPr lang="pt-PT" sz="1600" dirty="0" smtClean="0"/>
              <a:t>de planeamento para </a:t>
            </a:r>
            <a:r>
              <a:rPr lang="pt-PT" sz="1600" dirty="0"/>
              <a:t>redes de </a:t>
            </a:r>
            <a:r>
              <a:rPr lang="pt-PT" sz="1600" dirty="0" smtClean="0"/>
              <a:t>climatização urbana exigem </a:t>
            </a:r>
            <a:r>
              <a:rPr lang="pt-PT" sz="1600" dirty="0"/>
              <a:t>recursos e </a:t>
            </a:r>
            <a:r>
              <a:rPr lang="pt-PT" sz="1600" dirty="0" smtClean="0"/>
              <a:t>requerem um maior </a:t>
            </a:r>
            <a:r>
              <a:rPr lang="pt-PT" sz="1600" dirty="0"/>
              <a:t>alinhamento com as metas locais de redução </a:t>
            </a:r>
            <a:r>
              <a:rPr lang="pt-PT" sz="1600" dirty="0" smtClean="0"/>
              <a:t>no que respeita à  energia </a:t>
            </a:r>
            <a:r>
              <a:rPr lang="pt-PT" sz="1600" dirty="0"/>
              <a:t>e </a:t>
            </a:r>
            <a:r>
              <a:rPr lang="pt-PT" sz="1600" dirty="0" smtClean="0"/>
              <a:t>ao clima</a:t>
            </a:r>
            <a:r>
              <a:rPr lang="pt-PT" sz="1600" dirty="0"/>
              <a:t>.</a:t>
            </a:r>
            <a:endParaRPr lang="en-GB" sz="1600" dirty="0"/>
          </a:p>
        </p:txBody>
      </p:sp>
      <p:sp>
        <p:nvSpPr>
          <p:cNvPr id="8" name="Title 3"/>
          <p:cNvSpPr>
            <a:spLocks noGrp="1"/>
          </p:cNvSpPr>
          <p:nvPr>
            <p:ph type="title"/>
          </p:nvPr>
        </p:nvSpPr>
        <p:spPr>
          <a:xfrm>
            <a:off x="432341" y="799186"/>
            <a:ext cx="8338483" cy="646331"/>
          </a:xfrm>
          <a:noFill/>
          <a:extLst/>
        </p:spPr>
        <p:txBody>
          <a:bodyPr wrap="square" rtlCol="0">
            <a:spAutoFit/>
          </a:bodyPr>
          <a:lstStyle/>
          <a:p>
            <a:pPr algn="l" eaLnBrk="1" hangingPunct="1"/>
            <a:r>
              <a:rPr lang="en-US" sz="3600" b="1" dirty="0" smtClean="0">
                <a:latin typeface="+mn-lt"/>
                <a:ea typeface="+mn-ea"/>
                <a:cs typeface="+mn-cs"/>
              </a:rPr>
              <a:t>O </a:t>
            </a:r>
            <a:r>
              <a:rPr lang="en-US" sz="3600" b="1" dirty="0" err="1" smtClean="0">
                <a:latin typeface="+mn-lt"/>
                <a:ea typeface="+mn-ea"/>
                <a:cs typeface="+mn-cs"/>
              </a:rPr>
              <a:t>desafio</a:t>
            </a:r>
            <a:r>
              <a:rPr lang="en-US" sz="3600" b="1" dirty="0" smtClean="0">
                <a:latin typeface="+mn-lt"/>
                <a:ea typeface="+mn-ea"/>
                <a:cs typeface="+mn-cs"/>
              </a:rPr>
              <a:t> para as </a:t>
            </a:r>
            <a:r>
              <a:rPr lang="en-US" sz="3600" b="1" dirty="0" err="1" smtClean="0">
                <a:latin typeface="+mn-lt"/>
                <a:ea typeface="+mn-ea"/>
                <a:cs typeface="+mn-cs"/>
              </a:rPr>
              <a:t>cidades</a:t>
            </a:r>
            <a:r>
              <a:rPr lang="en-US" sz="3600" b="1" dirty="0" smtClean="0">
                <a:latin typeface="+mn-lt"/>
                <a:ea typeface="+mn-ea"/>
                <a:cs typeface="+mn-cs"/>
              </a:rPr>
              <a:t> e </a:t>
            </a:r>
            <a:r>
              <a:rPr lang="en-US" sz="3600" b="1" dirty="0" err="1" smtClean="0">
                <a:latin typeface="+mn-lt"/>
                <a:ea typeface="+mn-ea"/>
                <a:cs typeface="+mn-cs"/>
              </a:rPr>
              <a:t>regiões</a:t>
            </a:r>
            <a:endParaRPr lang="en-GB" sz="3600" b="1" dirty="0">
              <a:latin typeface="+mn-lt"/>
              <a:ea typeface="+mn-ea"/>
              <a:cs typeface="+mn-cs"/>
            </a:endParaRPr>
          </a:p>
        </p:txBody>
      </p:sp>
    </p:spTree>
    <p:extLst>
      <p:ext uri="{BB962C8B-B14F-4D97-AF65-F5344CB8AC3E}">
        <p14:creationId xmlns:p14="http://schemas.microsoft.com/office/powerpoint/2010/main" val="37375754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585757"/>
            <a:ext cx="9144000" cy="4272243"/>
          </a:xfrm>
          <a:prstGeom prst="rect">
            <a:avLst/>
          </a:prstGeom>
        </p:spPr>
      </p:pic>
      <p:graphicFrame>
        <p:nvGraphicFramePr>
          <p:cNvPr id="6" name="Diagram 5"/>
          <p:cNvGraphicFramePr>
            <a:graphicFrameLocks/>
          </p:cNvGraphicFramePr>
          <p:nvPr>
            <p:extLst>
              <p:ext uri="{D42A27DB-BD31-4B8C-83A1-F6EECF244321}">
                <p14:modId xmlns:p14="http://schemas.microsoft.com/office/powerpoint/2010/main" val="825330702"/>
              </p:ext>
            </p:extLst>
          </p:nvPr>
        </p:nvGraphicFramePr>
        <p:xfrm>
          <a:off x="-1548680" y="2564904"/>
          <a:ext cx="7488832" cy="42484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ontent Placeholder 1"/>
          <p:cNvSpPr>
            <a:spLocks noGrp="1"/>
          </p:cNvSpPr>
          <p:nvPr>
            <p:ph idx="1"/>
          </p:nvPr>
        </p:nvSpPr>
        <p:spPr>
          <a:xfrm>
            <a:off x="444115" y="1615155"/>
            <a:ext cx="8255769" cy="758653"/>
          </a:xfrm>
        </p:spPr>
        <p:txBody>
          <a:bodyPr/>
          <a:lstStyle/>
          <a:p>
            <a:r>
              <a:rPr lang="pt-PT" sz="1600" dirty="0"/>
              <a:t>Um cenário ideal de </a:t>
            </a:r>
            <a:r>
              <a:rPr lang="pt-PT" sz="1600" dirty="0" smtClean="0"/>
              <a:t>planeamento da </a:t>
            </a:r>
            <a:r>
              <a:rPr lang="pt-PT" sz="1600" i="1" dirty="0"/>
              <a:t>DHC</a:t>
            </a:r>
            <a:r>
              <a:rPr lang="pt-PT" sz="1600" dirty="0"/>
              <a:t> deve facilitar a tomada de decisões, promover a inovação e aprimorar o </a:t>
            </a:r>
            <a:r>
              <a:rPr lang="pt-PT" sz="1600" dirty="0" smtClean="0"/>
              <a:t>planeamento </a:t>
            </a:r>
            <a:r>
              <a:rPr lang="pt-PT" sz="1600" dirty="0"/>
              <a:t>local </a:t>
            </a:r>
            <a:r>
              <a:rPr lang="pt-PT" sz="1600" dirty="0" smtClean="0"/>
              <a:t>relativo à </a:t>
            </a:r>
            <a:r>
              <a:rPr lang="pt-PT" sz="1600" dirty="0"/>
              <a:t>energia sustentável e </a:t>
            </a:r>
            <a:r>
              <a:rPr lang="pt-PT" sz="1600" dirty="0" smtClean="0"/>
              <a:t>à ação </a:t>
            </a:r>
            <a:r>
              <a:rPr lang="pt-PT" sz="1600" dirty="0"/>
              <a:t>climática</a:t>
            </a:r>
            <a:r>
              <a:rPr lang="de-DE" sz="1600" dirty="0" smtClean="0"/>
              <a:t>.</a:t>
            </a:r>
            <a:endParaRPr lang="en-GB" sz="1600" dirty="0"/>
          </a:p>
        </p:txBody>
      </p:sp>
      <p:sp>
        <p:nvSpPr>
          <p:cNvPr id="8" name="Title 3"/>
          <p:cNvSpPr>
            <a:spLocks noGrp="1"/>
          </p:cNvSpPr>
          <p:nvPr>
            <p:ph type="title"/>
          </p:nvPr>
        </p:nvSpPr>
        <p:spPr>
          <a:xfrm>
            <a:off x="432341" y="799186"/>
            <a:ext cx="8338483" cy="646331"/>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spAutoFit/>
          </a:bodyPr>
          <a:lstStyle/>
          <a:p>
            <a:pPr algn="l" eaLnBrk="1" hangingPunct="1"/>
            <a:r>
              <a:rPr lang="pt-PT" sz="3600" b="1" dirty="0" smtClean="0">
                <a:latin typeface="+mn-lt"/>
                <a:ea typeface="+mn-ea"/>
                <a:cs typeface="+mn-cs"/>
              </a:rPr>
              <a:t>Trabalhar </a:t>
            </a:r>
            <a:r>
              <a:rPr lang="pt-PT" sz="3600" b="1" dirty="0">
                <a:latin typeface="+mn-lt"/>
                <a:ea typeface="+mn-ea"/>
                <a:cs typeface="+mn-cs"/>
              </a:rPr>
              <a:t>juntos para a solução ideal</a:t>
            </a:r>
            <a:endParaRPr lang="en-GB" sz="3600" b="1" dirty="0">
              <a:latin typeface="+mn-lt"/>
              <a:ea typeface="+mn-ea"/>
              <a:cs typeface="+mn-cs"/>
            </a:endParaRPr>
          </a:p>
        </p:txBody>
      </p:sp>
    </p:spTree>
    <p:extLst>
      <p:ext uri="{BB962C8B-B14F-4D97-AF65-F5344CB8AC3E}">
        <p14:creationId xmlns:p14="http://schemas.microsoft.com/office/powerpoint/2010/main" val="40919368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7"/>
          <p:cNvSpPr>
            <a:spLocks noGrp="1"/>
          </p:cNvSpPr>
          <p:nvPr>
            <p:ph type="title"/>
          </p:nvPr>
        </p:nvSpPr>
        <p:spPr>
          <a:xfrm>
            <a:off x="0" y="692696"/>
            <a:ext cx="9144000" cy="863600"/>
          </a:xfrm>
        </p:spPr>
        <p:txBody>
          <a:bodyPr/>
          <a:lstStyle/>
          <a:p>
            <a:pPr eaLnBrk="1" hangingPunct="1"/>
            <a:r>
              <a:rPr lang="pt-PT" sz="3400" b="1" dirty="0"/>
              <a:t>Solução ideal para os </a:t>
            </a:r>
            <a:r>
              <a:rPr lang="pt-PT" sz="3400" b="1" dirty="0" smtClean="0"/>
              <a:t>cenários chave</a:t>
            </a:r>
            <a:endParaRPr lang="en-GB" altLang="de-DE" sz="3400" b="1" i="1" dirty="0" smtClean="0">
              <a:latin typeface="Segoe UI Light" panose="020B0502040204020203" pitchFamily="34" charset="0"/>
            </a:endParaRPr>
          </a:p>
        </p:txBody>
      </p:sp>
      <p:sp>
        <p:nvSpPr>
          <p:cNvPr id="2" name="Rechteck 1"/>
          <p:cNvSpPr/>
          <p:nvPr/>
        </p:nvSpPr>
        <p:spPr>
          <a:xfrm>
            <a:off x="431540" y="1669913"/>
            <a:ext cx="8280920" cy="882678"/>
          </a:xfrm>
          <a:prstGeom prst="rect">
            <a:avLst/>
          </a:prstGeom>
        </p:spPr>
        <p:txBody>
          <a:bodyPr wrap="square">
            <a:spAutoFit/>
          </a:bodyPr>
          <a:lstStyle/>
          <a:p>
            <a:pPr algn="ctr">
              <a:lnSpc>
                <a:spcPct val="107000"/>
              </a:lnSpc>
              <a:spcAft>
                <a:spcPts val="800"/>
              </a:spcAft>
            </a:pPr>
            <a:r>
              <a:rPr lang="pt-PT" sz="2400" dirty="0">
                <a:solidFill>
                  <a:srgbClr val="000000"/>
                </a:solidFill>
                <a:latin typeface="Segoe UI" panose="020B0502040204020203" pitchFamily="34" charset="0"/>
                <a:ea typeface="Segoe UI" panose="020B0502040204020203" pitchFamily="34" charset="0"/>
                <a:cs typeface="Segoe UI" panose="020B0502040204020203" pitchFamily="34" charset="0"/>
              </a:rPr>
              <a:t>O THERMOS é </a:t>
            </a:r>
            <a:r>
              <a:rPr lang="pt-PT" sz="2400"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concebido </a:t>
            </a:r>
            <a:r>
              <a:rPr lang="pt-PT" sz="2400" dirty="0">
                <a:solidFill>
                  <a:srgbClr val="000000"/>
                </a:solidFill>
                <a:latin typeface="Segoe UI" panose="020B0502040204020203" pitchFamily="34" charset="0"/>
                <a:ea typeface="Segoe UI" panose="020B0502040204020203" pitchFamily="34" charset="0"/>
                <a:cs typeface="Segoe UI" panose="020B0502040204020203" pitchFamily="34" charset="0"/>
              </a:rPr>
              <a:t>em </a:t>
            </a:r>
            <a:r>
              <a:rPr lang="pt-PT" sz="2400"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função </a:t>
            </a:r>
            <a:r>
              <a:rPr lang="pt-PT" sz="2400" dirty="0">
                <a:solidFill>
                  <a:srgbClr val="000000"/>
                </a:solidFill>
                <a:latin typeface="Segoe UI" panose="020B0502040204020203" pitchFamily="34" charset="0"/>
                <a:ea typeface="Segoe UI" panose="020B0502040204020203" pitchFamily="34" charset="0"/>
                <a:cs typeface="Segoe UI" panose="020B0502040204020203" pitchFamily="34" charset="0"/>
              </a:rPr>
              <a:t>de quatro </a:t>
            </a:r>
            <a:r>
              <a:rPr lang="pt-PT" sz="2400"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cenários principais de planeamento da </a:t>
            </a:r>
            <a:r>
              <a:rPr lang="pt-PT" sz="2400" dirty="0">
                <a:solidFill>
                  <a:srgbClr val="000000"/>
                </a:solidFill>
                <a:latin typeface="Segoe UI" panose="020B0502040204020203" pitchFamily="34" charset="0"/>
                <a:ea typeface="Segoe UI" panose="020B0502040204020203" pitchFamily="34" charset="0"/>
                <a:cs typeface="Segoe UI" panose="020B0502040204020203" pitchFamily="34" charset="0"/>
              </a:rPr>
              <a:t>rede térmica</a:t>
            </a:r>
            <a:r>
              <a:rPr lang="en-GB" sz="2000"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a:t>
            </a:r>
            <a:endParaRPr lang="de-DE" sz="2000" dirty="0">
              <a:effectLst/>
              <a:latin typeface="Segoe UI" panose="020B0502040204020203" pitchFamily="34" charset="0"/>
              <a:ea typeface="Segoe UI" panose="020B0502040204020203" pitchFamily="34" charset="0"/>
              <a:cs typeface="Segoe UI" panose="020B0502040204020203"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26866026"/>
              </p:ext>
            </p:extLst>
          </p:nvPr>
        </p:nvGraphicFramePr>
        <p:xfrm>
          <a:off x="323528" y="2420888"/>
          <a:ext cx="8485578" cy="4248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p:cNvSpPr/>
          <p:nvPr/>
        </p:nvSpPr>
        <p:spPr>
          <a:xfrm>
            <a:off x="683568" y="4437112"/>
            <a:ext cx="327986"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1</a:t>
            </a:r>
            <a:endParaRPr lang="en-GB" dirty="0"/>
          </a:p>
        </p:txBody>
      </p:sp>
      <p:sp>
        <p:nvSpPr>
          <p:cNvPr id="6" name="Oval 5"/>
          <p:cNvSpPr/>
          <p:nvPr/>
        </p:nvSpPr>
        <p:spPr>
          <a:xfrm>
            <a:off x="2699792" y="4437112"/>
            <a:ext cx="327986"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a:t>
            </a:r>
          </a:p>
        </p:txBody>
      </p:sp>
      <p:sp>
        <p:nvSpPr>
          <p:cNvPr id="7" name="Oval 6"/>
          <p:cNvSpPr/>
          <p:nvPr/>
        </p:nvSpPr>
        <p:spPr>
          <a:xfrm>
            <a:off x="4716016" y="4437112"/>
            <a:ext cx="327986"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3</a:t>
            </a:r>
            <a:endParaRPr lang="en-GB" dirty="0"/>
          </a:p>
        </p:txBody>
      </p:sp>
      <p:sp>
        <p:nvSpPr>
          <p:cNvPr id="8" name="Oval 7"/>
          <p:cNvSpPr/>
          <p:nvPr/>
        </p:nvSpPr>
        <p:spPr>
          <a:xfrm>
            <a:off x="6732240" y="4437112"/>
            <a:ext cx="327986" cy="2880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4</a:t>
            </a:r>
          </a:p>
        </p:txBody>
      </p:sp>
    </p:spTree>
    <p:extLst>
      <p:ext uri="{BB962C8B-B14F-4D97-AF65-F5344CB8AC3E}">
        <p14:creationId xmlns:p14="http://schemas.microsoft.com/office/powerpoint/2010/main" val="15411832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7" descr="iclei_smart_mature_icon_500x500px_Resources_to_build_up_resilience_r.png">
            <a:extLst>
              <a:ext uri="{FF2B5EF4-FFF2-40B4-BE49-F238E27FC236}">
                <a16:creationId xmlns:a16="http://schemas.microsoft.com/office/drawing/2014/main" xmlns="" id="{E8246C74-BD52-4439-9BBF-C6566BE91CDD}"/>
              </a:ext>
            </a:extLst>
          </p:cNvPr>
          <p:cNvPicPr>
            <a:picLocks noChangeAspect="1"/>
          </p:cNvPicPr>
          <p:nvPr/>
        </p:nvPicPr>
        <p:blipFill>
          <a:blip r:embed="rId3" cstate="screen">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313930" y="2618835"/>
            <a:ext cx="806400" cy="805045"/>
          </a:xfrm>
          <a:prstGeom prst="rect">
            <a:avLst/>
          </a:prstGeom>
          <a:noFill/>
          <a:ln w="12700" cap="flat" cmpd="sng">
            <a:noFill/>
            <a:prstDash val="solid"/>
            <a:miter lim="400000"/>
            <a:headEnd type="none" w="med" len="med"/>
            <a:tailEnd type="none" w="med" len="med"/>
          </a:ln>
          <a:effectLst/>
        </p:spPr>
      </p:pic>
      <p:pic>
        <p:nvPicPr>
          <p:cNvPr id="17" name="Picture 8" descr="iclei_smart_mature_icon_500x500px_partnerships_r.png">
            <a:extLst>
              <a:ext uri="{FF2B5EF4-FFF2-40B4-BE49-F238E27FC236}">
                <a16:creationId xmlns:a16="http://schemas.microsoft.com/office/drawing/2014/main" xmlns="" id="{4BD9D149-A1CE-45AD-8355-6EB9A298059B}"/>
              </a:ext>
            </a:extLst>
          </p:cNvPr>
          <p:cNvPicPr>
            <a:picLocks noChangeAspect="1"/>
          </p:cNvPicPr>
          <p:nvPr/>
        </p:nvPicPr>
        <p:blipFill>
          <a:blip r:embed="rId4" cstate="screen">
            <a:duotone>
              <a:prstClr val="black"/>
              <a:schemeClr val="accent1">
                <a:tint val="45000"/>
                <a:satMod val="400000"/>
              </a:schemeClr>
            </a:duotone>
            <a:extLst>
              <a:ext uri="{28A0092B-C50C-407E-A947-70E740481C1C}">
                <a14:useLocalDpi xmlns:a14="http://schemas.microsoft.com/office/drawing/2010/main"/>
              </a:ext>
            </a:extLst>
          </a:blip>
          <a:srcRect/>
          <a:stretch>
            <a:fillRect/>
          </a:stretch>
        </p:blipFill>
        <p:spPr bwMode="auto">
          <a:xfrm>
            <a:off x="7286236" y="2610885"/>
            <a:ext cx="751680" cy="753200"/>
          </a:xfrm>
          <a:prstGeom prst="rect">
            <a:avLst/>
          </a:prstGeom>
          <a:noFill/>
          <a:ln w="12700" cap="flat" cmpd="sng">
            <a:noFill/>
            <a:prstDash val="solid"/>
            <a:miter lim="400000"/>
            <a:headEnd type="none" w="med" len="med"/>
            <a:tailEnd type="none" w="med" len="med"/>
          </a:ln>
          <a:effectLst/>
        </p:spPr>
      </p:pic>
      <p:pic>
        <p:nvPicPr>
          <p:cNvPr id="19" name="Picture 9" descr="iclei_smart_mature_icon_500x500px_Preparedeness_r.png">
            <a:extLst>
              <a:ext uri="{FF2B5EF4-FFF2-40B4-BE49-F238E27FC236}">
                <a16:creationId xmlns:a16="http://schemas.microsoft.com/office/drawing/2014/main" xmlns="" id="{705D7D40-DE74-460F-B8BF-F6BA8E2CBA10}"/>
              </a:ext>
            </a:extLst>
          </p:cNvPr>
          <p:cNvPicPr>
            <a:picLocks noChangeAspect="1"/>
          </p:cNvPicPr>
          <p:nvPr/>
        </p:nvPicPr>
        <p:blipFill>
          <a:blip r:embed="rId5" cstate="screen">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248226" y="2608957"/>
            <a:ext cx="806400" cy="806485"/>
          </a:xfrm>
          <a:prstGeom prst="rect">
            <a:avLst/>
          </a:prstGeom>
          <a:noFill/>
          <a:ln w="12700" cap="flat" cmpd="sng">
            <a:noFill/>
            <a:prstDash val="solid"/>
            <a:miter lim="400000"/>
            <a:headEnd type="none" w="med" len="med"/>
            <a:tailEnd type="none" w="med" len="med"/>
          </a:ln>
          <a:effectLst/>
        </p:spPr>
      </p:pic>
      <p:sp>
        <p:nvSpPr>
          <p:cNvPr id="5" name="TextBox 4">
            <a:extLst>
              <a:ext uri="{FF2B5EF4-FFF2-40B4-BE49-F238E27FC236}">
                <a16:creationId xmlns:a16="http://schemas.microsoft.com/office/drawing/2014/main" xmlns="" id="{54C31A26-C730-4EAC-AB6B-A753D406C55C}"/>
              </a:ext>
            </a:extLst>
          </p:cNvPr>
          <p:cNvSpPr txBox="1"/>
          <p:nvPr/>
        </p:nvSpPr>
        <p:spPr>
          <a:xfrm>
            <a:off x="6815174" y="3861048"/>
            <a:ext cx="1728192" cy="1754326"/>
          </a:xfrm>
          <a:prstGeom prst="rect">
            <a:avLst/>
          </a:prstGeom>
          <a:noFill/>
        </p:spPr>
        <p:txBody>
          <a:bodyPr wrap="square" rtlCol="0">
            <a:spAutoFit/>
          </a:bodyPr>
          <a:lstStyle/>
          <a:p>
            <a:pPr algn="ctr"/>
            <a:r>
              <a:rPr lang="pt-PT" dirty="0"/>
              <a:t>Fomentar a inovação e a colaboração entre os setores público e privado</a:t>
            </a:r>
            <a:endParaRPr lang="en-GB" dirty="0"/>
          </a:p>
        </p:txBody>
      </p:sp>
      <p:sp>
        <p:nvSpPr>
          <p:cNvPr id="21" name="TextBox 20">
            <a:extLst>
              <a:ext uri="{FF2B5EF4-FFF2-40B4-BE49-F238E27FC236}">
                <a16:creationId xmlns:a16="http://schemas.microsoft.com/office/drawing/2014/main" xmlns="" id="{6E5BB120-E32E-43D5-8C43-CD1722246323}"/>
              </a:ext>
            </a:extLst>
          </p:cNvPr>
          <p:cNvSpPr txBox="1"/>
          <p:nvPr/>
        </p:nvSpPr>
        <p:spPr>
          <a:xfrm>
            <a:off x="4853034" y="3861048"/>
            <a:ext cx="1807198" cy="1477328"/>
          </a:xfrm>
          <a:prstGeom prst="rect">
            <a:avLst/>
          </a:prstGeom>
          <a:noFill/>
        </p:spPr>
        <p:txBody>
          <a:bodyPr wrap="square" rtlCol="0">
            <a:spAutoFit/>
          </a:bodyPr>
          <a:lstStyle/>
          <a:p>
            <a:pPr algn="ctr"/>
            <a:r>
              <a:rPr lang="pt-PT" dirty="0"/>
              <a:t>Reduzir os custos de energia e promover a eficiência energética</a:t>
            </a:r>
            <a:endParaRPr lang="en-GB" dirty="0"/>
          </a:p>
        </p:txBody>
      </p:sp>
      <p:sp>
        <p:nvSpPr>
          <p:cNvPr id="22" name="TextBox 21">
            <a:extLst>
              <a:ext uri="{FF2B5EF4-FFF2-40B4-BE49-F238E27FC236}">
                <a16:creationId xmlns:a16="http://schemas.microsoft.com/office/drawing/2014/main" xmlns="" id="{AA6B222D-0D36-4C0B-9C4B-EF063E13416C}"/>
              </a:ext>
            </a:extLst>
          </p:cNvPr>
          <p:cNvSpPr txBox="1"/>
          <p:nvPr/>
        </p:nvSpPr>
        <p:spPr>
          <a:xfrm>
            <a:off x="2699792" y="3856980"/>
            <a:ext cx="1944216" cy="2308324"/>
          </a:xfrm>
          <a:prstGeom prst="rect">
            <a:avLst/>
          </a:prstGeom>
          <a:noFill/>
        </p:spPr>
        <p:txBody>
          <a:bodyPr wrap="square" rtlCol="0">
            <a:spAutoFit/>
          </a:bodyPr>
          <a:lstStyle/>
          <a:p>
            <a:pPr algn="ctr"/>
            <a:r>
              <a:rPr lang="pt-PT" dirty="0"/>
              <a:t>Atender </a:t>
            </a:r>
            <a:r>
              <a:rPr lang="pt-PT" dirty="0" smtClean="0"/>
              <a:t>aos objetivos locais de sustentabilidade, como energia </a:t>
            </a:r>
            <a:r>
              <a:rPr lang="pt-PT" dirty="0"/>
              <a:t>e metas de redução </a:t>
            </a:r>
            <a:r>
              <a:rPr lang="pt-PT" dirty="0" smtClean="0"/>
              <a:t>das emissões </a:t>
            </a:r>
            <a:r>
              <a:rPr lang="pt-PT" dirty="0"/>
              <a:t>de </a:t>
            </a:r>
            <a:r>
              <a:rPr lang="pt-PT" dirty="0" smtClean="0"/>
              <a:t>GEE e da </a:t>
            </a:r>
            <a:r>
              <a:rPr lang="pt-PT" dirty="0"/>
              <a:t>poluição do </a:t>
            </a:r>
            <a:r>
              <a:rPr lang="pt-PT" dirty="0" smtClean="0"/>
              <a:t>ar</a:t>
            </a:r>
            <a:endParaRPr lang="en-GB" dirty="0"/>
          </a:p>
        </p:txBody>
      </p:sp>
      <p:pic>
        <p:nvPicPr>
          <p:cNvPr id="26" name="Picture 25" descr="A close up of a sign&#10;&#10;Description automatically generated">
            <a:extLst>
              <a:ext uri="{FF2B5EF4-FFF2-40B4-BE49-F238E27FC236}">
                <a16:creationId xmlns:a16="http://schemas.microsoft.com/office/drawing/2014/main" xmlns="" id="{9D853C76-4975-470A-8F78-82881F455990}"/>
              </a:ext>
            </a:extLst>
          </p:cNvPr>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54626" y="2628000"/>
            <a:ext cx="806401" cy="806401"/>
          </a:xfrm>
          <a:prstGeom prst="rect">
            <a:avLst/>
          </a:prstGeom>
        </p:spPr>
      </p:pic>
      <p:sp>
        <p:nvSpPr>
          <p:cNvPr id="27" name="TextBox 26">
            <a:extLst>
              <a:ext uri="{FF2B5EF4-FFF2-40B4-BE49-F238E27FC236}">
                <a16:creationId xmlns:a16="http://schemas.microsoft.com/office/drawing/2014/main" xmlns="" id="{DC316646-4768-4A8E-AAF5-29B491974E38}"/>
              </a:ext>
            </a:extLst>
          </p:cNvPr>
          <p:cNvSpPr txBox="1"/>
          <p:nvPr/>
        </p:nvSpPr>
        <p:spPr>
          <a:xfrm>
            <a:off x="600634" y="3841325"/>
            <a:ext cx="1921288" cy="2462213"/>
          </a:xfrm>
          <a:prstGeom prst="rect">
            <a:avLst/>
          </a:prstGeom>
          <a:noFill/>
        </p:spPr>
        <p:txBody>
          <a:bodyPr wrap="square" rtlCol="0">
            <a:spAutoFit/>
          </a:bodyPr>
          <a:lstStyle/>
          <a:p>
            <a:pPr algn="ctr">
              <a:spcAft>
                <a:spcPts val="1200"/>
              </a:spcAft>
            </a:pPr>
            <a:r>
              <a:rPr lang="pt-PT" dirty="0" smtClean="0"/>
              <a:t>Integrar </a:t>
            </a:r>
            <a:r>
              <a:rPr lang="pt-PT" dirty="0"/>
              <a:t>fontes de energia locais (de baixo carbono) </a:t>
            </a:r>
            <a:r>
              <a:rPr lang="pt-PT" dirty="0" smtClean="0"/>
              <a:t>nas </a:t>
            </a:r>
            <a:r>
              <a:rPr lang="pt-PT" dirty="0"/>
              <a:t>redes térmicas locais</a:t>
            </a:r>
          </a:p>
          <a:p>
            <a:pPr algn="ctr"/>
            <a:r>
              <a:rPr lang="pt-PT" dirty="0" smtClean="0"/>
              <a:t>Melhor </a:t>
            </a:r>
            <a:r>
              <a:rPr lang="pt-PT" i="1" dirty="0"/>
              <a:t>design</a:t>
            </a:r>
            <a:r>
              <a:rPr lang="pt-PT" dirty="0"/>
              <a:t> </a:t>
            </a:r>
            <a:r>
              <a:rPr lang="pt-PT" dirty="0" smtClean="0"/>
              <a:t>da </a:t>
            </a:r>
            <a:r>
              <a:rPr lang="pt-PT" dirty="0"/>
              <a:t>rede </a:t>
            </a:r>
            <a:r>
              <a:rPr lang="pt-PT" dirty="0" smtClean="0"/>
              <a:t>na fase de </a:t>
            </a:r>
            <a:r>
              <a:rPr lang="pt-PT" dirty="0"/>
              <a:t>pré-viabilidade</a:t>
            </a:r>
            <a:endParaRPr lang="en-GB" dirty="0"/>
          </a:p>
        </p:txBody>
      </p:sp>
      <p:sp>
        <p:nvSpPr>
          <p:cNvPr id="12" name="Title 7"/>
          <p:cNvSpPr>
            <a:spLocks noGrp="1"/>
          </p:cNvSpPr>
          <p:nvPr>
            <p:ph type="title"/>
          </p:nvPr>
        </p:nvSpPr>
        <p:spPr>
          <a:xfrm>
            <a:off x="0" y="1091776"/>
            <a:ext cx="9144000" cy="863600"/>
          </a:xfrm>
        </p:spPr>
        <p:txBody>
          <a:bodyPr/>
          <a:lstStyle/>
          <a:p>
            <a:pPr eaLnBrk="1" hangingPunct="1"/>
            <a:r>
              <a:rPr lang="pt-PT" altLang="de-DE" sz="3400" b="1" dirty="0"/>
              <a:t>Benefícios do uso do THERMOS para </a:t>
            </a:r>
            <a:r>
              <a:rPr lang="pt-PT" altLang="de-DE" sz="3400" b="1" dirty="0" smtClean="0"/>
              <a:t>técnicos de planeamento </a:t>
            </a:r>
            <a:r>
              <a:rPr lang="pt-PT" altLang="de-DE" sz="3400" b="1" dirty="0"/>
              <a:t>de energia</a:t>
            </a:r>
            <a:endParaRPr lang="en-GB" altLang="de-DE" sz="3400" b="1" i="1" dirty="0" smtClean="0">
              <a:latin typeface="Segoe UI Light" panose="020B0502040204020203" pitchFamily="34" charset="0"/>
            </a:endParaRPr>
          </a:p>
        </p:txBody>
      </p:sp>
    </p:spTree>
    <p:extLst>
      <p:ext uri="{BB962C8B-B14F-4D97-AF65-F5344CB8AC3E}">
        <p14:creationId xmlns:p14="http://schemas.microsoft.com/office/powerpoint/2010/main" val="16162199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10405"/>
            <a:ext cx="9144000" cy="5158933"/>
          </a:xfrm>
          <a:prstGeom prst="rect">
            <a:avLst/>
          </a:prstGeom>
        </p:spPr>
      </p:pic>
      <p:sp>
        <p:nvSpPr>
          <p:cNvPr id="4" name="TextBox 3"/>
          <p:cNvSpPr txBox="1"/>
          <p:nvPr/>
        </p:nvSpPr>
        <p:spPr>
          <a:xfrm>
            <a:off x="1259632" y="1916832"/>
            <a:ext cx="6786754" cy="2664296"/>
          </a:xfrm>
          <a:prstGeom prst="rect">
            <a:avLst/>
          </a:prstGeom>
          <a:gradFill flip="none" rotWithShape="1">
            <a:gsLst>
              <a:gs pos="0">
                <a:schemeClr val="accent1">
                  <a:lumMod val="20000"/>
                  <a:lumOff val="80000"/>
                  <a:shade val="30000"/>
                  <a:satMod val="115000"/>
                  <a:alpha val="28000"/>
                </a:schemeClr>
              </a:gs>
              <a:gs pos="50000">
                <a:schemeClr val="accent1">
                  <a:lumMod val="20000"/>
                  <a:lumOff val="80000"/>
                  <a:shade val="67500"/>
                  <a:satMod val="115000"/>
                </a:schemeClr>
              </a:gs>
              <a:gs pos="100000">
                <a:schemeClr val="accent1">
                  <a:lumMod val="20000"/>
                  <a:lumOff val="80000"/>
                  <a:shade val="100000"/>
                  <a:satMod val="115000"/>
                </a:schemeClr>
              </a:gs>
            </a:gsLst>
            <a:path path="circle">
              <a:fillToRect l="100000" b="100000"/>
            </a:path>
            <a:tileRect t="-100000" r="-100000"/>
          </a:gradFill>
        </p:spPr>
        <p:txBody>
          <a:bodyPr vert="horz" lIns="91440" tIns="45720" rIns="91440" bIns="45720" rtlCol="0" anchor="ctr">
            <a:normAutofit lnSpcReduction="10000"/>
          </a:bodyPr>
          <a:lstStyle>
            <a:defPPr>
              <a:defRPr lang="de-DE"/>
            </a:defPPr>
            <a:lvl1pPr algn="ctr">
              <a:spcBef>
                <a:spcPct val="0"/>
              </a:spcBef>
              <a:buNone/>
              <a:defRPr sz="6000">
                <a:latin typeface="+mj-lt"/>
                <a:ea typeface="+mj-ea"/>
                <a:cs typeface="+mj-cs"/>
              </a:defRPr>
            </a:lvl1pPr>
          </a:lstStyle>
          <a:p>
            <a:r>
              <a:rPr lang="en-GB" sz="4400" dirty="0" smtClean="0"/>
              <a:t>3. THERMOS </a:t>
            </a:r>
          </a:p>
          <a:p>
            <a:r>
              <a:rPr lang="pt-PT" sz="4400" dirty="0"/>
              <a:t>Uma ferramenta para acelerar </a:t>
            </a:r>
            <a:r>
              <a:rPr lang="pt-PT" sz="4400" dirty="0" smtClean="0"/>
              <a:t>as transições </a:t>
            </a:r>
            <a:r>
              <a:rPr lang="pt-PT" sz="4400" dirty="0"/>
              <a:t>de </a:t>
            </a:r>
            <a:r>
              <a:rPr lang="pt-PT" sz="4400" dirty="0" smtClean="0"/>
              <a:t>energias </a:t>
            </a:r>
            <a:r>
              <a:rPr lang="pt-PT" sz="4400" dirty="0"/>
              <a:t>sustentáveis</a:t>
            </a:r>
            <a:endParaRPr lang="en-GB" sz="4400" dirty="0"/>
          </a:p>
        </p:txBody>
      </p:sp>
    </p:spTree>
    <p:extLst>
      <p:ext uri="{BB962C8B-B14F-4D97-AF65-F5344CB8AC3E}">
        <p14:creationId xmlns:p14="http://schemas.microsoft.com/office/powerpoint/2010/main" val="6030635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7"/>
          <p:cNvSpPr>
            <a:spLocks noGrp="1"/>
          </p:cNvSpPr>
          <p:nvPr>
            <p:ph type="title"/>
          </p:nvPr>
        </p:nvSpPr>
        <p:spPr>
          <a:xfrm>
            <a:off x="107504" y="188640"/>
            <a:ext cx="6379769" cy="863600"/>
          </a:xfrm>
        </p:spPr>
        <p:txBody>
          <a:bodyPr/>
          <a:lstStyle/>
          <a:p>
            <a:pPr algn="l" eaLnBrk="1" hangingPunct="1"/>
            <a:r>
              <a:rPr lang="de-DE" sz="3200" b="1" dirty="0" smtClean="0"/>
              <a:t>Ferramenta THERMOS</a:t>
            </a:r>
            <a:endParaRPr lang="en-GB" altLang="de-DE" sz="1800" b="1" i="1" dirty="0" smtClean="0">
              <a:latin typeface="Segoe UI Light" panose="020B0502040204020203" pitchFamily="34" charset="0"/>
            </a:endParaRPr>
          </a:p>
        </p:txBody>
      </p:sp>
      <p:pic>
        <p:nvPicPr>
          <p:cNvPr id="8" name="Picture 2" descr="http://www.silviaamador.com/image.ashx?id=1132637"/>
          <p:cNvPicPr>
            <a:picLocks noChangeAspect="1" noChangeArrowheads="1"/>
          </p:cNvPicPr>
          <p:nvPr/>
        </p:nvPicPr>
        <p:blipFill>
          <a:blip r:embed="rId3" cstate="print"/>
          <a:srcRect/>
          <a:stretch>
            <a:fillRect/>
          </a:stretch>
        </p:blipFill>
        <p:spPr bwMode="auto">
          <a:xfrm>
            <a:off x="913931" y="3761019"/>
            <a:ext cx="939056" cy="939056"/>
          </a:xfrm>
          <a:prstGeom prst="rect">
            <a:avLst/>
          </a:prstGeom>
          <a:noFill/>
        </p:spPr>
      </p:pic>
      <p:pic>
        <p:nvPicPr>
          <p:cNvPr id="9" name="Picture 2" descr="http://www.serigraphicssign.com/dynamic-media/assets/images/icons/installation-icon.jpg?v=masthead&amp;k=62O6RuVjTgRy5Qp6mNp4UA%3D%3D&amp;gravity=northwest"/>
          <p:cNvPicPr>
            <a:picLocks noChangeAspect="1" noChangeArrowheads="1"/>
          </p:cNvPicPr>
          <p:nvPr/>
        </p:nvPicPr>
        <p:blipFill>
          <a:blip r:embed="rId4" cstate="print">
            <a:clrChange>
              <a:clrFrom>
                <a:srgbClr val="FDFDFD"/>
              </a:clrFrom>
              <a:clrTo>
                <a:srgbClr val="FDFDFD">
                  <a:alpha val="0"/>
                </a:srgbClr>
              </a:clrTo>
            </a:clrChange>
          </a:blip>
          <a:srcRect l="30573" r="16094"/>
          <a:stretch>
            <a:fillRect/>
          </a:stretch>
        </p:blipFill>
        <p:spPr bwMode="auto">
          <a:xfrm>
            <a:off x="1804440" y="3816683"/>
            <a:ext cx="865294" cy="811213"/>
          </a:xfrm>
          <a:prstGeom prst="rect">
            <a:avLst/>
          </a:prstGeom>
          <a:noFill/>
        </p:spPr>
      </p:pic>
      <p:sp>
        <p:nvSpPr>
          <p:cNvPr id="11" name="Rectangle 10"/>
          <p:cNvSpPr/>
          <p:nvPr/>
        </p:nvSpPr>
        <p:spPr bwMode="auto">
          <a:xfrm>
            <a:off x="222980" y="2789724"/>
            <a:ext cx="8597492" cy="125690"/>
          </a:xfrm>
          <a:prstGeom prst="rect">
            <a:avLst/>
          </a:prstGeom>
          <a:solidFill>
            <a:schemeClr val="tx2">
              <a:lumMod val="50000"/>
            </a:schemeClr>
          </a:solidFill>
          <a:ln w="9525" cap="flat" cmpd="sng" algn="ctr">
            <a:noFill/>
            <a:prstDash val="solid"/>
            <a:round/>
            <a:headEnd type="none" w="med" len="med"/>
            <a:tailEnd type="none" w="med" len="med"/>
          </a:ln>
          <a:effectLst/>
        </p:spPr>
        <p:txBody>
          <a:bodyPr lIns="72000" tIns="36000" rIns="72000" bIns="36000" anchor="ctr"/>
          <a:lstStyle/>
          <a:p>
            <a:pPr algn="ctr">
              <a:lnSpc>
                <a:spcPct val="105000"/>
              </a:lnSpc>
              <a:spcBef>
                <a:spcPct val="30000"/>
              </a:spcBef>
              <a:defRPr/>
            </a:pPr>
            <a:endParaRPr lang="en-US" sz="1300" dirty="0">
              <a:solidFill>
                <a:srgbClr val="043F52"/>
              </a:solidFill>
              <a:latin typeface="Arial" pitchFamily="34" charset="0"/>
              <a:cs typeface="Arial" pitchFamily="34" charset="0"/>
            </a:endParaRPr>
          </a:p>
        </p:txBody>
      </p:sp>
      <p:sp>
        <p:nvSpPr>
          <p:cNvPr id="12" name="Rectangle 11"/>
          <p:cNvSpPr/>
          <p:nvPr/>
        </p:nvSpPr>
        <p:spPr bwMode="auto">
          <a:xfrm>
            <a:off x="222980" y="1052736"/>
            <a:ext cx="8597492" cy="125691"/>
          </a:xfrm>
          <a:prstGeom prst="rect">
            <a:avLst/>
          </a:prstGeom>
          <a:solidFill>
            <a:schemeClr val="tx2">
              <a:lumMod val="50000"/>
            </a:schemeClr>
          </a:solidFill>
          <a:ln w="9525" cap="flat" cmpd="sng" algn="ctr">
            <a:noFill/>
            <a:prstDash val="solid"/>
            <a:round/>
            <a:headEnd type="none" w="med" len="med"/>
            <a:tailEnd type="none" w="med" len="med"/>
          </a:ln>
          <a:effectLst/>
        </p:spPr>
        <p:txBody>
          <a:bodyPr lIns="72000" tIns="36000" rIns="72000" bIns="36000" anchor="ctr"/>
          <a:lstStyle/>
          <a:p>
            <a:pPr algn="ctr">
              <a:lnSpc>
                <a:spcPct val="105000"/>
              </a:lnSpc>
              <a:spcBef>
                <a:spcPct val="30000"/>
              </a:spcBef>
              <a:defRPr/>
            </a:pPr>
            <a:endParaRPr lang="en-US" sz="1300" dirty="0">
              <a:solidFill>
                <a:srgbClr val="043F52"/>
              </a:solidFill>
              <a:latin typeface="Arial" pitchFamily="34" charset="0"/>
              <a:cs typeface="Arial" pitchFamily="34" charset="0"/>
            </a:endParaRPr>
          </a:p>
        </p:txBody>
      </p:sp>
      <p:sp>
        <p:nvSpPr>
          <p:cNvPr id="13" name="Rectangle 222"/>
          <p:cNvSpPr>
            <a:spLocks noChangeArrowheads="1"/>
          </p:cNvSpPr>
          <p:nvPr/>
        </p:nvSpPr>
        <p:spPr bwMode="auto">
          <a:xfrm>
            <a:off x="222980" y="1125760"/>
            <a:ext cx="8597492" cy="1727464"/>
          </a:xfrm>
          <a:prstGeom prst="rect">
            <a:avLst/>
          </a:prstGeom>
          <a:solidFill>
            <a:schemeClr val="bg2"/>
          </a:solidFill>
          <a:ln w="9525" algn="ctr">
            <a:noFill/>
            <a:round/>
            <a:headEnd/>
            <a:tailEnd/>
          </a:ln>
        </p:spPr>
        <p:txBody>
          <a:bodyPr lIns="72000" tIns="36000" rIns="72000" bIns="36000" anchor="ctr"/>
          <a:lstStyle/>
          <a:p>
            <a:pPr algn="ctr">
              <a:lnSpc>
                <a:spcPct val="105000"/>
              </a:lnSpc>
              <a:spcBef>
                <a:spcPct val="30000"/>
              </a:spcBef>
              <a:defRPr/>
            </a:pPr>
            <a:endParaRPr lang="en-US" sz="1300" dirty="0">
              <a:solidFill>
                <a:srgbClr val="043F52"/>
              </a:solidFill>
              <a:latin typeface="Arial" pitchFamily="34" charset="0"/>
              <a:cs typeface="Arial" pitchFamily="34" charset="0"/>
            </a:endParaRPr>
          </a:p>
        </p:txBody>
      </p:sp>
      <p:sp>
        <p:nvSpPr>
          <p:cNvPr id="14" name="Rounded Rectangle 22"/>
          <p:cNvSpPr/>
          <p:nvPr/>
        </p:nvSpPr>
        <p:spPr>
          <a:xfrm>
            <a:off x="761049" y="1109787"/>
            <a:ext cx="1223749" cy="1743438"/>
          </a:xfrm>
          <a:prstGeom prst="roundRect">
            <a:avLst>
              <a:gd name="adj" fmla="val 10000"/>
            </a:avLst>
          </a:prstGeom>
          <a:solidFill>
            <a:schemeClr val="tx2">
              <a:lumMod val="75000"/>
            </a:schemeClr>
          </a:solidFill>
        </p:spPr>
        <p:style>
          <a:lnRef idx="2">
            <a:schemeClr val="l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txBody>
          <a:bodyPr lIns="36000" rIns="36000"/>
          <a:lstStyle/>
          <a:p>
            <a:pPr algn="ctr">
              <a:defRPr/>
            </a:pPr>
            <a:r>
              <a:rPr lang="en-GB" sz="1100" b="1" dirty="0" smtClean="0">
                <a:solidFill>
                  <a:srgbClr val="FFFFFF"/>
                </a:solidFill>
                <a:latin typeface="Arial" pitchFamily="34" charset="0"/>
                <a:cs typeface="Arial" pitchFamily="34" charset="0"/>
              </a:rPr>
              <a:t>REDUÇÃO DE CUSTOS E TEMPO</a:t>
            </a:r>
            <a:endParaRPr lang="en-GB" sz="1100" b="1" dirty="0">
              <a:solidFill>
                <a:srgbClr val="FFFFFF"/>
              </a:solidFill>
              <a:latin typeface="Arial" pitchFamily="34" charset="0"/>
              <a:cs typeface="Arial" pitchFamily="34" charset="0"/>
            </a:endParaRPr>
          </a:p>
        </p:txBody>
      </p:sp>
      <p:sp>
        <p:nvSpPr>
          <p:cNvPr id="15" name="Rounded Rectangle 15"/>
          <p:cNvSpPr/>
          <p:nvPr/>
        </p:nvSpPr>
        <p:spPr>
          <a:xfrm>
            <a:off x="3202200" y="1109787"/>
            <a:ext cx="1230098" cy="1743438"/>
          </a:xfrm>
          <a:prstGeom prst="roundRect">
            <a:avLst>
              <a:gd name="adj" fmla="val 10000"/>
            </a:avLst>
          </a:prstGeom>
          <a:solidFill>
            <a:schemeClr val="bg1">
              <a:lumMod val="50000"/>
            </a:schemeClr>
          </a:solidFill>
        </p:spPr>
        <p:style>
          <a:lnRef idx="2">
            <a:schemeClr val="lt1">
              <a:hueOff val="0"/>
              <a:satOff val="0"/>
              <a:lumOff val="0"/>
              <a:alphaOff val="0"/>
            </a:schemeClr>
          </a:lnRef>
          <a:fillRef idx="1">
            <a:schemeClr val="accent1">
              <a:shade val="80000"/>
              <a:hueOff val="569303"/>
              <a:satOff val="-85407"/>
              <a:lumOff val="45872"/>
              <a:alphaOff val="0"/>
            </a:schemeClr>
          </a:fillRef>
          <a:effectRef idx="0">
            <a:schemeClr val="accent1">
              <a:shade val="80000"/>
              <a:hueOff val="569303"/>
              <a:satOff val="-85407"/>
              <a:lumOff val="45872"/>
              <a:alphaOff val="0"/>
            </a:schemeClr>
          </a:effectRef>
          <a:fontRef idx="minor">
            <a:schemeClr val="lt1"/>
          </a:fontRef>
        </p:style>
        <p:txBody>
          <a:bodyPr lIns="36000" rIns="36000"/>
          <a:lstStyle/>
          <a:p>
            <a:pPr algn="ctr">
              <a:lnSpc>
                <a:spcPct val="90000"/>
              </a:lnSpc>
              <a:defRPr/>
            </a:pPr>
            <a:r>
              <a:rPr lang="en-GB" sz="1100" b="1" dirty="0">
                <a:solidFill>
                  <a:srgbClr val="FFFFFF"/>
                </a:solidFill>
                <a:latin typeface="Arial" pitchFamily="34" charset="0"/>
                <a:cs typeface="Arial" pitchFamily="34" charset="0"/>
              </a:rPr>
              <a:t>TOMADA DE </a:t>
            </a:r>
            <a:r>
              <a:rPr lang="en-GB" sz="1100" b="1" dirty="0" smtClean="0">
                <a:solidFill>
                  <a:srgbClr val="FFFFFF"/>
                </a:solidFill>
                <a:latin typeface="Arial" pitchFamily="34" charset="0"/>
                <a:cs typeface="Arial" pitchFamily="34" charset="0"/>
              </a:rPr>
              <a:t>DECISÃO </a:t>
            </a:r>
            <a:r>
              <a:rPr lang="en-GB" sz="1100" b="1" dirty="0">
                <a:solidFill>
                  <a:srgbClr val="FFFFFF"/>
                </a:solidFill>
                <a:latin typeface="Arial" pitchFamily="34" charset="0"/>
                <a:cs typeface="Arial" pitchFamily="34" charset="0"/>
              </a:rPr>
              <a:t>EFICAZ</a:t>
            </a:r>
            <a:endParaRPr lang="en-GB" sz="1100" b="1" dirty="0" smtClean="0">
              <a:solidFill>
                <a:srgbClr val="FFFFFF"/>
              </a:solidFill>
              <a:latin typeface="Arial" pitchFamily="34" charset="0"/>
              <a:cs typeface="Arial" pitchFamily="34" charset="0"/>
            </a:endParaRPr>
          </a:p>
        </p:txBody>
      </p:sp>
      <p:sp>
        <p:nvSpPr>
          <p:cNvPr id="16" name="Rounded Rectangle 18"/>
          <p:cNvSpPr/>
          <p:nvPr/>
        </p:nvSpPr>
        <p:spPr>
          <a:xfrm>
            <a:off x="1984798" y="1109787"/>
            <a:ext cx="1217402" cy="1743438"/>
          </a:xfrm>
          <a:prstGeom prst="roundRect">
            <a:avLst>
              <a:gd name="adj" fmla="val 10000"/>
            </a:avLst>
          </a:prstGeom>
          <a:solidFill>
            <a:schemeClr val="accent1">
              <a:lumMod val="75000"/>
            </a:schemeClr>
          </a:solidFill>
        </p:spPr>
        <p:style>
          <a:lnRef idx="2">
            <a:schemeClr val="lt1">
              <a:hueOff val="0"/>
              <a:satOff val="0"/>
              <a:lumOff val="0"/>
              <a:alphaOff val="0"/>
            </a:schemeClr>
          </a:lnRef>
          <a:fillRef idx="1">
            <a:schemeClr val="accent1">
              <a:shade val="80000"/>
              <a:hueOff val="284652"/>
              <a:satOff val="-42704"/>
              <a:lumOff val="22936"/>
              <a:alphaOff val="0"/>
            </a:schemeClr>
          </a:fillRef>
          <a:effectRef idx="0">
            <a:schemeClr val="accent1">
              <a:shade val="80000"/>
              <a:hueOff val="284652"/>
              <a:satOff val="-42704"/>
              <a:lumOff val="22936"/>
              <a:alphaOff val="0"/>
            </a:schemeClr>
          </a:effectRef>
          <a:fontRef idx="minor">
            <a:schemeClr val="lt1"/>
          </a:fontRef>
        </p:style>
        <p:txBody>
          <a:bodyPr lIns="0" rIns="0"/>
          <a:lstStyle/>
          <a:p>
            <a:pPr algn="ctr">
              <a:defRPr/>
            </a:pPr>
            <a:r>
              <a:rPr lang="en-GB" sz="1100" b="1" dirty="0" smtClean="0">
                <a:solidFill>
                  <a:srgbClr val="FFFFFF"/>
                </a:solidFill>
                <a:latin typeface="Arial" pitchFamily="34" charset="0"/>
                <a:cs typeface="Arial" pitchFamily="34" charset="0"/>
              </a:rPr>
              <a:t>OPTIMIZAÇÃO  </a:t>
            </a:r>
            <a:r>
              <a:rPr lang="en-GB" sz="1100" b="1" dirty="0">
                <a:solidFill>
                  <a:srgbClr val="FFFFFF"/>
                </a:solidFill>
                <a:latin typeface="Arial" pitchFamily="34" charset="0"/>
                <a:cs typeface="Arial" pitchFamily="34" charset="0"/>
              </a:rPr>
              <a:t>DOS </a:t>
            </a:r>
            <a:r>
              <a:rPr lang="en-GB" sz="1100" b="1" dirty="0" smtClean="0">
                <a:solidFill>
                  <a:srgbClr val="FFFFFF"/>
                </a:solidFill>
                <a:latin typeface="Arial" pitchFamily="34" charset="0"/>
                <a:cs typeface="Arial" pitchFamily="34" charset="0"/>
              </a:rPr>
              <a:t>PROCESSOS DE</a:t>
            </a:r>
            <a:endParaRPr lang="en-GB" sz="1100" b="1" dirty="0">
              <a:solidFill>
                <a:srgbClr val="FFFFFF"/>
              </a:solidFill>
              <a:latin typeface="Arial" pitchFamily="34" charset="0"/>
              <a:cs typeface="Arial" pitchFamily="34" charset="0"/>
            </a:endParaRPr>
          </a:p>
          <a:p>
            <a:pPr algn="ctr">
              <a:defRPr/>
            </a:pPr>
            <a:r>
              <a:rPr lang="en-GB" sz="1100" b="1" dirty="0" smtClean="0">
                <a:solidFill>
                  <a:srgbClr val="FFFFFF"/>
                </a:solidFill>
                <a:latin typeface="Arial" pitchFamily="34" charset="0"/>
                <a:cs typeface="Arial" pitchFamily="34" charset="0"/>
              </a:rPr>
              <a:t>PLANEAMENTO</a:t>
            </a:r>
            <a:endParaRPr lang="en-GB" sz="1100" b="1" dirty="0">
              <a:solidFill>
                <a:srgbClr val="FFFFFF"/>
              </a:solidFill>
              <a:latin typeface="Arial" pitchFamily="34" charset="0"/>
              <a:cs typeface="Arial" pitchFamily="34" charset="0"/>
            </a:endParaRPr>
          </a:p>
        </p:txBody>
      </p:sp>
      <p:sp>
        <p:nvSpPr>
          <p:cNvPr id="17" name="Rounded Rectangle 36"/>
          <p:cNvSpPr/>
          <p:nvPr/>
        </p:nvSpPr>
        <p:spPr bwMode="auto">
          <a:xfrm>
            <a:off x="262596" y="1109787"/>
            <a:ext cx="432000" cy="1743438"/>
          </a:xfrm>
          <a:prstGeom prst="roundRect">
            <a:avLst/>
          </a:prstGeom>
          <a:solidFill>
            <a:schemeClr val="tx2">
              <a:lumMod val="50000"/>
            </a:schemeClr>
          </a:solidFill>
          <a:ln w="28575">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vert270" lIns="0" tIns="36000" rIns="0" bIns="36000" anchor="ctr"/>
          <a:lstStyle/>
          <a:p>
            <a:pPr algn="ctr">
              <a:lnSpc>
                <a:spcPct val="90000"/>
              </a:lnSpc>
              <a:spcBef>
                <a:spcPct val="30000"/>
              </a:spcBef>
              <a:defRPr/>
            </a:pPr>
            <a:r>
              <a:rPr lang="en-GB" sz="1200" b="1" dirty="0" smtClean="0">
                <a:solidFill>
                  <a:srgbClr val="FFFFFF"/>
                </a:solidFill>
                <a:latin typeface="Arial" pitchFamily="34" charset="0"/>
                <a:cs typeface="Arial" pitchFamily="34" charset="0"/>
              </a:rPr>
              <a:t>PROPOSTA</a:t>
            </a:r>
            <a:endParaRPr lang="en-GB" sz="1200" b="1" dirty="0">
              <a:solidFill>
                <a:srgbClr val="FFFFFF"/>
              </a:solidFill>
              <a:latin typeface="Arial" pitchFamily="34" charset="0"/>
              <a:cs typeface="Arial" pitchFamily="34" charset="0"/>
            </a:endParaRPr>
          </a:p>
          <a:p>
            <a:pPr algn="ctr">
              <a:lnSpc>
                <a:spcPct val="90000"/>
              </a:lnSpc>
              <a:spcBef>
                <a:spcPct val="30000"/>
              </a:spcBef>
              <a:defRPr/>
            </a:pPr>
            <a:r>
              <a:rPr lang="en-GB" sz="1200" b="1" dirty="0" smtClean="0">
                <a:solidFill>
                  <a:srgbClr val="FFFFFF"/>
                </a:solidFill>
                <a:latin typeface="Arial" pitchFamily="34" charset="0"/>
                <a:cs typeface="Arial" pitchFamily="34" charset="0"/>
              </a:rPr>
              <a:t>DE VALOR</a:t>
            </a:r>
            <a:endParaRPr lang="en-GB" sz="1200" b="1" dirty="0">
              <a:solidFill>
                <a:srgbClr val="FFFFFF"/>
              </a:solidFill>
              <a:latin typeface="Arial" pitchFamily="34" charset="0"/>
              <a:cs typeface="Arial" pitchFamily="34" charset="0"/>
            </a:endParaRPr>
          </a:p>
        </p:txBody>
      </p:sp>
      <p:sp>
        <p:nvSpPr>
          <p:cNvPr id="18" name="Rounded Rectangle 36"/>
          <p:cNvSpPr/>
          <p:nvPr/>
        </p:nvSpPr>
        <p:spPr bwMode="auto">
          <a:xfrm>
            <a:off x="262596" y="3149999"/>
            <a:ext cx="432000" cy="2870871"/>
          </a:xfrm>
          <a:prstGeom prst="roundRect">
            <a:avLst/>
          </a:prstGeom>
          <a:solidFill>
            <a:schemeClr val="tx2">
              <a:lumMod val="50000"/>
            </a:schemeClr>
          </a:solidFill>
          <a:ln w="28575">
            <a:headEnd type="none" w="med" len="med"/>
            <a:tailEnd type="none" w="med" len="med"/>
          </a:ln>
        </p:spPr>
        <p:style>
          <a:lnRef idx="3">
            <a:schemeClr val="lt1"/>
          </a:lnRef>
          <a:fillRef idx="1">
            <a:schemeClr val="accent4"/>
          </a:fillRef>
          <a:effectRef idx="1">
            <a:schemeClr val="accent4"/>
          </a:effectRef>
          <a:fontRef idx="minor">
            <a:schemeClr val="lt1"/>
          </a:fontRef>
        </p:style>
        <p:txBody>
          <a:bodyPr vert="vert270" lIns="0" tIns="36000" rIns="0" bIns="36000" anchor="ctr"/>
          <a:lstStyle/>
          <a:p>
            <a:pPr algn="ctr">
              <a:lnSpc>
                <a:spcPct val="90000"/>
              </a:lnSpc>
              <a:spcBef>
                <a:spcPct val="30000"/>
              </a:spcBef>
              <a:defRPr/>
            </a:pPr>
            <a:r>
              <a:rPr lang="en-US" sz="1200" b="1" dirty="0" smtClean="0">
                <a:solidFill>
                  <a:srgbClr val="FFFFFF"/>
                </a:solidFill>
                <a:latin typeface="Arial" pitchFamily="34" charset="0"/>
                <a:cs typeface="Arial" pitchFamily="34" charset="0"/>
              </a:rPr>
              <a:t>COMO FUNCIONA</a:t>
            </a:r>
            <a:endParaRPr lang="en-US" sz="1200" b="1" dirty="0">
              <a:solidFill>
                <a:srgbClr val="FFFFFF"/>
              </a:solidFill>
              <a:latin typeface="Arial" pitchFamily="34" charset="0"/>
              <a:cs typeface="Arial" pitchFamily="34" charset="0"/>
            </a:endParaRPr>
          </a:p>
        </p:txBody>
      </p:sp>
      <p:grpSp>
        <p:nvGrpSpPr>
          <p:cNvPr id="19" name="Group 18"/>
          <p:cNvGrpSpPr/>
          <p:nvPr/>
        </p:nvGrpSpPr>
        <p:grpSpPr>
          <a:xfrm>
            <a:off x="2205223" y="1850382"/>
            <a:ext cx="776552" cy="776552"/>
            <a:chOff x="2051720" y="1495098"/>
            <a:chExt cx="576000" cy="576000"/>
          </a:xfrm>
        </p:grpSpPr>
        <p:sp>
          <p:nvSpPr>
            <p:cNvPr id="20" name="Oval 19"/>
            <p:cNvSpPr/>
            <p:nvPr/>
          </p:nvSpPr>
          <p:spPr bwMode="auto">
            <a:xfrm>
              <a:off x="2051720" y="1495098"/>
              <a:ext cx="576000" cy="576000"/>
            </a:xfrm>
            <a:prstGeom prst="ellipse">
              <a:avLst/>
            </a:prstGeom>
            <a:solidFill>
              <a:schemeClr val="bg1"/>
            </a:solidFill>
            <a:ln w="9525" cap="flat" cmpd="sng" algn="ctr">
              <a:solidFill>
                <a:schemeClr val="bg1"/>
              </a:solidFill>
              <a:prstDash val="solid"/>
              <a:round/>
              <a:headEnd type="none" w="med" len="med"/>
              <a:tailEnd type="none" w="med" len="med"/>
            </a:ln>
            <a:effectLst/>
          </p:spPr>
          <p:txBody>
            <a:bodyPr vert="horz" wrap="square" lIns="72000" tIns="36000" rIns="72000" bIns="36000" numCol="1" rtlCol="0" anchor="ctr" anchorCtr="0" compatLnSpc="1">
              <a:prstTxWarp prst="textNoShape">
                <a:avLst/>
              </a:prstTxWarp>
              <a:noAutofit/>
            </a:bodyPr>
            <a:lstStyle/>
            <a:p>
              <a:pPr algn="ctr">
                <a:lnSpc>
                  <a:spcPct val="105000"/>
                </a:lnSpc>
                <a:spcBef>
                  <a:spcPct val="30000"/>
                </a:spcBef>
              </a:pPr>
              <a:endParaRPr lang="en-US" sz="1300" dirty="0" smtClean="0">
                <a:solidFill>
                  <a:srgbClr val="043F52"/>
                </a:solidFill>
                <a:latin typeface="Arial" pitchFamily="34" charset="0"/>
                <a:ea typeface="ＭＳ Ｐゴシック" pitchFamily="34" charset="-128"/>
                <a:cs typeface="Arial" pitchFamily="34" charset="0"/>
              </a:endParaRPr>
            </a:p>
          </p:txBody>
        </p:sp>
        <p:pic>
          <p:nvPicPr>
            <p:cNvPr id="21" name="Picture 10" descr="http://www.postcodeanywhere.co.uk/assets/screens/sector-route-optimisation.png"/>
            <p:cNvPicPr>
              <a:picLocks noChangeAspect="1" noChangeArrowheads="1"/>
            </p:cNvPicPr>
            <p:nvPr/>
          </p:nvPicPr>
          <p:blipFill>
            <a:blip r:embed="rId5" cstate="print"/>
            <a:srcRect/>
            <a:stretch>
              <a:fillRect/>
            </a:stretch>
          </p:blipFill>
          <p:spPr bwMode="auto">
            <a:xfrm>
              <a:off x="2118792" y="1578000"/>
              <a:ext cx="468000" cy="468000"/>
            </a:xfrm>
            <a:prstGeom prst="rect">
              <a:avLst/>
            </a:prstGeom>
            <a:noFill/>
          </p:spPr>
        </p:pic>
      </p:grpSp>
      <p:pic>
        <p:nvPicPr>
          <p:cNvPr id="22" name="Picture 2" descr="http://www.myepicentre.net/Portals/0/images/Marketing%20Homepages/Release4/CostReductionSoftware_Image.gif"/>
          <p:cNvPicPr>
            <a:picLocks noChangeAspect="1" noChangeArrowheads="1"/>
          </p:cNvPicPr>
          <p:nvPr/>
        </p:nvPicPr>
        <p:blipFill>
          <a:blip r:embed="rId6" cstate="print"/>
          <a:srcRect/>
          <a:stretch>
            <a:fillRect/>
          </a:stretch>
        </p:blipFill>
        <p:spPr bwMode="auto">
          <a:xfrm>
            <a:off x="995183" y="1931777"/>
            <a:ext cx="776552" cy="776552"/>
          </a:xfrm>
          <a:prstGeom prst="ellipse">
            <a:avLst/>
          </a:prstGeom>
          <a:noFill/>
        </p:spPr>
      </p:pic>
      <p:sp>
        <p:nvSpPr>
          <p:cNvPr id="23" name="TextBox 76"/>
          <p:cNvSpPr txBox="1">
            <a:spLocks noChangeArrowheads="1"/>
          </p:cNvSpPr>
          <p:nvPr/>
        </p:nvSpPr>
        <p:spPr bwMode="auto">
          <a:xfrm>
            <a:off x="4474735" y="1052736"/>
            <a:ext cx="4303299" cy="830997"/>
          </a:xfrm>
          <a:prstGeom prst="rect">
            <a:avLst/>
          </a:prstGeom>
          <a:noFill/>
          <a:ln>
            <a:noFill/>
          </a:ln>
        </p:spPr>
        <p:txBody>
          <a:bodyPr wrap="square" numCol="1">
            <a:spAutoFit/>
          </a:bodyPr>
          <a:lstStyle/>
          <a:p>
            <a:pPr algn="ctr"/>
            <a:r>
              <a:rPr lang="pt-PT" sz="1600" i="1" dirty="0"/>
              <a:t>Software</a:t>
            </a:r>
            <a:r>
              <a:rPr lang="pt-PT" sz="1600" dirty="0"/>
              <a:t> baseado na </a:t>
            </a:r>
            <a:r>
              <a:rPr lang="pt-PT" sz="1600" i="1" dirty="0"/>
              <a:t>Web</a:t>
            </a:r>
            <a:r>
              <a:rPr lang="pt-PT" sz="1600" dirty="0"/>
              <a:t> para análise detalhada de pré-viabilidade </a:t>
            </a:r>
            <a:r>
              <a:rPr lang="pt-PT" sz="1600" dirty="0" smtClean="0"/>
              <a:t>das </a:t>
            </a:r>
            <a:r>
              <a:rPr lang="pt-PT" sz="1600" dirty="0"/>
              <a:t>opções de rede de </a:t>
            </a:r>
            <a:r>
              <a:rPr lang="pt-PT" sz="1600" dirty="0" smtClean="0"/>
              <a:t>climatização</a:t>
            </a:r>
            <a:endParaRPr lang="en-US" sz="1600" dirty="0"/>
          </a:p>
        </p:txBody>
      </p:sp>
      <p:sp>
        <p:nvSpPr>
          <p:cNvPr id="24" name="TextBox 23"/>
          <p:cNvSpPr txBox="1"/>
          <p:nvPr/>
        </p:nvSpPr>
        <p:spPr>
          <a:xfrm>
            <a:off x="4419602" y="1897605"/>
            <a:ext cx="4320763" cy="771052"/>
          </a:xfrm>
          <a:prstGeom prst="rect">
            <a:avLst/>
          </a:prstGeom>
          <a:noFill/>
          <a:ln>
            <a:noFill/>
          </a:ln>
        </p:spPr>
        <p:txBody>
          <a:bodyPr wrap="square" numCol="2" spcCol="180000">
            <a:noAutofit/>
          </a:bodyPr>
          <a:lstStyle/>
          <a:p>
            <a:pPr marL="171450" indent="-171450">
              <a:spcBef>
                <a:spcPct val="20000"/>
              </a:spcBef>
              <a:buFont typeface="Arial" pitchFamily="34" charset="0"/>
              <a:buChar char="•"/>
              <a:defRPr/>
            </a:pPr>
            <a:r>
              <a:rPr lang="pt-PT" sz="1200" b="1" dirty="0" smtClean="0">
                <a:solidFill>
                  <a:srgbClr val="043F52"/>
                </a:solidFill>
                <a:latin typeface="Arial" pitchFamily="34" charset="0"/>
                <a:cs typeface="Arial" pitchFamily="34" charset="0"/>
              </a:rPr>
              <a:t>Reduz </a:t>
            </a:r>
            <a:r>
              <a:rPr lang="pt-PT" sz="1200" b="1" dirty="0">
                <a:solidFill>
                  <a:srgbClr val="043F52"/>
                </a:solidFill>
                <a:latin typeface="Arial" pitchFamily="34" charset="0"/>
                <a:cs typeface="Arial" pitchFamily="34" charset="0"/>
              </a:rPr>
              <a:t>os custos </a:t>
            </a:r>
            <a:r>
              <a:rPr lang="pt-PT" sz="1200" dirty="0" smtClean="0">
                <a:solidFill>
                  <a:srgbClr val="043F52"/>
                </a:solidFill>
                <a:latin typeface="Arial" pitchFamily="34" charset="0"/>
                <a:cs typeface="Arial" pitchFamily="34" charset="0"/>
              </a:rPr>
              <a:t>em </a:t>
            </a:r>
            <a:r>
              <a:rPr lang="pt-PT" sz="1200" dirty="0">
                <a:solidFill>
                  <a:srgbClr val="043F52"/>
                </a:solidFill>
                <a:latin typeface="Arial" pitchFamily="34" charset="0"/>
                <a:cs typeface="Arial" pitchFamily="34" charset="0"/>
              </a:rPr>
              <a:t>consultoria especializada </a:t>
            </a:r>
            <a:r>
              <a:rPr lang="pt-PT" sz="1200" dirty="0" smtClean="0">
                <a:solidFill>
                  <a:srgbClr val="043F52"/>
                </a:solidFill>
                <a:latin typeface="Arial" pitchFamily="34" charset="0"/>
                <a:cs typeface="Arial" pitchFamily="34" charset="0"/>
              </a:rPr>
              <a:t>de planeamento </a:t>
            </a:r>
            <a:r>
              <a:rPr lang="pt-PT" sz="1200" dirty="0">
                <a:solidFill>
                  <a:srgbClr val="043F52"/>
                </a:solidFill>
                <a:latin typeface="Arial" pitchFamily="34" charset="0"/>
                <a:cs typeface="Arial" pitchFamily="34" charset="0"/>
              </a:rPr>
              <a:t>de redes de energia térmica</a:t>
            </a:r>
            <a:r>
              <a:rPr lang="pt-PT" sz="1200" b="1" dirty="0" smtClean="0">
                <a:solidFill>
                  <a:srgbClr val="043F52"/>
                </a:solidFill>
                <a:latin typeface="Arial" pitchFamily="34" charset="0"/>
                <a:cs typeface="Arial" pitchFamily="34" charset="0"/>
              </a:rPr>
              <a:t>.</a:t>
            </a:r>
            <a:r>
              <a:rPr lang="en-GB" sz="1200" b="1" dirty="0" smtClean="0">
                <a:solidFill>
                  <a:srgbClr val="043F52"/>
                </a:solidFill>
                <a:latin typeface="Arial" pitchFamily="34" charset="0"/>
                <a:cs typeface="Arial" pitchFamily="34" charset="0"/>
              </a:rPr>
              <a:t> </a:t>
            </a:r>
          </a:p>
          <a:p>
            <a:pPr marL="171450" indent="-171450">
              <a:spcBef>
                <a:spcPct val="20000"/>
              </a:spcBef>
              <a:buFont typeface="Arial" pitchFamily="34" charset="0"/>
              <a:buChar char="•"/>
              <a:defRPr/>
            </a:pPr>
            <a:endParaRPr lang="en-GB" sz="1200" b="1" dirty="0">
              <a:solidFill>
                <a:srgbClr val="043F52"/>
              </a:solidFill>
              <a:latin typeface="Arial" pitchFamily="34" charset="0"/>
              <a:cs typeface="Arial" pitchFamily="34" charset="0"/>
            </a:endParaRPr>
          </a:p>
          <a:p>
            <a:pPr marL="171450" indent="-171450">
              <a:spcBef>
                <a:spcPct val="20000"/>
              </a:spcBef>
              <a:buFont typeface="Arial" pitchFamily="34" charset="0"/>
              <a:buChar char="•"/>
              <a:defRPr/>
            </a:pPr>
            <a:r>
              <a:rPr lang="pt-PT" sz="1200" b="1" dirty="0" smtClean="0">
                <a:solidFill>
                  <a:srgbClr val="043F52"/>
                </a:solidFill>
                <a:latin typeface="Arial" pitchFamily="34" charset="0"/>
                <a:cs typeface="Arial" pitchFamily="34" charset="0"/>
              </a:rPr>
              <a:t>Otimiza os processos d</a:t>
            </a:r>
            <a:r>
              <a:rPr lang="pt-PT" sz="1200" dirty="0" smtClean="0">
                <a:solidFill>
                  <a:srgbClr val="043F52"/>
                </a:solidFill>
                <a:latin typeface="Arial" pitchFamily="34" charset="0"/>
                <a:cs typeface="Arial" pitchFamily="34" charset="0"/>
              </a:rPr>
              <a:t>e </a:t>
            </a:r>
            <a:r>
              <a:rPr lang="pt-PT" sz="1200" b="1" dirty="0" smtClean="0">
                <a:solidFill>
                  <a:srgbClr val="043F52"/>
                </a:solidFill>
                <a:latin typeface="Arial" pitchFamily="34" charset="0"/>
                <a:cs typeface="Arial" pitchFamily="34" charset="0"/>
              </a:rPr>
              <a:t>análise</a:t>
            </a:r>
            <a:r>
              <a:rPr lang="pt-PT" sz="1200" dirty="0" smtClean="0">
                <a:solidFill>
                  <a:srgbClr val="043F52"/>
                </a:solidFill>
                <a:latin typeface="Arial" pitchFamily="34" charset="0"/>
                <a:cs typeface="Arial" pitchFamily="34" charset="0"/>
              </a:rPr>
              <a:t> da pré-viabilidade </a:t>
            </a:r>
            <a:r>
              <a:rPr lang="pt-PT" sz="1200" dirty="0">
                <a:solidFill>
                  <a:srgbClr val="043F52"/>
                </a:solidFill>
                <a:latin typeface="Arial" pitchFamily="34" charset="0"/>
                <a:cs typeface="Arial" pitchFamily="34" charset="0"/>
              </a:rPr>
              <a:t>para </a:t>
            </a:r>
            <a:r>
              <a:rPr lang="pt-PT" sz="1200" dirty="0" smtClean="0">
                <a:solidFill>
                  <a:srgbClr val="043F52"/>
                </a:solidFill>
                <a:latin typeface="Arial" pitchFamily="34" charset="0"/>
                <a:cs typeface="Arial" pitchFamily="34" charset="0"/>
              </a:rPr>
              <a:t>planeamento </a:t>
            </a:r>
            <a:r>
              <a:rPr lang="pt-PT" sz="1200" dirty="0">
                <a:solidFill>
                  <a:srgbClr val="043F52"/>
                </a:solidFill>
                <a:latin typeface="Arial" pitchFamily="34" charset="0"/>
                <a:cs typeface="Arial" pitchFamily="34" charset="0"/>
              </a:rPr>
              <a:t>de energia </a:t>
            </a:r>
            <a:r>
              <a:rPr lang="pt-PT" sz="1200" dirty="0" smtClean="0">
                <a:solidFill>
                  <a:srgbClr val="043F52"/>
                </a:solidFill>
                <a:latin typeface="Arial" pitchFamily="34" charset="0"/>
                <a:cs typeface="Arial" pitchFamily="34" charset="0"/>
              </a:rPr>
              <a:t>térmica.</a:t>
            </a:r>
            <a:endParaRPr lang="en-GB" sz="1200" dirty="0" smtClean="0">
              <a:solidFill>
                <a:srgbClr val="043F52"/>
              </a:solidFill>
              <a:latin typeface="Arial" pitchFamily="34" charset="0"/>
              <a:cs typeface="Arial" pitchFamily="34" charset="0"/>
            </a:endParaRPr>
          </a:p>
        </p:txBody>
      </p:sp>
      <p:sp>
        <p:nvSpPr>
          <p:cNvPr id="26" name="AutoShape 41"/>
          <p:cNvSpPr>
            <a:spLocks noChangeArrowheads="1"/>
          </p:cNvSpPr>
          <p:nvPr/>
        </p:nvSpPr>
        <p:spPr bwMode="auto">
          <a:xfrm>
            <a:off x="5940153" y="3126011"/>
            <a:ext cx="2952327" cy="537163"/>
          </a:xfrm>
          <a:prstGeom prst="homePlate">
            <a:avLst>
              <a:gd name="adj" fmla="val 16326"/>
            </a:avLst>
          </a:prstGeom>
          <a:solidFill>
            <a:schemeClr val="tx2">
              <a:lumMod val="50000"/>
            </a:schemeClr>
          </a:solidFill>
          <a:ln w="9525" algn="ctr">
            <a:solidFill>
              <a:schemeClr val="bg1"/>
            </a:solidFill>
            <a:miter lim="800000"/>
            <a:headEnd/>
            <a:tailEnd/>
          </a:ln>
          <a:effectLst>
            <a:prstShdw prst="shdw17" dist="17961" dir="2700000">
              <a:srgbClr val="B2B2B2"/>
            </a:prstShdw>
          </a:effectLst>
        </p:spPr>
        <p:txBody>
          <a:bodyPr wrap="square" lIns="0" rIns="72000" anchor="ctr"/>
          <a:lstStyle/>
          <a:p>
            <a:pPr marL="90488" algn="ctr" eaLnBrk="0" hangingPunct="0">
              <a:spcBef>
                <a:spcPct val="20000"/>
              </a:spcBef>
              <a:spcAft>
                <a:spcPct val="5000"/>
              </a:spcAft>
              <a:buClr>
                <a:srgbClr val="D0F500"/>
              </a:buClr>
              <a:buSzPct val="80000"/>
              <a:buFont typeface="Wingdings" pitchFamily="2" charset="2"/>
              <a:buNone/>
              <a:defRPr/>
            </a:pPr>
            <a:r>
              <a:rPr lang="en-GB" sz="1100" b="1" dirty="0" smtClean="0">
                <a:solidFill>
                  <a:srgbClr val="FFFFFF"/>
                </a:solidFill>
                <a:latin typeface="Arial" pitchFamily="34" charset="0"/>
                <a:cs typeface="Arial" pitchFamily="34" charset="0"/>
              </a:rPr>
              <a:t>OPTMIZAÇÃO DE REDES TÉRMICAS</a:t>
            </a:r>
            <a:endParaRPr lang="en-GB" sz="1100" b="1" dirty="0">
              <a:solidFill>
                <a:srgbClr val="FFFFFF"/>
              </a:solidFill>
              <a:latin typeface="Arial" pitchFamily="34" charset="0"/>
              <a:cs typeface="Arial" pitchFamily="34" charset="0"/>
            </a:endParaRPr>
          </a:p>
        </p:txBody>
      </p:sp>
      <p:sp>
        <p:nvSpPr>
          <p:cNvPr id="27" name="AutoShape 41"/>
          <p:cNvSpPr>
            <a:spLocks noChangeArrowheads="1"/>
          </p:cNvSpPr>
          <p:nvPr/>
        </p:nvSpPr>
        <p:spPr bwMode="auto">
          <a:xfrm>
            <a:off x="3275856" y="3135714"/>
            <a:ext cx="2593937" cy="537163"/>
          </a:xfrm>
          <a:prstGeom prst="homePlate">
            <a:avLst>
              <a:gd name="adj" fmla="val 16326"/>
            </a:avLst>
          </a:prstGeom>
          <a:solidFill>
            <a:schemeClr val="tx2">
              <a:lumMod val="50000"/>
            </a:schemeClr>
          </a:solidFill>
          <a:ln w="9525" algn="ctr">
            <a:solidFill>
              <a:schemeClr val="bg1"/>
            </a:solidFill>
            <a:miter lim="800000"/>
            <a:headEnd/>
            <a:tailEnd/>
          </a:ln>
          <a:effectLst>
            <a:prstShdw prst="shdw17" dist="17961" dir="2700000">
              <a:srgbClr val="B2B2B2"/>
            </a:prstShdw>
          </a:effectLst>
        </p:spPr>
        <p:txBody>
          <a:bodyPr wrap="square" lIns="0" rIns="72000" anchor="ctr"/>
          <a:lstStyle/>
          <a:p>
            <a:pPr marL="446088" algn="ctr" eaLnBrk="0" hangingPunct="0">
              <a:spcBef>
                <a:spcPct val="20000"/>
              </a:spcBef>
              <a:spcAft>
                <a:spcPct val="5000"/>
              </a:spcAft>
              <a:buClr>
                <a:srgbClr val="D0F500"/>
              </a:buClr>
              <a:buSzPct val="80000"/>
              <a:buFont typeface="Wingdings" pitchFamily="2" charset="2"/>
              <a:buNone/>
              <a:defRPr/>
            </a:pPr>
            <a:r>
              <a:rPr lang="en-GB" sz="1100" b="1" dirty="0" smtClean="0">
                <a:solidFill>
                  <a:srgbClr val="FFFFFF"/>
                </a:solidFill>
                <a:latin typeface="Arial" pitchFamily="34" charset="0"/>
                <a:cs typeface="Arial" pitchFamily="34" charset="0"/>
              </a:rPr>
              <a:t>RECOLHA &amp; TRATAMENTO DE DADOS</a:t>
            </a:r>
            <a:endParaRPr lang="en-GB" sz="1100" b="1" dirty="0">
              <a:solidFill>
                <a:srgbClr val="FFFFFF"/>
              </a:solidFill>
              <a:latin typeface="Arial" pitchFamily="34" charset="0"/>
              <a:cs typeface="Arial" pitchFamily="34" charset="0"/>
            </a:endParaRPr>
          </a:p>
        </p:txBody>
      </p:sp>
      <p:sp>
        <p:nvSpPr>
          <p:cNvPr id="28" name="AutoShape 41"/>
          <p:cNvSpPr>
            <a:spLocks noChangeArrowheads="1"/>
          </p:cNvSpPr>
          <p:nvPr/>
        </p:nvSpPr>
        <p:spPr bwMode="auto">
          <a:xfrm>
            <a:off x="829410" y="3149999"/>
            <a:ext cx="2372789" cy="537163"/>
          </a:xfrm>
          <a:prstGeom prst="homePlate">
            <a:avLst>
              <a:gd name="adj" fmla="val 16326"/>
            </a:avLst>
          </a:prstGeom>
          <a:solidFill>
            <a:schemeClr val="tx2">
              <a:lumMod val="50000"/>
            </a:schemeClr>
          </a:solidFill>
          <a:ln w="9525" algn="ctr">
            <a:solidFill>
              <a:schemeClr val="bg1"/>
            </a:solidFill>
            <a:miter lim="800000"/>
            <a:headEnd/>
            <a:tailEnd/>
          </a:ln>
          <a:effectLst>
            <a:prstShdw prst="shdw17" dist="17961" dir="2700000">
              <a:srgbClr val="B2B2B2"/>
            </a:prstShdw>
          </a:effectLst>
        </p:spPr>
        <p:txBody>
          <a:bodyPr wrap="square" lIns="0" rIns="72000" anchor="ctr"/>
          <a:lstStyle/>
          <a:p>
            <a:pPr marL="103188" algn="ctr" eaLnBrk="0" hangingPunct="0">
              <a:spcBef>
                <a:spcPct val="20000"/>
              </a:spcBef>
              <a:spcAft>
                <a:spcPct val="5000"/>
              </a:spcAft>
              <a:buClr>
                <a:srgbClr val="D0F500"/>
              </a:buClr>
              <a:buSzPct val="80000"/>
              <a:buFont typeface="Wingdings" pitchFamily="2" charset="2"/>
              <a:buNone/>
              <a:defRPr/>
            </a:pPr>
            <a:r>
              <a:rPr lang="pt-PT" sz="1100" b="1" dirty="0" smtClean="0">
                <a:solidFill>
                  <a:srgbClr val="FFFFFF"/>
                </a:solidFill>
                <a:latin typeface="Arial" pitchFamily="34" charset="0"/>
                <a:cs typeface="Arial" pitchFamily="34" charset="0"/>
              </a:rPr>
              <a:t>DEFINIÇÃO DO CENÁRIO</a:t>
            </a:r>
          </a:p>
          <a:p>
            <a:pPr marL="103188" algn="ctr" eaLnBrk="0" hangingPunct="0">
              <a:spcBef>
                <a:spcPct val="20000"/>
              </a:spcBef>
              <a:spcAft>
                <a:spcPct val="5000"/>
              </a:spcAft>
              <a:buClr>
                <a:srgbClr val="D0F500"/>
              </a:buClr>
              <a:buSzPct val="80000"/>
              <a:buFont typeface="Wingdings" pitchFamily="2" charset="2"/>
              <a:buNone/>
              <a:defRPr/>
            </a:pPr>
            <a:r>
              <a:rPr lang="pt-PT" sz="1100" b="1" dirty="0" smtClean="0">
                <a:solidFill>
                  <a:srgbClr val="FFFFFF"/>
                </a:solidFill>
                <a:latin typeface="Arial" pitchFamily="34" charset="0"/>
                <a:cs typeface="Arial" pitchFamily="34" charset="0"/>
              </a:rPr>
              <a:t> DA REDE </a:t>
            </a:r>
            <a:r>
              <a:rPr lang="pt-PT" sz="1100" b="1" dirty="0">
                <a:solidFill>
                  <a:srgbClr val="FFFFFF"/>
                </a:solidFill>
                <a:latin typeface="Arial" pitchFamily="34" charset="0"/>
                <a:cs typeface="Arial" pitchFamily="34" charset="0"/>
              </a:rPr>
              <a:t>TÉRMICA</a:t>
            </a:r>
            <a:endParaRPr lang="en-GB" sz="1100" b="1" dirty="0">
              <a:solidFill>
                <a:srgbClr val="FFFFFF"/>
              </a:solidFill>
              <a:latin typeface="Arial" pitchFamily="34" charset="0"/>
              <a:cs typeface="Arial" pitchFamily="34" charset="0"/>
            </a:endParaRPr>
          </a:p>
        </p:txBody>
      </p:sp>
      <p:sp>
        <p:nvSpPr>
          <p:cNvPr id="29" name="Rectangle 28"/>
          <p:cNvSpPr/>
          <p:nvPr/>
        </p:nvSpPr>
        <p:spPr>
          <a:xfrm>
            <a:off x="778608" y="4773933"/>
            <a:ext cx="2054221" cy="1775551"/>
          </a:xfrm>
          <a:prstGeom prst="rect">
            <a:avLst/>
          </a:prstGeom>
        </p:spPr>
        <p:txBody>
          <a:bodyPr wrap="square">
            <a:spAutoFit/>
          </a:bodyPr>
          <a:lstStyle/>
          <a:p>
            <a:pPr marL="171450" indent="-171450">
              <a:lnSpc>
                <a:spcPct val="110000"/>
              </a:lnSpc>
              <a:spcBef>
                <a:spcPct val="40000"/>
              </a:spcBef>
              <a:buClr>
                <a:srgbClr val="00B0F0"/>
              </a:buClr>
              <a:buFont typeface="Wingdings" pitchFamily="2" charset="2"/>
              <a:buChar char="§"/>
            </a:pPr>
            <a:r>
              <a:rPr lang="pt-PT" sz="1200" b="1" dirty="0" smtClean="0">
                <a:latin typeface="Arial" pitchFamily="34" charset="0"/>
                <a:cs typeface="Arial" pitchFamily="34" charset="0"/>
              </a:rPr>
              <a:t>Determine </a:t>
            </a:r>
            <a:r>
              <a:rPr lang="pt-PT" sz="1200" dirty="0" smtClean="0">
                <a:latin typeface="Arial" pitchFamily="34" charset="0"/>
                <a:cs typeface="Arial" pitchFamily="34" charset="0"/>
              </a:rPr>
              <a:t>qual a rede de energia térmica que </a:t>
            </a:r>
            <a:r>
              <a:rPr lang="pt-PT" sz="1200" b="1" dirty="0" smtClean="0">
                <a:latin typeface="Arial" pitchFamily="34" charset="0"/>
                <a:cs typeface="Arial" pitchFamily="34" charset="0"/>
              </a:rPr>
              <a:t>precisa </a:t>
            </a:r>
            <a:r>
              <a:rPr lang="pt-PT" sz="1200" b="1" dirty="0">
                <a:latin typeface="Arial" pitchFamily="34" charset="0"/>
                <a:cs typeface="Arial" pitchFamily="34" charset="0"/>
              </a:rPr>
              <a:t>ser </a:t>
            </a:r>
            <a:r>
              <a:rPr lang="pt-PT" sz="1200" b="1" dirty="0" smtClean="0">
                <a:latin typeface="Arial" pitchFamily="34" charset="0"/>
                <a:cs typeface="Arial" pitchFamily="34" charset="0"/>
              </a:rPr>
              <a:t>planeada </a:t>
            </a:r>
            <a:r>
              <a:rPr lang="pt-PT" sz="1200" b="1" dirty="0">
                <a:latin typeface="Arial" pitchFamily="34" charset="0"/>
                <a:cs typeface="Arial" pitchFamily="34" charset="0"/>
              </a:rPr>
              <a:t>ou otimizada</a:t>
            </a:r>
          </a:p>
          <a:p>
            <a:pPr marL="171450" indent="-171450">
              <a:lnSpc>
                <a:spcPct val="110000"/>
              </a:lnSpc>
              <a:spcBef>
                <a:spcPct val="40000"/>
              </a:spcBef>
              <a:buClr>
                <a:srgbClr val="00B0F0"/>
              </a:buClr>
              <a:buFont typeface="Wingdings" pitchFamily="2" charset="2"/>
              <a:buChar char="§"/>
            </a:pPr>
            <a:r>
              <a:rPr lang="pt-PT" sz="1200" b="1" dirty="0" smtClean="0">
                <a:latin typeface="Arial" pitchFamily="34" charset="0"/>
                <a:cs typeface="Arial" pitchFamily="34" charset="0"/>
              </a:rPr>
              <a:t>Aceda </a:t>
            </a:r>
            <a:r>
              <a:rPr lang="pt-PT" sz="1200" dirty="0" smtClean="0">
                <a:latin typeface="Arial" pitchFamily="34" charset="0"/>
                <a:cs typeface="Arial" pitchFamily="34" charset="0"/>
              </a:rPr>
              <a:t>à </a:t>
            </a:r>
            <a:r>
              <a:rPr lang="pt-PT" sz="1200" dirty="0">
                <a:latin typeface="Arial" pitchFamily="34" charset="0"/>
                <a:cs typeface="Arial" pitchFamily="34" charset="0"/>
              </a:rPr>
              <a:t>ferramenta THERMOS e configure </a:t>
            </a:r>
            <a:r>
              <a:rPr lang="pt-PT" sz="1200" dirty="0" smtClean="0">
                <a:latin typeface="Arial" pitchFamily="34" charset="0"/>
                <a:cs typeface="Arial" pitchFamily="34" charset="0"/>
              </a:rPr>
              <a:t>a sua </a:t>
            </a:r>
            <a:r>
              <a:rPr lang="pt-PT" sz="1200" dirty="0">
                <a:latin typeface="Arial" pitchFamily="34" charset="0"/>
                <a:cs typeface="Arial" pitchFamily="34" charset="0"/>
              </a:rPr>
              <a:t>rede térmica </a:t>
            </a:r>
            <a:r>
              <a:rPr lang="pt-PT" sz="1200" dirty="0" smtClean="0">
                <a:latin typeface="Arial" pitchFamily="34" charset="0"/>
                <a:cs typeface="Arial" pitchFamily="34" charset="0"/>
              </a:rPr>
              <a:t>pretendida</a:t>
            </a:r>
            <a:endParaRPr lang="en-GB" sz="1200" dirty="0">
              <a:latin typeface="Arial" pitchFamily="34" charset="0"/>
              <a:cs typeface="Arial" pitchFamily="34" charset="0"/>
            </a:endParaRPr>
          </a:p>
        </p:txBody>
      </p:sp>
      <p:sp>
        <p:nvSpPr>
          <p:cNvPr id="30" name="Rectangle 29"/>
          <p:cNvSpPr/>
          <p:nvPr/>
        </p:nvSpPr>
        <p:spPr>
          <a:xfrm>
            <a:off x="2981775" y="4798376"/>
            <a:ext cx="2814360" cy="1865126"/>
          </a:xfrm>
          <a:prstGeom prst="rect">
            <a:avLst/>
          </a:prstGeom>
        </p:spPr>
        <p:txBody>
          <a:bodyPr wrap="square">
            <a:spAutoFit/>
          </a:bodyPr>
          <a:lstStyle/>
          <a:p>
            <a:pPr marL="171450" indent="-171450">
              <a:lnSpc>
                <a:spcPct val="110000"/>
              </a:lnSpc>
              <a:spcBef>
                <a:spcPct val="40000"/>
              </a:spcBef>
              <a:buClr>
                <a:srgbClr val="00B0F0"/>
              </a:buClr>
              <a:buFont typeface="Wingdings" pitchFamily="2" charset="2"/>
              <a:buChar char="§"/>
            </a:pPr>
            <a:r>
              <a:rPr lang="pt-PT" sz="1200" b="1" dirty="0" smtClean="0">
                <a:latin typeface="Arial" pitchFamily="34" charset="0"/>
                <a:cs typeface="Arial" pitchFamily="34" charset="0"/>
              </a:rPr>
              <a:t>Recolha </a:t>
            </a:r>
            <a:r>
              <a:rPr lang="pt-PT" sz="1200" dirty="0">
                <a:latin typeface="Arial" pitchFamily="34" charset="0"/>
                <a:cs typeface="Arial" pitchFamily="34" charset="0"/>
              </a:rPr>
              <a:t>os dados de fontes locais: ruas, tipo de construção</a:t>
            </a:r>
            <a:r>
              <a:rPr lang="pt-PT" sz="1200" dirty="0" smtClean="0">
                <a:latin typeface="Arial" pitchFamily="34" charset="0"/>
                <a:cs typeface="Arial" pitchFamily="34" charset="0"/>
              </a:rPr>
              <a:t>, etc.</a:t>
            </a:r>
            <a:endParaRPr lang="pt-PT" sz="1200" dirty="0">
              <a:latin typeface="Arial" pitchFamily="34" charset="0"/>
              <a:cs typeface="Arial" pitchFamily="34" charset="0"/>
            </a:endParaRPr>
          </a:p>
          <a:p>
            <a:pPr marL="171450" indent="-171450">
              <a:lnSpc>
                <a:spcPct val="110000"/>
              </a:lnSpc>
              <a:spcBef>
                <a:spcPct val="40000"/>
              </a:spcBef>
              <a:buClr>
                <a:srgbClr val="00B0F0"/>
              </a:buClr>
              <a:buFont typeface="Wingdings" pitchFamily="2" charset="2"/>
              <a:buChar char="§"/>
            </a:pPr>
            <a:r>
              <a:rPr lang="pt-PT" sz="1200" dirty="0" smtClean="0">
                <a:latin typeface="Arial" pitchFamily="34" charset="0"/>
                <a:cs typeface="Arial" pitchFamily="34" charset="0"/>
              </a:rPr>
              <a:t>Integre as estimativas da procura </a:t>
            </a:r>
            <a:r>
              <a:rPr lang="pt-PT" sz="1200" dirty="0">
                <a:latin typeface="Arial" pitchFamily="34" charset="0"/>
                <a:cs typeface="Arial" pitchFamily="34" charset="0"/>
              </a:rPr>
              <a:t>de energia </a:t>
            </a:r>
            <a:r>
              <a:rPr lang="pt-PT" sz="1200" dirty="0" smtClean="0">
                <a:latin typeface="Arial" pitchFamily="34" charset="0"/>
                <a:cs typeface="Arial" pitchFamily="34" charset="0"/>
              </a:rPr>
              <a:t>a </a:t>
            </a:r>
            <a:r>
              <a:rPr lang="pt-PT" sz="1200" dirty="0">
                <a:latin typeface="Arial" pitchFamily="34" charset="0"/>
                <a:cs typeface="Arial" pitchFamily="34" charset="0"/>
              </a:rPr>
              <a:t>partir do</a:t>
            </a:r>
            <a:r>
              <a:rPr lang="pt-PT" sz="1200" b="1" dirty="0">
                <a:latin typeface="Arial" pitchFamily="34" charset="0"/>
                <a:cs typeface="Arial" pitchFamily="34" charset="0"/>
              </a:rPr>
              <a:t> </a:t>
            </a:r>
            <a:r>
              <a:rPr lang="pt-PT" sz="1200" b="1" dirty="0" err="1">
                <a:latin typeface="Arial" pitchFamily="34" charset="0"/>
                <a:cs typeface="Arial" pitchFamily="34" charset="0"/>
              </a:rPr>
              <a:t>OpenStreetMap</a:t>
            </a:r>
            <a:r>
              <a:rPr lang="pt-PT" sz="1200" b="1" dirty="0">
                <a:latin typeface="Arial" pitchFamily="34" charset="0"/>
                <a:cs typeface="Arial" pitchFamily="34" charset="0"/>
              </a:rPr>
              <a:t> ou </a:t>
            </a:r>
            <a:r>
              <a:rPr lang="pt-PT" sz="1200" b="1" dirty="0" smtClean="0">
                <a:latin typeface="Arial" pitchFamily="34" charset="0"/>
                <a:cs typeface="Arial" pitchFamily="34" charset="0"/>
              </a:rPr>
              <a:t>de dados SIG </a:t>
            </a:r>
            <a:r>
              <a:rPr lang="pt-PT" sz="1200" b="1" dirty="0">
                <a:latin typeface="Arial" pitchFamily="34" charset="0"/>
                <a:cs typeface="Arial" pitchFamily="34" charset="0"/>
              </a:rPr>
              <a:t>locais</a:t>
            </a:r>
          </a:p>
          <a:p>
            <a:pPr marL="171450" indent="-171450">
              <a:lnSpc>
                <a:spcPct val="110000"/>
              </a:lnSpc>
              <a:spcBef>
                <a:spcPct val="40000"/>
              </a:spcBef>
              <a:buClr>
                <a:srgbClr val="00B0F0"/>
              </a:buClr>
              <a:buFont typeface="Wingdings" pitchFamily="2" charset="2"/>
              <a:buChar char="§"/>
            </a:pPr>
            <a:r>
              <a:rPr lang="pt-PT" sz="1200" b="1" dirty="0">
                <a:latin typeface="Arial" pitchFamily="34" charset="0"/>
                <a:cs typeface="Arial" pitchFamily="34" charset="0"/>
              </a:rPr>
              <a:t>Analise e </a:t>
            </a:r>
            <a:r>
              <a:rPr lang="pt-PT" sz="1200" b="1" dirty="0" smtClean="0">
                <a:latin typeface="Arial" pitchFamily="34" charset="0"/>
                <a:cs typeface="Arial" pitchFamily="34" charset="0"/>
              </a:rPr>
              <a:t>gere </a:t>
            </a:r>
            <a:r>
              <a:rPr lang="pt-PT" sz="1200" dirty="0" smtClean="0">
                <a:latin typeface="Arial" pitchFamily="34" charset="0"/>
                <a:cs typeface="Arial" pitchFamily="34" charset="0"/>
              </a:rPr>
              <a:t>automaticamente </a:t>
            </a:r>
            <a:r>
              <a:rPr lang="pt-PT" sz="1200" b="1" dirty="0" err="1" smtClean="0">
                <a:latin typeface="Arial" pitchFamily="34" charset="0"/>
                <a:cs typeface="Arial" pitchFamily="34" charset="0"/>
              </a:rPr>
              <a:t>API</a:t>
            </a:r>
            <a:r>
              <a:rPr lang="pt-PT" sz="1200" dirty="0" err="1" smtClean="0">
                <a:latin typeface="Arial" pitchFamily="34" charset="0"/>
                <a:cs typeface="Arial" pitchFamily="34" charset="0"/>
              </a:rPr>
              <a:t>s</a:t>
            </a:r>
            <a:r>
              <a:rPr lang="pt-PT" sz="1200" b="1" dirty="0" smtClean="0">
                <a:latin typeface="Arial" pitchFamily="34" charset="0"/>
                <a:cs typeface="Arial" pitchFamily="34" charset="0"/>
              </a:rPr>
              <a:t> </a:t>
            </a:r>
            <a:r>
              <a:rPr lang="pt-PT" sz="1200" dirty="0" smtClean="0">
                <a:latin typeface="Arial" pitchFamily="34" charset="0"/>
                <a:cs typeface="Arial" pitchFamily="34" charset="0"/>
              </a:rPr>
              <a:t>para </a:t>
            </a:r>
            <a:r>
              <a:rPr lang="pt-PT" sz="1200" dirty="0">
                <a:latin typeface="Arial" pitchFamily="34" charset="0"/>
                <a:cs typeface="Arial" pitchFamily="34" charset="0"/>
              </a:rPr>
              <a:t>serem integradas no modelo de otimização</a:t>
            </a:r>
            <a:endParaRPr lang="en-GB" sz="1200" dirty="0">
              <a:latin typeface="Arial" pitchFamily="34" charset="0"/>
              <a:cs typeface="Arial" pitchFamily="34" charset="0"/>
            </a:endParaRPr>
          </a:p>
        </p:txBody>
      </p:sp>
      <p:sp>
        <p:nvSpPr>
          <p:cNvPr id="31" name="Rectangle 30"/>
          <p:cNvSpPr/>
          <p:nvPr/>
        </p:nvSpPr>
        <p:spPr>
          <a:xfrm>
            <a:off x="5796135" y="4777920"/>
            <a:ext cx="3225800" cy="1865126"/>
          </a:xfrm>
          <a:prstGeom prst="rect">
            <a:avLst/>
          </a:prstGeom>
        </p:spPr>
        <p:txBody>
          <a:bodyPr wrap="square">
            <a:spAutoFit/>
          </a:bodyPr>
          <a:lstStyle/>
          <a:p>
            <a:pPr marL="171450" indent="-171450">
              <a:lnSpc>
                <a:spcPct val="110000"/>
              </a:lnSpc>
              <a:spcBef>
                <a:spcPct val="40000"/>
              </a:spcBef>
              <a:buClr>
                <a:srgbClr val="00B0F0"/>
              </a:buClr>
              <a:buFont typeface="Wingdings" pitchFamily="2" charset="2"/>
              <a:buChar char="§"/>
            </a:pPr>
            <a:r>
              <a:rPr lang="en-GB" sz="1200" b="1" dirty="0" err="1" smtClean="0">
                <a:latin typeface="Arial" pitchFamily="34" charset="0"/>
                <a:cs typeface="Arial" pitchFamily="34" charset="0"/>
              </a:rPr>
              <a:t>Rápida</a:t>
            </a:r>
            <a:r>
              <a:rPr lang="en-GB" sz="1200" b="1" dirty="0" smtClean="0">
                <a:latin typeface="Arial" pitchFamily="34" charset="0"/>
                <a:cs typeface="Arial" pitchFamily="34" charset="0"/>
              </a:rPr>
              <a:t> </a:t>
            </a:r>
            <a:r>
              <a:rPr lang="en-GB" sz="1200" b="1" dirty="0" err="1" smtClean="0">
                <a:latin typeface="Arial" pitchFamily="34" charset="0"/>
                <a:cs typeface="Arial" pitchFamily="34" charset="0"/>
              </a:rPr>
              <a:t>produção</a:t>
            </a:r>
            <a:r>
              <a:rPr lang="en-GB" sz="1200" b="1" dirty="0" smtClean="0">
                <a:latin typeface="Arial" pitchFamily="34" charset="0"/>
                <a:cs typeface="Arial" pitchFamily="34" charset="0"/>
              </a:rPr>
              <a:t> </a:t>
            </a:r>
            <a:r>
              <a:rPr lang="en-GB" sz="1200" dirty="0" smtClean="0">
                <a:latin typeface="Arial" pitchFamily="34" charset="0"/>
                <a:cs typeface="Arial" pitchFamily="34" charset="0"/>
              </a:rPr>
              <a:t>de </a:t>
            </a:r>
            <a:r>
              <a:rPr lang="en-GB" sz="1200" dirty="0" err="1" smtClean="0">
                <a:latin typeface="Arial" pitchFamily="34" charset="0"/>
                <a:cs typeface="Arial" pitchFamily="34" charset="0"/>
              </a:rPr>
              <a:t>mapas</a:t>
            </a:r>
            <a:r>
              <a:rPr lang="en-GB" sz="1200" dirty="0" smtClean="0">
                <a:latin typeface="Arial" pitchFamily="34" charset="0"/>
                <a:cs typeface="Arial" pitchFamily="34" charset="0"/>
              </a:rPr>
              <a:t> de </a:t>
            </a:r>
            <a:r>
              <a:rPr lang="en-GB" sz="1200" dirty="0" err="1" smtClean="0">
                <a:latin typeface="Arial" pitchFamily="34" charset="0"/>
                <a:cs typeface="Arial" pitchFamily="34" charset="0"/>
              </a:rPr>
              <a:t>calor</a:t>
            </a:r>
            <a:r>
              <a:rPr lang="en-GB" sz="1200" dirty="0" smtClean="0">
                <a:latin typeface="Arial" pitchFamily="34" charset="0"/>
                <a:cs typeface="Arial" pitchFamily="34" charset="0"/>
              </a:rPr>
              <a:t> para identificar as opções de </a:t>
            </a:r>
            <a:r>
              <a:rPr lang="en-GB" sz="1200" dirty="0" err="1" smtClean="0">
                <a:latin typeface="Arial" pitchFamily="34" charset="0"/>
                <a:cs typeface="Arial" pitchFamily="34" charset="0"/>
              </a:rPr>
              <a:t>procura</a:t>
            </a:r>
            <a:r>
              <a:rPr lang="en-GB" sz="1200" dirty="0" smtClean="0">
                <a:latin typeface="Arial" pitchFamily="34" charset="0"/>
                <a:cs typeface="Arial" pitchFamily="34" charset="0"/>
              </a:rPr>
              <a:t> /</a:t>
            </a:r>
            <a:r>
              <a:rPr lang="en-GB" sz="1200" dirty="0" err="1" smtClean="0">
                <a:latin typeface="Arial" pitchFamily="34" charset="0"/>
                <a:cs typeface="Arial" pitchFamily="34" charset="0"/>
              </a:rPr>
              <a:t>oferta</a:t>
            </a:r>
            <a:r>
              <a:rPr lang="en-GB" sz="1200" dirty="0" smtClean="0">
                <a:latin typeface="Arial" pitchFamily="34" charset="0"/>
                <a:cs typeface="Arial" pitchFamily="34" charset="0"/>
              </a:rPr>
              <a:t> de </a:t>
            </a:r>
            <a:r>
              <a:rPr lang="en-GB" sz="1200" dirty="0" err="1" smtClean="0">
                <a:latin typeface="Arial" pitchFamily="34" charset="0"/>
                <a:cs typeface="Arial" pitchFamily="34" charset="0"/>
              </a:rPr>
              <a:t>energia</a:t>
            </a:r>
            <a:endParaRPr lang="en-GB" sz="1200" dirty="0" smtClean="0">
              <a:latin typeface="Arial" pitchFamily="34" charset="0"/>
              <a:cs typeface="Arial" pitchFamily="34" charset="0"/>
            </a:endParaRPr>
          </a:p>
          <a:p>
            <a:pPr marL="171450" lvl="0" indent="-171450">
              <a:lnSpc>
                <a:spcPct val="110000"/>
              </a:lnSpc>
              <a:spcBef>
                <a:spcPct val="40000"/>
              </a:spcBef>
              <a:buClr>
                <a:srgbClr val="00B0F0"/>
              </a:buClr>
              <a:buFont typeface="Wingdings" pitchFamily="2" charset="2"/>
              <a:buChar char="§"/>
            </a:pPr>
            <a:r>
              <a:rPr lang="en-US" sz="1200" dirty="0" smtClean="0">
                <a:latin typeface="Arial" charset="0"/>
                <a:ea typeface="Arial" charset="0"/>
                <a:cs typeface="Arial" charset="0"/>
              </a:rPr>
              <a:t>Integra </a:t>
            </a:r>
            <a:r>
              <a:rPr lang="en-US" sz="1200" dirty="0">
                <a:latin typeface="Arial" charset="0"/>
                <a:ea typeface="Arial" charset="0"/>
                <a:cs typeface="Arial" charset="0"/>
              </a:rPr>
              <a:t>um </a:t>
            </a:r>
            <a:r>
              <a:rPr lang="en-US" sz="1200" dirty="0" err="1" smtClean="0">
                <a:latin typeface="Arial" charset="0"/>
                <a:ea typeface="Arial" charset="0"/>
                <a:cs typeface="Arial" charset="0"/>
              </a:rPr>
              <a:t>modelo</a:t>
            </a:r>
            <a:r>
              <a:rPr lang="en-US" sz="1200" dirty="0" smtClean="0">
                <a:latin typeface="Arial" charset="0"/>
                <a:ea typeface="Arial" charset="0"/>
                <a:cs typeface="Arial" charset="0"/>
              </a:rPr>
              <a:t> de </a:t>
            </a:r>
            <a:r>
              <a:rPr lang="en-US" sz="1200" b="1" dirty="0" smtClean="0">
                <a:latin typeface="Arial" charset="0"/>
                <a:ea typeface="Arial" charset="0"/>
                <a:cs typeface="Arial" charset="0"/>
              </a:rPr>
              <a:t>optimização da rede </a:t>
            </a:r>
            <a:r>
              <a:rPr lang="en-US" sz="1200" dirty="0" smtClean="0">
                <a:latin typeface="Arial" charset="0"/>
                <a:ea typeface="Arial" charset="0"/>
                <a:cs typeface="Arial" charset="0"/>
              </a:rPr>
              <a:t>que </a:t>
            </a:r>
            <a:r>
              <a:rPr lang="en-US" sz="1200" dirty="0" err="1" smtClean="0">
                <a:latin typeface="Arial" charset="0"/>
                <a:ea typeface="Arial" charset="0"/>
                <a:cs typeface="Arial" charset="0"/>
              </a:rPr>
              <a:t>determina</a:t>
            </a:r>
            <a:r>
              <a:rPr lang="en-US" sz="1200" dirty="0" smtClean="0">
                <a:latin typeface="Arial" charset="0"/>
                <a:ea typeface="Arial" charset="0"/>
                <a:cs typeface="Arial" charset="0"/>
              </a:rPr>
              <a:t> </a:t>
            </a:r>
            <a:r>
              <a:rPr lang="en-US" sz="1200" dirty="0">
                <a:latin typeface="Arial" charset="0"/>
                <a:ea typeface="Arial" charset="0"/>
                <a:cs typeface="Arial" charset="0"/>
              </a:rPr>
              <a:t>a </a:t>
            </a:r>
            <a:r>
              <a:rPr lang="en-US" sz="1200" dirty="0" err="1" smtClean="0">
                <a:latin typeface="Arial" charset="0"/>
                <a:ea typeface="Arial" charset="0"/>
                <a:cs typeface="Arial" charset="0"/>
              </a:rPr>
              <a:t>opção</a:t>
            </a:r>
            <a:r>
              <a:rPr lang="en-US" sz="1200" dirty="0" smtClean="0">
                <a:latin typeface="Arial" charset="0"/>
                <a:ea typeface="Arial" charset="0"/>
                <a:cs typeface="Arial" charset="0"/>
              </a:rPr>
              <a:t> </a:t>
            </a:r>
            <a:r>
              <a:rPr lang="en-US" sz="1200" dirty="0" err="1" smtClean="0">
                <a:latin typeface="Arial" charset="0"/>
                <a:ea typeface="Arial" charset="0"/>
                <a:cs typeface="Arial" charset="0"/>
              </a:rPr>
              <a:t>mais</a:t>
            </a:r>
            <a:r>
              <a:rPr lang="en-US" sz="1200" dirty="0" smtClean="0">
                <a:latin typeface="Arial" charset="0"/>
                <a:ea typeface="Arial" charset="0"/>
                <a:cs typeface="Arial" charset="0"/>
              </a:rPr>
              <a:t> </a:t>
            </a:r>
            <a:r>
              <a:rPr lang="en-US" sz="1200" dirty="0" err="1" smtClean="0">
                <a:latin typeface="Arial" charset="0"/>
                <a:ea typeface="Arial" charset="0"/>
                <a:cs typeface="Arial" charset="0"/>
              </a:rPr>
              <a:t>eficiente</a:t>
            </a:r>
            <a:endParaRPr lang="en-GB" sz="1200" b="1" dirty="0" smtClean="0">
              <a:latin typeface="Arial" pitchFamily="34" charset="0"/>
              <a:cs typeface="Arial" pitchFamily="34" charset="0"/>
            </a:endParaRPr>
          </a:p>
          <a:p>
            <a:pPr marL="171450" indent="-171450">
              <a:lnSpc>
                <a:spcPct val="110000"/>
              </a:lnSpc>
              <a:spcBef>
                <a:spcPct val="40000"/>
              </a:spcBef>
              <a:buClr>
                <a:srgbClr val="00B0F0"/>
              </a:buClr>
              <a:buFont typeface="Wingdings" pitchFamily="2" charset="2"/>
              <a:buChar char="§"/>
            </a:pPr>
            <a:r>
              <a:rPr lang="en-GB" sz="1200" dirty="0" err="1" smtClean="0">
                <a:latin typeface="Arial" pitchFamily="34" charset="0"/>
                <a:cs typeface="Arial" pitchFamily="34" charset="0"/>
              </a:rPr>
              <a:t>Receba</a:t>
            </a:r>
            <a:r>
              <a:rPr lang="en-GB" sz="1200" dirty="0" smtClean="0">
                <a:latin typeface="Arial" pitchFamily="34" charset="0"/>
                <a:cs typeface="Arial" pitchFamily="34" charset="0"/>
              </a:rPr>
              <a:t> </a:t>
            </a:r>
            <a:r>
              <a:rPr lang="en-GB" sz="1200" b="1" dirty="0" err="1" smtClean="0">
                <a:latin typeface="Arial" pitchFamily="34" charset="0"/>
                <a:cs typeface="Arial" pitchFamily="34" charset="0"/>
              </a:rPr>
              <a:t>relatórios</a:t>
            </a:r>
            <a:r>
              <a:rPr lang="en-GB" sz="1200" b="1" dirty="0" smtClean="0">
                <a:latin typeface="Arial" pitchFamily="34" charset="0"/>
                <a:cs typeface="Arial" pitchFamily="34" charset="0"/>
              </a:rPr>
              <a:t> </a:t>
            </a:r>
            <a:r>
              <a:rPr lang="en-GB" sz="1200" b="1" dirty="0" err="1" smtClean="0">
                <a:latin typeface="Arial" pitchFamily="34" charset="0"/>
                <a:cs typeface="Arial" pitchFamily="34" charset="0"/>
              </a:rPr>
              <a:t>personalizados</a:t>
            </a:r>
            <a:r>
              <a:rPr lang="en-GB" sz="1200" b="1" dirty="0" smtClean="0">
                <a:latin typeface="Arial" pitchFamily="34" charset="0"/>
                <a:cs typeface="Arial" pitchFamily="34" charset="0"/>
              </a:rPr>
              <a:t> e </a:t>
            </a:r>
            <a:r>
              <a:rPr lang="en-GB" sz="1200" b="1" dirty="0" err="1" smtClean="0">
                <a:latin typeface="Arial" pitchFamily="34" charset="0"/>
                <a:cs typeface="Arial" pitchFamily="34" charset="0"/>
              </a:rPr>
              <a:t>informação</a:t>
            </a:r>
            <a:r>
              <a:rPr lang="en-GB" sz="1200" b="1" dirty="0" smtClean="0">
                <a:latin typeface="Arial" pitchFamily="34" charset="0"/>
                <a:cs typeface="Arial" pitchFamily="34" charset="0"/>
              </a:rPr>
              <a:t> </a:t>
            </a:r>
            <a:r>
              <a:rPr lang="en-GB" sz="1200" b="1" dirty="0" err="1" smtClean="0">
                <a:latin typeface="Arial" pitchFamily="34" charset="0"/>
                <a:cs typeface="Arial" pitchFamily="34" charset="0"/>
              </a:rPr>
              <a:t>financeira</a:t>
            </a:r>
            <a:r>
              <a:rPr lang="en-GB" sz="1200" b="1" dirty="0" smtClean="0">
                <a:latin typeface="Arial" pitchFamily="34" charset="0"/>
                <a:cs typeface="Arial" pitchFamily="34" charset="0"/>
              </a:rPr>
              <a:t> </a:t>
            </a:r>
            <a:r>
              <a:rPr lang="en-GB" sz="1200" b="1" dirty="0" err="1" smtClean="0">
                <a:latin typeface="Arial" pitchFamily="34" charset="0"/>
                <a:cs typeface="Arial" pitchFamily="34" charset="0"/>
              </a:rPr>
              <a:t>sobre</a:t>
            </a:r>
            <a:r>
              <a:rPr lang="en-GB" sz="1200" b="1" dirty="0" smtClean="0">
                <a:latin typeface="Arial" pitchFamily="34" charset="0"/>
                <a:cs typeface="Arial" pitchFamily="34" charset="0"/>
              </a:rPr>
              <a:t> o </a:t>
            </a:r>
            <a:r>
              <a:rPr lang="en-GB" sz="1200" b="1" dirty="0" err="1" smtClean="0">
                <a:latin typeface="Arial" pitchFamily="34" charset="0"/>
                <a:cs typeface="Arial" pitchFamily="34" charset="0"/>
              </a:rPr>
              <a:t>projeto</a:t>
            </a:r>
            <a:endParaRPr lang="en-GB" sz="1200" dirty="0">
              <a:latin typeface="Arial" pitchFamily="34" charset="0"/>
              <a:cs typeface="Arial" pitchFamily="34" charset="0"/>
            </a:endParaRPr>
          </a:p>
        </p:txBody>
      </p:sp>
      <p:grpSp>
        <p:nvGrpSpPr>
          <p:cNvPr id="34" name="Group 33"/>
          <p:cNvGrpSpPr/>
          <p:nvPr/>
        </p:nvGrpSpPr>
        <p:grpSpPr>
          <a:xfrm>
            <a:off x="3817249" y="3926322"/>
            <a:ext cx="1054039" cy="734353"/>
            <a:chOff x="4941888" y="3375025"/>
            <a:chExt cx="1017587" cy="765322"/>
          </a:xfrm>
        </p:grpSpPr>
        <p:pic>
          <p:nvPicPr>
            <p:cNvPr id="35" name="Picture 7" descr="http://www.vision-works.com/img/features/reporting.png"/>
            <p:cNvPicPr>
              <a:picLocks noChangeAspect="1" noChangeArrowheads="1"/>
            </p:cNvPicPr>
            <p:nvPr/>
          </p:nvPicPr>
          <p:blipFill>
            <a:blip r:embed="rId7" cstate="print"/>
            <a:srcRect/>
            <a:stretch>
              <a:fillRect/>
            </a:stretch>
          </p:blipFill>
          <p:spPr bwMode="auto">
            <a:xfrm>
              <a:off x="4941888" y="3375025"/>
              <a:ext cx="725487" cy="531813"/>
            </a:xfrm>
            <a:prstGeom prst="rect">
              <a:avLst/>
            </a:prstGeom>
            <a:noFill/>
            <a:ln w="9525">
              <a:noFill/>
              <a:miter lim="800000"/>
              <a:headEnd/>
              <a:tailEnd/>
            </a:ln>
          </p:spPr>
        </p:pic>
        <p:pic>
          <p:nvPicPr>
            <p:cNvPr id="36" name="Picture 9" descr="http://www.mselement.com/resources/images/icons/Column-Chart-icon.png"/>
            <p:cNvPicPr>
              <a:picLocks noChangeAspect="1" noChangeArrowheads="1"/>
            </p:cNvPicPr>
            <p:nvPr/>
          </p:nvPicPr>
          <p:blipFill>
            <a:blip r:embed="rId8" cstate="print"/>
            <a:srcRect/>
            <a:stretch>
              <a:fillRect/>
            </a:stretch>
          </p:blipFill>
          <p:spPr bwMode="auto">
            <a:xfrm>
              <a:off x="5297488" y="3411538"/>
              <a:ext cx="661987" cy="652462"/>
            </a:xfrm>
            <a:prstGeom prst="rect">
              <a:avLst/>
            </a:prstGeom>
            <a:noFill/>
            <a:ln w="9525">
              <a:noFill/>
              <a:miter lim="800000"/>
              <a:headEnd/>
              <a:tailEnd/>
            </a:ln>
          </p:spPr>
        </p:pic>
        <p:pic>
          <p:nvPicPr>
            <p:cNvPr id="37" name="Picture 15" descr="http://findicons.com/files/icons/1681/siena/128/pie_chart_blue.png"/>
            <p:cNvPicPr>
              <a:picLocks noChangeAspect="1" noChangeArrowheads="1"/>
            </p:cNvPicPr>
            <p:nvPr/>
          </p:nvPicPr>
          <p:blipFill>
            <a:blip r:embed="rId9" cstate="print">
              <a:lum bright="-20000"/>
            </a:blip>
            <a:srcRect/>
            <a:stretch>
              <a:fillRect/>
            </a:stretch>
          </p:blipFill>
          <p:spPr bwMode="auto">
            <a:xfrm rot="17755562">
              <a:off x="5050934" y="3678385"/>
              <a:ext cx="458787" cy="465138"/>
            </a:xfrm>
            <a:prstGeom prst="rect">
              <a:avLst/>
            </a:prstGeom>
            <a:noFill/>
            <a:ln w="9525">
              <a:noFill/>
              <a:miter lim="800000"/>
              <a:headEnd/>
              <a:tailEnd/>
            </a:ln>
          </p:spPr>
        </p:pic>
      </p:grpSp>
      <p:pic>
        <p:nvPicPr>
          <p:cNvPr id="38" name="Picture 4" descr="http://www.csgtechnology.com/web/images/stories/reparacion.png"/>
          <p:cNvPicPr>
            <a:picLocks noChangeAspect="1" noChangeArrowheads="1"/>
          </p:cNvPicPr>
          <p:nvPr/>
        </p:nvPicPr>
        <p:blipFill>
          <a:blip r:embed="rId10" cstate="print"/>
          <a:srcRect/>
          <a:stretch>
            <a:fillRect/>
          </a:stretch>
        </p:blipFill>
        <p:spPr bwMode="auto">
          <a:xfrm>
            <a:off x="6783107" y="3787063"/>
            <a:ext cx="863601" cy="863601"/>
          </a:xfrm>
          <a:prstGeom prst="rect">
            <a:avLst/>
          </a:prstGeom>
          <a:noFill/>
        </p:spPr>
      </p:pic>
      <p:grpSp>
        <p:nvGrpSpPr>
          <p:cNvPr id="32" name="Group 33"/>
          <p:cNvGrpSpPr/>
          <p:nvPr/>
        </p:nvGrpSpPr>
        <p:grpSpPr>
          <a:xfrm>
            <a:off x="3398749" y="1940493"/>
            <a:ext cx="1054039" cy="734353"/>
            <a:chOff x="4941888" y="3375025"/>
            <a:chExt cx="1017587" cy="765322"/>
          </a:xfrm>
        </p:grpSpPr>
        <p:pic>
          <p:nvPicPr>
            <p:cNvPr id="39" name="Picture 7" descr="http://www.vision-works.com/img/features/reporting.png"/>
            <p:cNvPicPr>
              <a:picLocks noChangeAspect="1" noChangeArrowheads="1"/>
            </p:cNvPicPr>
            <p:nvPr/>
          </p:nvPicPr>
          <p:blipFill>
            <a:blip r:embed="rId7" cstate="print"/>
            <a:srcRect/>
            <a:stretch>
              <a:fillRect/>
            </a:stretch>
          </p:blipFill>
          <p:spPr bwMode="auto">
            <a:xfrm>
              <a:off x="4941888" y="3375025"/>
              <a:ext cx="725487" cy="531813"/>
            </a:xfrm>
            <a:prstGeom prst="rect">
              <a:avLst/>
            </a:prstGeom>
            <a:noFill/>
            <a:ln w="9525">
              <a:noFill/>
              <a:miter lim="800000"/>
              <a:headEnd/>
              <a:tailEnd/>
            </a:ln>
          </p:spPr>
        </p:pic>
        <p:pic>
          <p:nvPicPr>
            <p:cNvPr id="40" name="Picture 9" descr="http://www.mselement.com/resources/images/icons/Column-Chart-icon.png"/>
            <p:cNvPicPr>
              <a:picLocks noChangeAspect="1" noChangeArrowheads="1"/>
            </p:cNvPicPr>
            <p:nvPr/>
          </p:nvPicPr>
          <p:blipFill>
            <a:blip r:embed="rId8" cstate="print"/>
            <a:srcRect/>
            <a:stretch>
              <a:fillRect/>
            </a:stretch>
          </p:blipFill>
          <p:spPr bwMode="auto">
            <a:xfrm>
              <a:off x="5297488" y="3411538"/>
              <a:ext cx="661987" cy="652462"/>
            </a:xfrm>
            <a:prstGeom prst="rect">
              <a:avLst/>
            </a:prstGeom>
            <a:noFill/>
            <a:ln w="9525">
              <a:noFill/>
              <a:miter lim="800000"/>
              <a:headEnd/>
              <a:tailEnd/>
            </a:ln>
          </p:spPr>
        </p:pic>
        <p:pic>
          <p:nvPicPr>
            <p:cNvPr id="41" name="Picture 15" descr="http://findicons.com/files/icons/1681/siena/128/pie_chart_blue.png"/>
            <p:cNvPicPr>
              <a:picLocks noChangeAspect="1" noChangeArrowheads="1"/>
            </p:cNvPicPr>
            <p:nvPr/>
          </p:nvPicPr>
          <p:blipFill>
            <a:blip r:embed="rId9" cstate="print">
              <a:lum bright="-20000"/>
            </a:blip>
            <a:srcRect/>
            <a:stretch>
              <a:fillRect/>
            </a:stretch>
          </p:blipFill>
          <p:spPr bwMode="auto">
            <a:xfrm rot="17755562">
              <a:off x="5050934" y="3678385"/>
              <a:ext cx="458787" cy="465138"/>
            </a:xfrm>
            <a:prstGeom prst="rect">
              <a:avLst/>
            </a:prstGeom>
            <a:noFill/>
            <a:ln w="9525">
              <a:noFill/>
              <a:miter lim="800000"/>
              <a:headEnd/>
              <a:tailEnd/>
            </a:ln>
          </p:spPr>
        </p:pic>
      </p:grpSp>
    </p:spTree>
    <p:extLst>
      <p:ext uri="{BB962C8B-B14F-4D97-AF65-F5344CB8AC3E}">
        <p14:creationId xmlns:p14="http://schemas.microsoft.com/office/powerpoint/2010/main" val="20794006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552" y="980728"/>
            <a:ext cx="8229600" cy="864096"/>
          </a:xfrm>
        </p:spPr>
        <p:txBody>
          <a:bodyPr>
            <a:noAutofit/>
          </a:bodyPr>
          <a:lstStyle/>
          <a:p>
            <a:r>
              <a:rPr lang="en-US" sz="3200" b="1" dirty="0" smtClean="0"/>
              <a:t>THERMOS </a:t>
            </a:r>
            <a:r>
              <a:rPr lang="en-US" sz="3200" b="1" dirty="0"/>
              <a:t>– </a:t>
            </a:r>
            <a:r>
              <a:rPr lang="en-US" sz="3200" b="1" i="1" dirty="0"/>
              <a:t>Thermal Energy Resource Modelling and </a:t>
            </a:r>
            <a:r>
              <a:rPr lang="en-US" sz="3200" b="1" i="1" dirty="0" err="1" smtClean="0"/>
              <a:t>Optimisation</a:t>
            </a:r>
            <a:r>
              <a:rPr lang="en-US" sz="3200" b="1" i="1" dirty="0" smtClean="0"/>
              <a:t> </a:t>
            </a:r>
            <a:r>
              <a:rPr lang="en-US" sz="3200" b="1" i="1" dirty="0"/>
              <a:t>System</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68849600"/>
              </p:ext>
            </p:extLst>
          </p:nvPr>
        </p:nvGraphicFramePr>
        <p:xfrm>
          <a:off x="467544" y="2792377"/>
          <a:ext cx="8229600" cy="37782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angle 4"/>
          <p:cNvSpPr/>
          <p:nvPr/>
        </p:nvSpPr>
        <p:spPr>
          <a:xfrm>
            <a:off x="1475656" y="2256529"/>
            <a:ext cx="6912768" cy="461665"/>
          </a:xfrm>
          <a:prstGeom prst="rect">
            <a:avLst/>
          </a:prstGeom>
        </p:spPr>
        <p:txBody>
          <a:bodyPr wrap="square">
            <a:spAutoFit/>
          </a:bodyPr>
          <a:lstStyle/>
          <a:p>
            <a:pPr marL="685800"/>
            <a:r>
              <a:rPr lang="pt-PT" sz="2400" dirty="0" smtClean="0"/>
              <a:t>Um </a:t>
            </a:r>
            <a:r>
              <a:rPr lang="pt-PT" sz="2400" i="1" dirty="0"/>
              <a:t>software open-</a:t>
            </a:r>
            <a:r>
              <a:rPr lang="pt-PT" sz="2400" i="1" dirty="0" err="1"/>
              <a:t>source</a:t>
            </a:r>
            <a:r>
              <a:rPr lang="pt-PT" sz="2400" dirty="0"/>
              <a:t> concebido para</a:t>
            </a:r>
            <a:r>
              <a:rPr lang="en-US" sz="2400" dirty="0" smtClean="0"/>
              <a:t>: </a:t>
            </a:r>
            <a:endParaRPr lang="en-US" sz="2400" dirty="0"/>
          </a:p>
        </p:txBody>
      </p:sp>
    </p:spTree>
    <p:extLst>
      <p:ext uri="{BB962C8B-B14F-4D97-AF65-F5344CB8AC3E}">
        <p14:creationId xmlns:p14="http://schemas.microsoft.com/office/powerpoint/2010/main" val="17449582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27"/>
          <p:cNvGrpSpPr/>
          <p:nvPr/>
        </p:nvGrpSpPr>
        <p:grpSpPr>
          <a:xfrm>
            <a:off x="403152" y="1268760"/>
            <a:ext cx="5346376" cy="1568723"/>
            <a:chOff x="555944" y="1340768"/>
            <a:chExt cx="5752430" cy="1725595"/>
          </a:xfrm>
        </p:grpSpPr>
        <p:sp>
          <p:nvSpPr>
            <p:cNvPr id="6" name="Rounded Rectangle 5"/>
            <p:cNvSpPr/>
            <p:nvPr/>
          </p:nvSpPr>
          <p:spPr>
            <a:xfrm>
              <a:off x="555944" y="1539793"/>
              <a:ext cx="5752430" cy="1526570"/>
            </a:xfrm>
            <a:prstGeom prst="roundRect">
              <a:avLst>
                <a:gd name="adj" fmla="val 7849"/>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ectangle 6"/>
            <p:cNvSpPr/>
            <p:nvPr/>
          </p:nvSpPr>
          <p:spPr>
            <a:xfrm>
              <a:off x="611560" y="1340768"/>
              <a:ext cx="3096343" cy="14257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2" name="Title 7"/>
          <p:cNvSpPr txBox="1">
            <a:spLocks/>
          </p:cNvSpPr>
          <p:nvPr/>
        </p:nvSpPr>
        <p:spPr bwMode="auto">
          <a:xfrm>
            <a:off x="107504" y="-27384"/>
            <a:ext cx="6120680"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Segoe UI" pitchFamily="34" charset="0"/>
                <a:ea typeface="Segoe UI" pitchFamily="34" charset="0"/>
                <a:cs typeface="Segoe UI" pitchFamily="34" charset="0"/>
              </a:defRPr>
            </a:lvl1pPr>
            <a:lvl2pPr algn="ctr" rtl="0" eaLnBrk="0" fontAlgn="base" hangingPunct="0">
              <a:spcBef>
                <a:spcPct val="0"/>
              </a:spcBef>
              <a:spcAft>
                <a:spcPct val="0"/>
              </a:spcAft>
              <a:defRPr sz="4400">
                <a:solidFill>
                  <a:schemeClr val="tx1"/>
                </a:solidFill>
                <a:latin typeface="Segoe UI" pitchFamily="34" charset="0"/>
                <a:cs typeface="Segoe UI" pitchFamily="34" charset="0"/>
              </a:defRPr>
            </a:lvl2pPr>
            <a:lvl3pPr algn="ctr" rtl="0" eaLnBrk="0" fontAlgn="base" hangingPunct="0">
              <a:spcBef>
                <a:spcPct val="0"/>
              </a:spcBef>
              <a:spcAft>
                <a:spcPct val="0"/>
              </a:spcAft>
              <a:defRPr sz="4400">
                <a:solidFill>
                  <a:schemeClr val="tx1"/>
                </a:solidFill>
                <a:latin typeface="Segoe UI" pitchFamily="34" charset="0"/>
                <a:cs typeface="Segoe UI" pitchFamily="34" charset="0"/>
              </a:defRPr>
            </a:lvl3pPr>
            <a:lvl4pPr algn="ctr" rtl="0" eaLnBrk="0" fontAlgn="base" hangingPunct="0">
              <a:spcBef>
                <a:spcPct val="0"/>
              </a:spcBef>
              <a:spcAft>
                <a:spcPct val="0"/>
              </a:spcAft>
              <a:defRPr sz="4400">
                <a:solidFill>
                  <a:schemeClr val="tx1"/>
                </a:solidFill>
                <a:latin typeface="Segoe UI" pitchFamily="34" charset="0"/>
                <a:cs typeface="Segoe UI" pitchFamily="34" charset="0"/>
              </a:defRPr>
            </a:lvl4pPr>
            <a:lvl5pPr algn="ctr" rtl="0" eaLnBrk="0" fontAlgn="base" hangingPunct="0">
              <a:spcBef>
                <a:spcPct val="0"/>
              </a:spcBef>
              <a:spcAft>
                <a:spcPct val="0"/>
              </a:spcAft>
              <a:defRPr sz="4400">
                <a:solidFill>
                  <a:schemeClr val="tx1"/>
                </a:solidFill>
                <a:latin typeface="Segoe UI" pitchFamily="34" charset="0"/>
                <a:cs typeface="Segoe UI" pitchFamily="34" charset="0"/>
              </a:defRPr>
            </a:lvl5pPr>
            <a:lvl6pPr marL="457200" algn="ctr" rtl="0" fontAlgn="base">
              <a:spcBef>
                <a:spcPct val="0"/>
              </a:spcBef>
              <a:spcAft>
                <a:spcPct val="0"/>
              </a:spcAft>
              <a:defRPr sz="4400">
                <a:solidFill>
                  <a:schemeClr val="tx1"/>
                </a:solidFill>
                <a:latin typeface="Segoe UI" pitchFamily="34" charset="0"/>
                <a:cs typeface="Segoe UI" pitchFamily="34" charset="0"/>
              </a:defRPr>
            </a:lvl6pPr>
            <a:lvl7pPr marL="914400" algn="ctr" rtl="0" fontAlgn="base">
              <a:spcBef>
                <a:spcPct val="0"/>
              </a:spcBef>
              <a:spcAft>
                <a:spcPct val="0"/>
              </a:spcAft>
              <a:defRPr sz="4400">
                <a:solidFill>
                  <a:schemeClr val="tx1"/>
                </a:solidFill>
                <a:latin typeface="Segoe UI" pitchFamily="34" charset="0"/>
                <a:cs typeface="Segoe UI" pitchFamily="34" charset="0"/>
              </a:defRPr>
            </a:lvl7pPr>
            <a:lvl8pPr marL="1371600" algn="ctr" rtl="0" fontAlgn="base">
              <a:spcBef>
                <a:spcPct val="0"/>
              </a:spcBef>
              <a:spcAft>
                <a:spcPct val="0"/>
              </a:spcAft>
              <a:defRPr sz="4400">
                <a:solidFill>
                  <a:schemeClr val="tx1"/>
                </a:solidFill>
                <a:latin typeface="Segoe UI" pitchFamily="34" charset="0"/>
                <a:cs typeface="Segoe UI" pitchFamily="34" charset="0"/>
              </a:defRPr>
            </a:lvl8pPr>
            <a:lvl9pPr marL="1828800" algn="ctr" rtl="0" fontAlgn="base">
              <a:spcBef>
                <a:spcPct val="0"/>
              </a:spcBef>
              <a:spcAft>
                <a:spcPct val="0"/>
              </a:spcAft>
              <a:defRPr sz="4400">
                <a:solidFill>
                  <a:schemeClr val="tx1"/>
                </a:solidFill>
                <a:latin typeface="Segoe UI" pitchFamily="34" charset="0"/>
                <a:cs typeface="Segoe UI" pitchFamily="34" charset="0"/>
              </a:defRPr>
            </a:lvl9pPr>
          </a:lstStyle>
          <a:p>
            <a:pPr algn="l" eaLnBrk="1" hangingPunct="1"/>
            <a:endParaRPr lang="de-DE" sz="3200" b="1" dirty="0" smtClean="0"/>
          </a:p>
          <a:p>
            <a:pPr algn="l" eaLnBrk="1" hangingPunct="1"/>
            <a:r>
              <a:rPr lang="de-DE" sz="3000" b="1" dirty="0" smtClean="0"/>
              <a:t>THERMOS – arquivo de dados espaciais e desenvolvimento de</a:t>
            </a:r>
            <a:r>
              <a:rPr lang="en-US" sz="3000" b="1" dirty="0" smtClean="0"/>
              <a:t> mapas de calor</a:t>
            </a:r>
          </a:p>
          <a:p>
            <a:pPr algn="l" eaLnBrk="1" hangingPunct="1"/>
            <a:endParaRPr lang="en-US" sz="3200" b="1" dirty="0"/>
          </a:p>
        </p:txBody>
      </p:sp>
      <p:grpSp>
        <p:nvGrpSpPr>
          <p:cNvPr id="11" name="Group 28"/>
          <p:cNvGrpSpPr/>
          <p:nvPr/>
        </p:nvGrpSpPr>
        <p:grpSpPr>
          <a:xfrm>
            <a:off x="467544" y="3032208"/>
            <a:ext cx="5328592" cy="3346223"/>
            <a:chOff x="636860" y="1412776"/>
            <a:chExt cx="3456384" cy="3093823"/>
          </a:xfrm>
        </p:grpSpPr>
        <p:sp>
          <p:nvSpPr>
            <p:cNvPr id="12" name="Rounded Rectangle 11"/>
            <p:cNvSpPr/>
            <p:nvPr/>
          </p:nvSpPr>
          <p:spPr>
            <a:xfrm>
              <a:off x="636860" y="1556793"/>
              <a:ext cx="3456384" cy="2949806"/>
            </a:xfrm>
            <a:prstGeom prst="roundRect">
              <a:avLst>
                <a:gd name="adj" fmla="val 2606"/>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Rectangle 12"/>
            <p:cNvSpPr/>
            <p:nvPr/>
          </p:nvSpPr>
          <p:spPr>
            <a:xfrm>
              <a:off x="827585" y="1412776"/>
              <a:ext cx="985211" cy="5760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4" name="TextBox 13"/>
          <p:cNvSpPr txBox="1"/>
          <p:nvPr/>
        </p:nvSpPr>
        <p:spPr>
          <a:xfrm>
            <a:off x="742876" y="3006809"/>
            <a:ext cx="1465561" cy="338554"/>
          </a:xfrm>
          <a:prstGeom prst="rect">
            <a:avLst/>
          </a:prstGeom>
          <a:noFill/>
        </p:spPr>
        <p:txBody>
          <a:bodyPr wrap="square" rtlCol="0">
            <a:spAutoFit/>
          </a:bodyPr>
          <a:lstStyle/>
          <a:p>
            <a:r>
              <a:rPr lang="en-GB" sz="1600" b="1" dirty="0" err="1" smtClean="0">
                <a:solidFill>
                  <a:schemeClr val="accent1">
                    <a:lumMod val="75000"/>
                  </a:schemeClr>
                </a:solidFill>
              </a:rPr>
              <a:t>Características</a:t>
            </a:r>
            <a:endParaRPr lang="en-GB" sz="1600" b="1" dirty="0">
              <a:solidFill>
                <a:schemeClr val="accent1">
                  <a:lumMod val="75000"/>
                </a:schemeClr>
              </a:solidFill>
            </a:endParaRPr>
          </a:p>
        </p:txBody>
      </p:sp>
      <p:grpSp>
        <p:nvGrpSpPr>
          <p:cNvPr id="15" name="Group 33"/>
          <p:cNvGrpSpPr/>
          <p:nvPr/>
        </p:nvGrpSpPr>
        <p:grpSpPr>
          <a:xfrm>
            <a:off x="6012160" y="3036276"/>
            <a:ext cx="2651595" cy="3342155"/>
            <a:chOff x="683568" y="1412775"/>
            <a:chExt cx="3456384" cy="2985011"/>
          </a:xfrm>
        </p:grpSpPr>
        <p:sp>
          <p:nvSpPr>
            <p:cNvPr id="16" name="Rounded Rectangle 15"/>
            <p:cNvSpPr/>
            <p:nvPr/>
          </p:nvSpPr>
          <p:spPr>
            <a:xfrm>
              <a:off x="683568" y="1556791"/>
              <a:ext cx="3456384" cy="2840995"/>
            </a:xfrm>
            <a:prstGeom prst="roundRect">
              <a:avLst>
                <a:gd name="adj" fmla="val 2606"/>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7" name="Rectangle 16"/>
            <p:cNvSpPr/>
            <p:nvPr/>
          </p:nvSpPr>
          <p:spPr>
            <a:xfrm>
              <a:off x="827584" y="1412775"/>
              <a:ext cx="1340803" cy="7527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8" name="TextBox 17"/>
          <p:cNvSpPr txBox="1"/>
          <p:nvPr/>
        </p:nvSpPr>
        <p:spPr>
          <a:xfrm>
            <a:off x="6228184" y="3002369"/>
            <a:ext cx="1095467" cy="338554"/>
          </a:xfrm>
          <a:prstGeom prst="rect">
            <a:avLst/>
          </a:prstGeom>
          <a:noFill/>
        </p:spPr>
        <p:txBody>
          <a:bodyPr wrap="square" rtlCol="0">
            <a:spAutoFit/>
          </a:bodyPr>
          <a:lstStyle/>
          <a:p>
            <a:r>
              <a:rPr lang="en-GB" sz="1600" b="1" dirty="0" err="1" smtClean="0">
                <a:solidFill>
                  <a:schemeClr val="accent1">
                    <a:lumMod val="75000"/>
                  </a:schemeClr>
                </a:solidFill>
              </a:rPr>
              <a:t>Benefícios</a:t>
            </a:r>
            <a:endParaRPr lang="en-GB" sz="1600" b="1" dirty="0">
              <a:solidFill>
                <a:schemeClr val="accent1">
                  <a:lumMod val="75000"/>
                </a:schemeClr>
              </a:solidFill>
            </a:endParaRPr>
          </a:p>
        </p:txBody>
      </p:sp>
      <p:sp>
        <p:nvSpPr>
          <p:cNvPr id="19" name="TextBox 18"/>
          <p:cNvSpPr txBox="1"/>
          <p:nvPr/>
        </p:nvSpPr>
        <p:spPr>
          <a:xfrm>
            <a:off x="6084168" y="3356992"/>
            <a:ext cx="2625820" cy="2893100"/>
          </a:xfrm>
          <a:prstGeom prst="rect">
            <a:avLst/>
          </a:prstGeom>
          <a:noFill/>
        </p:spPr>
        <p:txBody>
          <a:bodyPr wrap="square" rtlCol="0">
            <a:spAutoFit/>
          </a:bodyPr>
          <a:lstStyle/>
          <a:p>
            <a:pPr marL="177800" indent="-177800">
              <a:buClr>
                <a:srgbClr val="00B0F0"/>
              </a:buClr>
              <a:buFont typeface="Wingdings" pitchFamily="2" charset="2"/>
              <a:buChar char="§"/>
              <a:tabLst>
                <a:tab pos="355600" algn="l"/>
              </a:tabLst>
            </a:pPr>
            <a:r>
              <a:rPr lang="pt-PT" sz="1400" b="1" dirty="0">
                <a:solidFill>
                  <a:schemeClr val="tx1">
                    <a:lumMod val="75000"/>
                    <a:lumOff val="25000"/>
                  </a:schemeClr>
                </a:solidFill>
              </a:rPr>
              <a:t>Obter mapas de calor</a:t>
            </a:r>
            <a:r>
              <a:rPr lang="pt-PT" sz="1400" dirty="0">
                <a:solidFill>
                  <a:schemeClr val="tx1">
                    <a:lumMod val="75000"/>
                    <a:lumOff val="25000"/>
                  </a:schemeClr>
                </a:solidFill>
              </a:rPr>
              <a:t> para uma dada área, distrito, bairro, etc.</a:t>
            </a:r>
          </a:p>
          <a:p>
            <a:pPr marL="177800" indent="-177800">
              <a:buClr>
                <a:srgbClr val="00B0F0"/>
              </a:buClr>
              <a:buFont typeface="Wingdings" pitchFamily="2" charset="2"/>
              <a:buChar char="§"/>
              <a:tabLst>
                <a:tab pos="355600" algn="l"/>
              </a:tabLst>
            </a:pPr>
            <a:endParaRPr lang="pt-PT" sz="1400" dirty="0">
              <a:solidFill>
                <a:schemeClr val="tx1">
                  <a:lumMod val="75000"/>
                  <a:lumOff val="25000"/>
                </a:schemeClr>
              </a:solidFill>
            </a:endParaRPr>
          </a:p>
          <a:p>
            <a:pPr marL="177800" indent="-177800">
              <a:buClr>
                <a:srgbClr val="00B0F0"/>
              </a:buClr>
              <a:buFont typeface="Wingdings" pitchFamily="2" charset="2"/>
              <a:buChar char="§"/>
              <a:tabLst>
                <a:tab pos="355600" algn="l"/>
              </a:tabLst>
            </a:pPr>
            <a:r>
              <a:rPr lang="pt-PT" sz="1400" b="1" dirty="0">
                <a:solidFill>
                  <a:schemeClr val="tx1">
                    <a:lumMod val="75000"/>
                    <a:lumOff val="25000"/>
                  </a:schemeClr>
                </a:solidFill>
              </a:rPr>
              <a:t>Reduzir os custos operacionais</a:t>
            </a:r>
            <a:r>
              <a:rPr lang="pt-PT" sz="1400" dirty="0">
                <a:solidFill>
                  <a:schemeClr val="tx1">
                    <a:lumMod val="75000"/>
                    <a:lumOff val="25000"/>
                  </a:schemeClr>
                </a:solidFill>
              </a:rPr>
              <a:t> graças </a:t>
            </a:r>
            <a:r>
              <a:rPr lang="pt-PT" sz="1400" dirty="0" smtClean="0">
                <a:solidFill>
                  <a:schemeClr val="tx1">
                    <a:lumMod val="75000"/>
                    <a:lumOff val="25000"/>
                  </a:schemeClr>
                </a:solidFill>
              </a:rPr>
              <a:t>à </a:t>
            </a:r>
            <a:r>
              <a:rPr lang="pt-PT" sz="1400" dirty="0">
                <a:solidFill>
                  <a:schemeClr val="tx1">
                    <a:lumMod val="75000"/>
                    <a:lumOff val="25000"/>
                  </a:schemeClr>
                </a:solidFill>
              </a:rPr>
              <a:t>alocação ótima de recursos.</a:t>
            </a:r>
          </a:p>
          <a:p>
            <a:pPr marL="177800" indent="-177800">
              <a:buClr>
                <a:srgbClr val="00B0F0"/>
              </a:buClr>
              <a:buFont typeface="Wingdings" pitchFamily="2" charset="2"/>
              <a:buChar char="§"/>
              <a:tabLst>
                <a:tab pos="355600" algn="l"/>
              </a:tabLst>
            </a:pPr>
            <a:endParaRPr lang="pt-PT" sz="1400" dirty="0">
              <a:solidFill>
                <a:schemeClr val="tx1">
                  <a:lumMod val="75000"/>
                  <a:lumOff val="25000"/>
                </a:schemeClr>
              </a:solidFill>
            </a:endParaRPr>
          </a:p>
          <a:p>
            <a:pPr marL="177800" indent="-177800">
              <a:buClr>
                <a:srgbClr val="00B0F0"/>
              </a:buClr>
              <a:buFont typeface="Wingdings" pitchFamily="2" charset="2"/>
              <a:buChar char="§"/>
              <a:tabLst>
                <a:tab pos="355600" algn="l"/>
              </a:tabLst>
            </a:pPr>
            <a:r>
              <a:rPr lang="pt-PT" sz="1400" b="1" dirty="0">
                <a:solidFill>
                  <a:schemeClr val="tx1">
                    <a:lumMod val="75000"/>
                    <a:lumOff val="25000"/>
                  </a:schemeClr>
                </a:solidFill>
              </a:rPr>
              <a:t>Implementação acelerada das redes térmicas</a:t>
            </a:r>
            <a:r>
              <a:rPr lang="pt-PT" sz="1400" dirty="0">
                <a:solidFill>
                  <a:schemeClr val="tx1">
                    <a:lumMod val="75000"/>
                    <a:lumOff val="25000"/>
                  </a:schemeClr>
                </a:solidFill>
              </a:rPr>
              <a:t> </a:t>
            </a:r>
            <a:r>
              <a:rPr lang="pt-PT" sz="1400" dirty="0" smtClean="0">
                <a:solidFill>
                  <a:schemeClr val="tx1">
                    <a:lumMod val="75000"/>
                    <a:lumOff val="25000"/>
                  </a:schemeClr>
                </a:solidFill>
              </a:rPr>
              <a:t>adequadas </a:t>
            </a:r>
            <a:r>
              <a:rPr lang="pt-PT" sz="1400" dirty="0">
                <a:solidFill>
                  <a:schemeClr val="tx1">
                    <a:lumMod val="75000"/>
                    <a:lumOff val="25000"/>
                  </a:schemeClr>
                </a:solidFill>
              </a:rPr>
              <a:t>nos </a:t>
            </a:r>
            <a:r>
              <a:rPr lang="pt-PT" sz="1400" dirty="0" smtClean="0">
                <a:solidFill>
                  <a:schemeClr val="tx1">
                    <a:lumMod val="75000"/>
                    <a:lumOff val="25000"/>
                  </a:schemeClr>
                </a:solidFill>
              </a:rPr>
              <a:t>lugares </a:t>
            </a:r>
            <a:r>
              <a:rPr lang="pt-PT" sz="1400" dirty="0">
                <a:solidFill>
                  <a:schemeClr val="tx1">
                    <a:lumMod val="75000"/>
                    <a:lumOff val="25000"/>
                  </a:schemeClr>
                </a:solidFill>
              </a:rPr>
              <a:t>certos, levando a reduções de emissões de carbono</a:t>
            </a:r>
            <a:r>
              <a:rPr lang="pt-PT" sz="1400" dirty="0" smtClean="0">
                <a:solidFill>
                  <a:schemeClr val="tx1">
                    <a:lumMod val="75000"/>
                    <a:lumOff val="25000"/>
                  </a:schemeClr>
                </a:solidFill>
              </a:rPr>
              <a:t>.</a:t>
            </a:r>
            <a:endParaRPr lang="en-GB" sz="1400" dirty="0">
              <a:solidFill>
                <a:schemeClr val="tx1">
                  <a:lumMod val="75000"/>
                  <a:lumOff val="25000"/>
                </a:schemeClr>
              </a:solidFill>
            </a:endParaRPr>
          </a:p>
        </p:txBody>
      </p:sp>
      <p:sp>
        <p:nvSpPr>
          <p:cNvPr id="20" name="TextBox 19"/>
          <p:cNvSpPr txBox="1"/>
          <p:nvPr/>
        </p:nvSpPr>
        <p:spPr>
          <a:xfrm>
            <a:off x="564952" y="3300665"/>
            <a:ext cx="5184576" cy="3046988"/>
          </a:xfrm>
          <a:prstGeom prst="rect">
            <a:avLst/>
          </a:prstGeom>
          <a:noFill/>
        </p:spPr>
        <p:txBody>
          <a:bodyPr wrap="square" rtlCol="0">
            <a:spAutoFit/>
          </a:bodyPr>
          <a:lstStyle/>
          <a:p>
            <a:pPr marL="266700" lvl="0" indent="-177800">
              <a:buFont typeface="Arial" pitchFamily="34" charset="0"/>
              <a:buChar char="•"/>
              <a:tabLst>
                <a:tab pos="355600" algn="l"/>
              </a:tabLst>
            </a:pPr>
            <a:r>
              <a:rPr lang="pt-PT" sz="1600" dirty="0"/>
              <a:t>Mapeamento instantâneo de alta resolução à escala do endereço com uma aplicação </a:t>
            </a:r>
            <a:r>
              <a:rPr lang="pt-PT" sz="1600" i="1" dirty="0"/>
              <a:t>open-</a:t>
            </a:r>
            <a:r>
              <a:rPr lang="pt-PT" sz="1600" i="1" dirty="0" err="1"/>
              <a:t>source</a:t>
            </a:r>
            <a:r>
              <a:rPr lang="en-GB" sz="1600" dirty="0" smtClean="0"/>
              <a:t>;</a:t>
            </a:r>
          </a:p>
          <a:p>
            <a:pPr marL="266700" indent="-177800">
              <a:buFont typeface="Arial" pitchFamily="34" charset="0"/>
              <a:buChar char="•"/>
              <a:tabLst>
                <a:tab pos="355600" algn="l"/>
              </a:tabLst>
            </a:pPr>
            <a:r>
              <a:rPr lang="pt-PT" sz="1600" dirty="0"/>
              <a:t>Estimativas de </a:t>
            </a:r>
            <a:r>
              <a:rPr lang="pt-PT" sz="1600" dirty="0" smtClean="0"/>
              <a:t>procura </a:t>
            </a:r>
            <a:r>
              <a:rPr lang="pt-PT" sz="1600" dirty="0"/>
              <a:t>de energia </a:t>
            </a:r>
            <a:r>
              <a:rPr lang="pt-PT" sz="1600" dirty="0" smtClean="0"/>
              <a:t>integradas </a:t>
            </a:r>
            <a:r>
              <a:rPr lang="pt-PT" sz="1600" dirty="0"/>
              <a:t>a partir de dados do </a:t>
            </a:r>
            <a:r>
              <a:rPr lang="pt-PT" sz="1600" i="1" dirty="0" err="1"/>
              <a:t>OpenStreetMap</a:t>
            </a:r>
            <a:r>
              <a:rPr lang="pt-PT" sz="1600" dirty="0"/>
              <a:t> (OSM) </a:t>
            </a:r>
            <a:r>
              <a:rPr lang="pt-PT" sz="1600" dirty="0" smtClean="0"/>
              <a:t>ou do SIG local:</a:t>
            </a:r>
            <a:endParaRPr lang="en-GB" sz="1600" b="1" dirty="0"/>
          </a:p>
          <a:p>
            <a:pPr marL="628650" lvl="1" indent="-285750">
              <a:buFont typeface="Calibri" panose="020F0502020204030204" pitchFamily="34" charset="0"/>
              <a:buChar char="‒"/>
              <a:tabLst>
                <a:tab pos="355600" algn="l"/>
              </a:tabLst>
            </a:pPr>
            <a:r>
              <a:rPr lang="pt-PT" sz="1600" dirty="0"/>
              <a:t>Os mapas podem ser criados automaticamente a partir do OSM ou </a:t>
            </a:r>
            <a:r>
              <a:rPr lang="pt-PT" sz="1600" dirty="0" smtClean="0"/>
              <a:t>dos próprios </a:t>
            </a:r>
            <a:r>
              <a:rPr lang="pt-PT" sz="1600" i="1" dirty="0" err="1" smtClean="0"/>
              <a:t>shapefiles</a:t>
            </a:r>
            <a:r>
              <a:rPr lang="pt-PT" sz="1600" dirty="0" smtClean="0"/>
              <a:t>,</a:t>
            </a:r>
          </a:p>
          <a:p>
            <a:pPr marL="628650" lvl="1" indent="-285750">
              <a:buFont typeface="Calibri" panose="020F0502020204030204" pitchFamily="34" charset="0"/>
              <a:buChar char="‒"/>
              <a:tabLst>
                <a:tab pos="355600" algn="l"/>
              </a:tabLst>
            </a:pPr>
            <a:r>
              <a:rPr lang="en-GB" sz="1600" dirty="0" smtClean="0"/>
              <a:t>As estimativas da </a:t>
            </a:r>
            <a:r>
              <a:rPr lang="en-GB" sz="1600" dirty="0" err="1" smtClean="0"/>
              <a:t>procura</a:t>
            </a:r>
            <a:r>
              <a:rPr lang="en-GB" sz="1600" dirty="0" smtClean="0"/>
              <a:t> </a:t>
            </a:r>
            <a:r>
              <a:rPr lang="pt-PT" sz="1600" dirty="0"/>
              <a:t>podem ser calculadas automaticamente com base nas geometrias de construção 3D (supondo que o </a:t>
            </a:r>
            <a:r>
              <a:rPr lang="pt-PT" sz="1600" i="1" dirty="0"/>
              <a:t>LIDAR</a:t>
            </a:r>
            <a:r>
              <a:rPr lang="pt-PT" sz="1600" dirty="0"/>
              <a:t> esteja disponível) ou </a:t>
            </a:r>
            <a:r>
              <a:rPr lang="pt-PT" sz="1600" dirty="0" smtClean="0"/>
              <a:t>fornecendo os </a:t>
            </a:r>
            <a:r>
              <a:rPr lang="pt-PT" sz="1600" dirty="0"/>
              <a:t>próprios valores nos </a:t>
            </a:r>
            <a:r>
              <a:rPr lang="pt-PT" sz="1600" i="1" dirty="0" err="1" smtClean="0"/>
              <a:t>shapefiles</a:t>
            </a:r>
            <a:r>
              <a:rPr lang="pt-PT" sz="1600" i="1" dirty="0" smtClean="0"/>
              <a:t>.</a:t>
            </a:r>
            <a:endParaRPr lang="en-GB" sz="1600" i="1" dirty="0" smtClean="0"/>
          </a:p>
          <a:p>
            <a:pPr marL="266700" indent="-177800">
              <a:buFont typeface="Arial" pitchFamily="34" charset="0"/>
              <a:buChar char="•"/>
              <a:tabLst>
                <a:tab pos="355600" algn="l"/>
              </a:tabLst>
            </a:pPr>
            <a:r>
              <a:rPr lang="pt-PT" sz="1600" dirty="0" smtClean="0"/>
              <a:t>Geração </a:t>
            </a:r>
            <a:r>
              <a:rPr lang="pt-PT" sz="1600" dirty="0"/>
              <a:t>rápida de mapas locais de densidade de </a:t>
            </a:r>
            <a:r>
              <a:rPr lang="pt-PT" sz="1600" dirty="0" smtClean="0"/>
              <a:t>calor.</a:t>
            </a:r>
            <a:endParaRPr lang="en-US" dirty="0" smtClean="0"/>
          </a:p>
        </p:txBody>
      </p:sp>
      <p:pic>
        <p:nvPicPr>
          <p:cNvPr id="23" name="Picture 4" descr="interface thermos crop.png"/>
          <p:cNvPicPr>
            <a:picLocks noChangeAspect="1"/>
          </p:cNvPicPr>
          <p:nvPr/>
        </p:nvPicPr>
        <p:blipFill rotWithShape="1">
          <a:blip r:embed="rId3" cstate="print"/>
          <a:srcRect t="2788" r="2586"/>
          <a:stretch/>
        </p:blipFill>
        <p:spPr>
          <a:xfrm>
            <a:off x="6183241" y="1332261"/>
            <a:ext cx="2480514" cy="1530569"/>
          </a:xfrm>
          <a:prstGeom prst="rect">
            <a:avLst/>
          </a:prstGeom>
        </p:spPr>
      </p:pic>
      <p:pic>
        <p:nvPicPr>
          <p:cNvPr id="25" name="Grafik 5"/>
          <p:cNvPicPr>
            <a:picLocks noChangeAspect="1"/>
          </p:cNvPicPr>
          <p:nvPr/>
        </p:nvPicPr>
        <p:blipFill rotWithShape="1">
          <a:blip r:embed="rId4" cstate="print">
            <a:extLst>
              <a:ext uri="{28A0092B-C50C-407E-A947-70E740481C1C}">
                <a14:useLocalDpi xmlns:a14="http://schemas.microsoft.com/office/drawing/2010/main" val="0"/>
              </a:ext>
            </a:extLst>
          </a:blip>
          <a:srcRect r="18825"/>
          <a:stretch/>
        </p:blipFill>
        <p:spPr>
          <a:xfrm>
            <a:off x="233655" y="1515388"/>
            <a:ext cx="1689832" cy="1115011"/>
          </a:xfrm>
          <a:prstGeom prst="rect">
            <a:avLst/>
          </a:prstGeom>
        </p:spPr>
      </p:pic>
      <p:sp>
        <p:nvSpPr>
          <p:cNvPr id="10" name="TextBox 9"/>
          <p:cNvSpPr txBox="1"/>
          <p:nvPr/>
        </p:nvSpPr>
        <p:spPr>
          <a:xfrm>
            <a:off x="2039020" y="1556792"/>
            <a:ext cx="3829124" cy="1323439"/>
          </a:xfrm>
          <a:prstGeom prst="rect">
            <a:avLst/>
          </a:prstGeom>
          <a:noFill/>
        </p:spPr>
        <p:txBody>
          <a:bodyPr wrap="square" rtlCol="0">
            <a:spAutoFit/>
          </a:bodyPr>
          <a:lstStyle/>
          <a:p>
            <a:pPr lvl="0"/>
            <a:r>
              <a:rPr lang="pt-PT" sz="1600" dirty="0" smtClean="0"/>
              <a:t>Mapeamento </a:t>
            </a:r>
            <a:r>
              <a:rPr lang="pt-PT" sz="1600" dirty="0"/>
              <a:t>instantâneo de alta resolução à escala do </a:t>
            </a:r>
            <a:r>
              <a:rPr lang="pt-PT" sz="1600" dirty="0" smtClean="0"/>
              <a:t>endereço com uma aplicação </a:t>
            </a:r>
            <a:r>
              <a:rPr lang="pt-PT" sz="1600" i="1" dirty="0" smtClean="0"/>
              <a:t>open-</a:t>
            </a:r>
            <a:r>
              <a:rPr lang="pt-PT" sz="1600" i="1" dirty="0" err="1" smtClean="0"/>
              <a:t>source</a:t>
            </a:r>
            <a:r>
              <a:rPr lang="pt-PT" sz="1600" dirty="0" smtClean="0"/>
              <a:t>. </a:t>
            </a:r>
            <a:r>
              <a:rPr lang="pt-PT" sz="1600" dirty="0"/>
              <a:t>O THERMOS pode ser aplicado em qualquer </a:t>
            </a:r>
            <a:r>
              <a:rPr lang="pt-PT" sz="1600" dirty="0" smtClean="0"/>
              <a:t>local que tenha dados </a:t>
            </a:r>
            <a:r>
              <a:rPr lang="pt-PT" sz="1600" dirty="0"/>
              <a:t>de mapeamento apropriados</a:t>
            </a:r>
            <a:endParaRPr lang="de-DE" sz="1600" dirty="0"/>
          </a:p>
        </p:txBody>
      </p:sp>
      <p:sp>
        <p:nvSpPr>
          <p:cNvPr id="9" name="TextBox 8"/>
          <p:cNvSpPr txBox="1"/>
          <p:nvPr/>
        </p:nvSpPr>
        <p:spPr>
          <a:xfrm>
            <a:off x="2026318" y="1287810"/>
            <a:ext cx="1033513" cy="338554"/>
          </a:xfrm>
          <a:prstGeom prst="rect">
            <a:avLst/>
          </a:prstGeom>
          <a:noFill/>
        </p:spPr>
        <p:txBody>
          <a:bodyPr wrap="square" rtlCol="0">
            <a:spAutoFit/>
          </a:bodyPr>
          <a:lstStyle/>
          <a:p>
            <a:r>
              <a:rPr lang="en-GB" sz="1600" b="1" dirty="0" smtClean="0">
                <a:solidFill>
                  <a:schemeClr val="accent1">
                    <a:lumMod val="75000"/>
                  </a:schemeClr>
                </a:solidFill>
              </a:rPr>
              <a:t>Descrição</a:t>
            </a:r>
            <a:endParaRPr lang="en-GB" sz="1600" b="1" dirty="0">
              <a:solidFill>
                <a:schemeClr val="accent1">
                  <a:lumMod val="75000"/>
                </a:schemeClr>
              </a:solidFill>
            </a:endParaRPr>
          </a:p>
        </p:txBody>
      </p:sp>
    </p:spTree>
    <p:extLst>
      <p:ext uri="{BB962C8B-B14F-4D97-AF65-F5344CB8AC3E}">
        <p14:creationId xmlns:p14="http://schemas.microsoft.com/office/powerpoint/2010/main" val="18317056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7"/>
          <p:cNvGrpSpPr/>
          <p:nvPr/>
        </p:nvGrpSpPr>
        <p:grpSpPr>
          <a:xfrm>
            <a:off x="467544" y="1469068"/>
            <a:ext cx="5413302" cy="1743908"/>
            <a:chOff x="611560" y="1340768"/>
            <a:chExt cx="5824439" cy="1652405"/>
          </a:xfrm>
        </p:grpSpPr>
        <p:sp>
          <p:nvSpPr>
            <p:cNvPr id="5" name="Rounded Rectangle 4"/>
            <p:cNvSpPr/>
            <p:nvPr/>
          </p:nvSpPr>
          <p:spPr>
            <a:xfrm>
              <a:off x="683569" y="1340768"/>
              <a:ext cx="5752430" cy="1652405"/>
            </a:xfrm>
            <a:prstGeom prst="roundRect">
              <a:avLst>
                <a:gd name="adj" fmla="val 7849"/>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Rectangle 5"/>
            <p:cNvSpPr/>
            <p:nvPr/>
          </p:nvSpPr>
          <p:spPr>
            <a:xfrm>
              <a:off x="611560" y="1340768"/>
              <a:ext cx="3096344" cy="12961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8" name="TextBox 7"/>
          <p:cNvSpPr txBox="1"/>
          <p:nvPr/>
        </p:nvSpPr>
        <p:spPr>
          <a:xfrm>
            <a:off x="2184085" y="1290246"/>
            <a:ext cx="1548172" cy="338554"/>
          </a:xfrm>
          <a:prstGeom prst="rect">
            <a:avLst/>
          </a:prstGeom>
          <a:noFill/>
        </p:spPr>
        <p:txBody>
          <a:bodyPr wrap="square" rtlCol="0">
            <a:spAutoFit/>
          </a:bodyPr>
          <a:lstStyle/>
          <a:p>
            <a:r>
              <a:rPr lang="en-GB" sz="1600" b="1" dirty="0" smtClean="0">
                <a:solidFill>
                  <a:schemeClr val="accent1">
                    <a:lumMod val="75000"/>
                  </a:schemeClr>
                </a:solidFill>
              </a:rPr>
              <a:t>Descrição</a:t>
            </a:r>
            <a:endParaRPr lang="en-GB" sz="1600" b="1" dirty="0">
              <a:solidFill>
                <a:schemeClr val="accent1">
                  <a:lumMod val="75000"/>
                </a:schemeClr>
              </a:solidFill>
            </a:endParaRPr>
          </a:p>
        </p:txBody>
      </p:sp>
      <p:sp>
        <p:nvSpPr>
          <p:cNvPr id="9" name="TextBox 8"/>
          <p:cNvSpPr txBox="1"/>
          <p:nvPr/>
        </p:nvSpPr>
        <p:spPr>
          <a:xfrm>
            <a:off x="1979712" y="1700808"/>
            <a:ext cx="3901134" cy="1338828"/>
          </a:xfrm>
          <a:prstGeom prst="rect">
            <a:avLst/>
          </a:prstGeom>
          <a:noFill/>
        </p:spPr>
        <p:txBody>
          <a:bodyPr wrap="square" rtlCol="0">
            <a:spAutoFit/>
          </a:bodyPr>
          <a:lstStyle/>
          <a:p>
            <a:pPr marL="106363">
              <a:defRPr/>
            </a:pPr>
            <a:r>
              <a:rPr lang="pt-PT" sz="1350" dirty="0">
                <a:latin typeface="Segoe UI" panose="020B0502040204020203" pitchFamily="34" charset="0"/>
                <a:ea typeface="Segoe UI" panose="020B0502040204020203" pitchFamily="34" charset="0"/>
                <a:cs typeface="Segoe UI" panose="020B0502040204020203" pitchFamily="34" charset="0"/>
              </a:rPr>
              <a:t>O THERMOS calcula layouts ideais para redes de calor. Consegue encontrar soluções económicas em que os custos de capital para instalações, tubagens e conexões são estabelecidos em função das receitas da venda de calor e das emissões monetárias de GEE.</a:t>
            </a:r>
            <a:endParaRPr lang="en-GB" sz="1350" dirty="0">
              <a:latin typeface="Segoe UI" panose="020B0502040204020203" pitchFamily="34" charset="0"/>
              <a:ea typeface="Segoe UI" panose="020B0502040204020203" pitchFamily="34" charset="0"/>
              <a:cs typeface="Segoe UI" panose="020B0502040204020203" pitchFamily="34" charset="0"/>
            </a:endParaRPr>
          </a:p>
        </p:txBody>
      </p:sp>
      <p:grpSp>
        <p:nvGrpSpPr>
          <p:cNvPr id="10" name="Group 28"/>
          <p:cNvGrpSpPr/>
          <p:nvPr/>
        </p:nvGrpSpPr>
        <p:grpSpPr>
          <a:xfrm>
            <a:off x="539552" y="3464256"/>
            <a:ext cx="4837237" cy="3000373"/>
            <a:chOff x="683568" y="1412776"/>
            <a:chExt cx="3456384" cy="3168352"/>
          </a:xfrm>
        </p:grpSpPr>
        <p:sp>
          <p:nvSpPr>
            <p:cNvPr id="11" name="Rounded Rectangle 10"/>
            <p:cNvSpPr/>
            <p:nvPr/>
          </p:nvSpPr>
          <p:spPr>
            <a:xfrm>
              <a:off x="683568" y="1556792"/>
              <a:ext cx="3456384" cy="3024336"/>
            </a:xfrm>
            <a:prstGeom prst="roundRect">
              <a:avLst>
                <a:gd name="adj" fmla="val 2606"/>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ectangle 11"/>
            <p:cNvSpPr/>
            <p:nvPr/>
          </p:nvSpPr>
          <p:spPr>
            <a:xfrm>
              <a:off x="827584" y="1412776"/>
              <a:ext cx="1584176" cy="5760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3" name="TextBox 12"/>
          <p:cNvSpPr txBox="1"/>
          <p:nvPr/>
        </p:nvSpPr>
        <p:spPr>
          <a:xfrm>
            <a:off x="742876" y="3438857"/>
            <a:ext cx="1740892" cy="338554"/>
          </a:xfrm>
          <a:prstGeom prst="rect">
            <a:avLst/>
          </a:prstGeom>
          <a:noFill/>
        </p:spPr>
        <p:txBody>
          <a:bodyPr wrap="square" rtlCol="0">
            <a:spAutoFit/>
          </a:bodyPr>
          <a:lstStyle/>
          <a:p>
            <a:r>
              <a:rPr lang="en-GB" sz="1600" b="1" dirty="0" err="1" smtClean="0">
                <a:solidFill>
                  <a:schemeClr val="accent1">
                    <a:lumMod val="75000"/>
                  </a:schemeClr>
                </a:solidFill>
              </a:rPr>
              <a:t>Características</a:t>
            </a:r>
            <a:endParaRPr lang="en-GB" sz="1600" b="1" dirty="0">
              <a:solidFill>
                <a:schemeClr val="accent1">
                  <a:lumMod val="75000"/>
                </a:schemeClr>
              </a:solidFill>
            </a:endParaRPr>
          </a:p>
        </p:txBody>
      </p:sp>
      <p:grpSp>
        <p:nvGrpSpPr>
          <p:cNvPr id="14" name="Group 33"/>
          <p:cNvGrpSpPr/>
          <p:nvPr/>
        </p:nvGrpSpPr>
        <p:grpSpPr>
          <a:xfrm>
            <a:off x="5592813" y="3468324"/>
            <a:ext cx="3083643" cy="2996033"/>
            <a:chOff x="683568" y="1412776"/>
            <a:chExt cx="3625717" cy="2808312"/>
          </a:xfrm>
        </p:grpSpPr>
        <p:sp>
          <p:nvSpPr>
            <p:cNvPr id="15" name="Rounded Rectangle 14"/>
            <p:cNvSpPr/>
            <p:nvPr/>
          </p:nvSpPr>
          <p:spPr>
            <a:xfrm>
              <a:off x="683568" y="1556792"/>
              <a:ext cx="3625717" cy="2664296"/>
            </a:xfrm>
            <a:prstGeom prst="roundRect">
              <a:avLst>
                <a:gd name="adj" fmla="val 2606"/>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Rectangle 15"/>
            <p:cNvSpPr/>
            <p:nvPr/>
          </p:nvSpPr>
          <p:spPr>
            <a:xfrm>
              <a:off x="827584" y="1412776"/>
              <a:ext cx="1224136" cy="5760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17" name="TextBox 16"/>
          <p:cNvSpPr txBox="1"/>
          <p:nvPr/>
        </p:nvSpPr>
        <p:spPr>
          <a:xfrm>
            <a:off x="5766633" y="3434417"/>
            <a:ext cx="1740892" cy="338554"/>
          </a:xfrm>
          <a:prstGeom prst="rect">
            <a:avLst/>
          </a:prstGeom>
          <a:noFill/>
        </p:spPr>
        <p:txBody>
          <a:bodyPr wrap="square" rtlCol="0">
            <a:spAutoFit/>
          </a:bodyPr>
          <a:lstStyle/>
          <a:p>
            <a:r>
              <a:rPr lang="en-GB" sz="1600" b="1" dirty="0" err="1" smtClean="0">
                <a:solidFill>
                  <a:schemeClr val="accent1">
                    <a:lumMod val="75000"/>
                  </a:schemeClr>
                </a:solidFill>
              </a:rPr>
              <a:t>Benefícios</a:t>
            </a:r>
            <a:endParaRPr lang="en-GB" sz="1600" b="1" dirty="0">
              <a:solidFill>
                <a:schemeClr val="accent1">
                  <a:lumMod val="75000"/>
                </a:schemeClr>
              </a:solidFill>
            </a:endParaRPr>
          </a:p>
        </p:txBody>
      </p:sp>
      <p:sp>
        <p:nvSpPr>
          <p:cNvPr id="18" name="TextBox 17"/>
          <p:cNvSpPr txBox="1"/>
          <p:nvPr/>
        </p:nvSpPr>
        <p:spPr>
          <a:xfrm>
            <a:off x="588255" y="3816577"/>
            <a:ext cx="4919849" cy="2685351"/>
          </a:xfrm>
          <a:prstGeom prst="rect">
            <a:avLst/>
          </a:prstGeom>
          <a:noFill/>
        </p:spPr>
        <p:txBody>
          <a:bodyPr wrap="square" rtlCol="0">
            <a:spAutoFit/>
          </a:bodyPr>
          <a:lstStyle/>
          <a:p>
            <a:pPr marL="266700" indent="-177800">
              <a:spcAft>
                <a:spcPts val="400"/>
              </a:spcAft>
              <a:tabLst>
                <a:tab pos="355600" algn="l"/>
              </a:tabLst>
            </a:pPr>
            <a:r>
              <a:rPr lang="pt-PT" sz="1350" b="1" dirty="0">
                <a:latin typeface="Segoe UI" panose="020B0502040204020203" pitchFamily="34" charset="0"/>
                <a:ea typeface="Segoe UI" panose="020B0502040204020203" pitchFamily="34" charset="0"/>
                <a:cs typeface="Segoe UI" panose="020B0502040204020203" pitchFamily="34" charset="0"/>
              </a:rPr>
              <a:t>Recursos configuráveis </a:t>
            </a:r>
            <a:r>
              <a:rPr lang="pt-PT" sz="1350" b="1" dirty="0" smtClean="0">
                <a:latin typeface="Segoe UI" panose="020B0502040204020203" pitchFamily="34" charset="0"/>
                <a:ea typeface="Segoe UI" panose="020B0502040204020203" pitchFamily="34" charset="0"/>
                <a:cs typeface="Segoe UI" panose="020B0502040204020203" pitchFamily="34" charset="0"/>
              </a:rPr>
              <a:t>das </a:t>
            </a:r>
            <a:r>
              <a:rPr lang="pt-PT" sz="1350" b="1" dirty="0">
                <a:latin typeface="Segoe UI" panose="020B0502040204020203" pitchFamily="34" charset="0"/>
                <a:ea typeface="Segoe UI" panose="020B0502040204020203" pitchFamily="34" charset="0"/>
                <a:cs typeface="Segoe UI" panose="020B0502040204020203" pitchFamily="34" charset="0"/>
              </a:rPr>
              <a:t>redes térmicas</a:t>
            </a:r>
          </a:p>
          <a:p>
            <a:pPr marL="273050" indent="-184150">
              <a:spcAft>
                <a:spcPts val="400"/>
              </a:spcAft>
              <a:buFont typeface="Arial" panose="020B0604020202020204" pitchFamily="34" charset="0"/>
              <a:buChar char="•"/>
              <a:tabLst>
                <a:tab pos="273050" algn="l"/>
              </a:tabLst>
            </a:pPr>
            <a:r>
              <a:rPr lang="pt-PT" sz="1350" dirty="0" smtClean="0">
                <a:latin typeface="Segoe UI" panose="020B0502040204020203" pitchFamily="34" charset="0"/>
                <a:ea typeface="Segoe UI" panose="020B0502040204020203" pitchFamily="34" charset="0"/>
                <a:cs typeface="Segoe UI" panose="020B0502040204020203" pitchFamily="34" charset="0"/>
              </a:rPr>
              <a:t>Edição </a:t>
            </a:r>
            <a:r>
              <a:rPr lang="pt-PT" sz="1350" dirty="0">
                <a:latin typeface="Segoe UI" panose="020B0502040204020203" pitchFamily="34" charset="0"/>
                <a:ea typeface="Segoe UI" panose="020B0502040204020203" pitchFamily="34" charset="0"/>
                <a:cs typeface="Segoe UI" panose="020B0502040204020203" pitchFamily="34" charset="0"/>
              </a:rPr>
              <a:t>opcional no mapa, da </a:t>
            </a:r>
            <a:r>
              <a:rPr lang="pt-PT" sz="1350" dirty="0" smtClean="0">
                <a:latin typeface="Segoe UI" panose="020B0502040204020203" pitchFamily="34" charset="0"/>
                <a:ea typeface="Segoe UI" panose="020B0502040204020203" pitchFamily="34" charset="0"/>
                <a:cs typeface="Segoe UI" panose="020B0502040204020203" pitchFamily="34" charset="0"/>
              </a:rPr>
              <a:t>infraestrutura </a:t>
            </a:r>
            <a:r>
              <a:rPr lang="pt-PT" sz="1350" dirty="0">
                <a:latin typeface="Segoe UI" panose="020B0502040204020203" pitchFamily="34" charset="0"/>
                <a:ea typeface="Segoe UI" panose="020B0502040204020203" pitchFamily="34" charset="0"/>
                <a:cs typeface="Segoe UI" panose="020B0502040204020203" pitchFamily="34" charset="0"/>
              </a:rPr>
              <a:t>ou </a:t>
            </a:r>
            <a:r>
              <a:rPr lang="pt-PT" sz="1350" dirty="0" smtClean="0">
                <a:latin typeface="Segoe UI" panose="020B0502040204020203" pitchFamily="34" charset="0"/>
                <a:ea typeface="Segoe UI" panose="020B0502040204020203" pitchFamily="34" charset="0"/>
                <a:cs typeface="Segoe UI" panose="020B0502040204020203" pitchFamily="34" charset="0"/>
              </a:rPr>
              <a:t>da procura de </a:t>
            </a:r>
            <a:r>
              <a:rPr lang="pt-PT" sz="1350" dirty="0">
                <a:latin typeface="Segoe UI" panose="020B0502040204020203" pitchFamily="34" charset="0"/>
                <a:ea typeface="Segoe UI" panose="020B0502040204020203" pitchFamily="34" charset="0"/>
                <a:cs typeface="Segoe UI" panose="020B0502040204020203" pitchFamily="34" charset="0"/>
              </a:rPr>
              <a:t>calor;</a:t>
            </a:r>
          </a:p>
          <a:p>
            <a:pPr marL="273050" indent="-184150">
              <a:spcAft>
                <a:spcPts val="400"/>
              </a:spcAft>
              <a:buFont typeface="Arial" panose="020B0604020202020204" pitchFamily="34" charset="0"/>
              <a:buChar char="•"/>
              <a:tabLst>
                <a:tab pos="273050" algn="l"/>
              </a:tabLst>
            </a:pPr>
            <a:r>
              <a:rPr lang="pt-PT" sz="1350" dirty="0" smtClean="0">
                <a:latin typeface="Segoe UI" panose="020B0502040204020203" pitchFamily="34" charset="0"/>
                <a:ea typeface="Segoe UI" panose="020B0502040204020203" pitchFamily="34" charset="0"/>
                <a:cs typeface="Segoe UI" panose="020B0502040204020203" pitchFamily="34" charset="0"/>
              </a:rPr>
              <a:t>Acessibilidade ilimitada, individual ou para a equipa responsável pela análise </a:t>
            </a:r>
            <a:r>
              <a:rPr lang="pt-PT" sz="1350" dirty="0">
                <a:latin typeface="Segoe UI" panose="020B0502040204020203" pitchFamily="34" charset="0"/>
                <a:ea typeface="Segoe UI" panose="020B0502040204020203" pitchFamily="34" charset="0"/>
                <a:cs typeface="Segoe UI" panose="020B0502040204020203" pitchFamily="34" charset="0"/>
              </a:rPr>
              <a:t>de pré-viabilidade.</a:t>
            </a:r>
          </a:p>
          <a:p>
            <a:pPr marL="273050" indent="-184150">
              <a:spcAft>
                <a:spcPts val="1200"/>
              </a:spcAft>
              <a:buFont typeface="Arial" panose="020B0604020202020204" pitchFamily="34" charset="0"/>
              <a:buChar char="•"/>
              <a:tabLst>
                <a:tab pos="273050" algn="l"/>
              </a:tabLst>
            </a:pPr>
            <a:r>
              <a:rPr lang="pt-PT" sz="1350" dirty="0">
                <a:latin typeface="Segoe UI" panose="020B0502040204020203" pitchFamily="34" charset="0"/>
                <a:ea typeface="Segoe UI" panose="020B0502040204020203" pitchFamily="34" charset="0"/>
                <a:cs typeface="Segoe UI" panose="020B0502040204020203" pitchFamily="34" charset="0"/>
              </a:rPr>
              <a:t>O </a:t>
            </a:r>
            <a:r>
              <a:rPr lang="pt-PT" sz="1350" dirty="0" smtClean="0">
                <a:latin typeface="Segoe UI" panose="020B0502040204020203" pitchFamily="34" charset="0"/>
                <a:ea typeface="Segoe UI" panose="020B0502040204020203" pitchFamily="34" charset="0"/>
                <a:cs typeface="Segoe UI" panose="020B0502040204020203" pitchFamily="34" charset="0"/>
              </a:rPr>
              <a:t>utilizador </a:t>
            </a:r>
            <a:r>
              <a:rPr lang="pt-PT" sz="1350" dirty="0">
                <a:latin typeface="Segoe UI" panose="020B0502040204020203" pitchFamily="34" charset="0"/>
                <a:ea typeface="Segoe UI" panose="020B0502040204020203" pitchFamily="34" charset="0"/>
                <a:cs typeface="Segoe UI" panose="020B0502040204020203" pitchFamily="34" charset="0"/>
              </a:rPr>
              <a:t>especifica quais </a:t>
            </a:r>
            <a:r>
              <a:rPr lang="pt-PT" sz="1350" dirty="0" smtClean="0">
                <a:latin typeface="Segoe UI" panose="020B0502040204020203" pitchFamily="34" charset="0"/>
                <a:ea typeface="Segoe UI" panose="020B0502040204020203" pitchFamily="34" charset="0"/>
                <a:cs typeface="Segoe UI" panose="020B0502040204020203" pitchFamily="34" charset="0"/>
              </a:rPr>
              <a:t>edifícios e </a:t>
            </a:r>
            <a:r>
              <a:rPr lang="pt-PT" sz="1350" dirty="0">
                <a:latin typeface="Segoe UI" panose="020B0502040204020203" pitchFamily="34" charset="0"/>
                <a:ea typeface="Segoe UI" panose="020B0502040204020203" pitchFamily="34" charset="0"/>
                <a:cs typeface="Segoe UI" panose="020B0502040204020203" pitchFamily="34" charset="0"/>
              </a:rPr>
              <a:t>rotas </a:t>
            </a:r>
            <a:r>
              <a:rPr lang="pt-PT" sz="1350" dirty="0" smtClean="0">
                <a:latin typeface="Segoe UI" panose="020B0502040204020203" pitchFamily="34" charset="0"/>
                <a:ea typeface="Segoe UI" panose="020B0502040204020203" pitchFamily="34" charset="0"/>
                <a:cs typeface="Segoe UI" panose="020B0502040204020203" pitchFamily="34" charset="0"/>
              </a:rPr>
              <a:t>a admitir </a:t>
            </a:r>
            <a:r>
              <a:rPr lang="pt-PT" sz="1350" dirty="0">
                <a:latin typeface="Segoe UI" panose="020B0502040204020203" pitchFamily="34" charset="0"/>
                <a:ea typeface="Segoe UI" panose="020B0502040204020203" pitchFamily="34" charset="0"/>
                <a:cs typeface="Segoe UI" panose="020B0502040204020203" pitchFamily="34" charset="0"/>
              </a:rPr>
              <a:t>ou </a:t>
            </a:r>
            <a:r>
              <a:rPr lang="pt-PT" sz="1350" dirty="0" smtClean="0">
                <a:latin typeface="Segoe UI" panose="020B0502040204020203" pitchFamily="34" charset="0"/>
                <a:ea typeface="Segoe UI" panose="020B0502040204020203" pitchFamily="34" charset="0"/>
                <a:cs typeface="Segoe UI" panose="020B0502040204020203" pitchFamily="34" charset="0"/>
              </a:rPr>
              <a:t>necessários para a solução definida, bem como os locais </a:t>
            </a:r>
            <a:r>
              <a:rPr lang="pt-PT" sz="1350" dirty="0">
                <a:latin typeface="Segoe UI" panose="020B0502040204020203" pitchFamily="34" charset="0"/>
                <a:ea typeface="Segoe UI" panose="020B0502040204020203" pitchFamily="34" charset="0"/>
                <a:cs typeface="Segoe UI" panose="020B0502040204020203" pitchFamily="34" charset="0"/>
              </a:rPr>
              <a:t>em </a:t>
            </a:r>
            <a:r>
              <a:rPr lang="pt-PT" sz="1350" dirty="0" smtClean="0">
                <a:latin typeface="Segoe UI" panose="020B0502040204020203" pitchFamily="34" charset="0"/>
                <a:ea typeface="Segoe UI" panose="020B0502040204020203" pitchFamily="34" charset="0"/>
                <a:cs typeface="Segoe UI" panose="020B0502040204020203" pitchFamily="34" charset="0"/>
              </a:rPr>
              <a:t>que o </a:t>
            </a:r>
            <a:r>
              <a:rPr lang="pt-PT" sz="1350" dirty="0">
                <a:latin typeface="Segoe UI" panose="020B0502040204020203" pitchFamily="34" charset="0"/>
                <a:ea typeface="Segoe UI" panose="020B0502040204020203" pitchFamily="34" charset="0"/>
                <a:cs typeface="Segoe UI" panose="020B0502040204020203" pitchFamily="34" charset="0"/>
              </a:rPr>
              <a:t>fornecimento de calor </a:t>
            </a:r>
            <a:r>
              <a:rPr lang="pt-PT" sz="1350" dirty="0" smtClean="0">
                <a:latin typeface="Segoe UI" panose="020B0502040204020203" pitchFamily="34" charset="0"/>
                <a:ea typeface="Segoe UI" panose="020B0502040204020203" pitchFamily="34" charset="0"/>
                <a:cs typeface="Segoe UI" panose="020B0502040204020203" pitchFamily="34" charset="0"/>
              </a:rPr>
              <a:t>poderá </a:t>
            </a:r>
            <a:r>
              <a:rPr lang="pt-PT" sz="1350" dirty="0">
                <a:latin typeface="Segoe UI" panose="020B0502040204020203" pitchFamily="34" charset="0"/>
                <a:ea typeface="Segoe UI" panose="020B0502040204020203" pitchFamily="34" charset="0"/>
                <a:cs typeface="Segoe UI" panose="020B0502040204020203" pitchFamily="34" charset="0"/>
              </a:rPr>
              <a:t>ser </a:t>
            </a:r>
            <a:r>
              <a:rPr lang="pt-PT" sz="1350" dirty="0" smtClean="0">
                <a:latin typeface="Segoe UI" panose="020B0502040204020203" pitchFamily="34" charset="0"/>
                <a:ea typeface="Segoe UI" panose="020B0502040204020203" pitchFamily="34" charset="0"/>
                <a:cs typeface="Segoe UI" panose="020B0502040204020203" pitchFamily="34" charset="0"/>
              </a:rPr>
              <a:t>realizado.</a:t>
            </a:r>
          </a:p>
          <a:p>
            <a:pPr marL="88900">
              <a:spcAft>
                <a:spcPts val="300"/>
              </a:spcAft>
              <a:tabLst>
                <a:tab pos="355600" algn="l"/>
              </a:tabLst>
            </a:pPr>
            <a:r>
              <a:rPr lang="pt-PT" sz="1300" dirty="0" smtClean="0">
                <a:latin typeface="Segoe UI" panose="020B0502040204020203" pitchFamily="34" charset="0"/>
                <a:ea typeface="Segoe UI" panose="020B0502040204020203" pitchFamily="34" charset="0"/>
                <a:cs typeface="Segoe UI" panose="020B0502040204020203" pitchFamily="34" charset="0"/>
              </a:rPr>
              <a:t>E é flexível! O modelo de otimização da rede THERMOS pode ser adaptado aos critérios específicos da rede do utilizador</a:t>
            </a:r>
            <a:r>
              <a:rPr lang="en-GB" sz="1300" dirty="0" smtClean="0">
                <a:latin typeface="Segoe UI" panose="020B0502040204020203" pitchFamily="34" charset="0"/>
                <a:ea typeface="Segoe UI" panose="020B0502040204020203" pitchFamily="34" charset="0"/>
                <a:cs typeface="Segoe UI" panose="020B0502040204020203" pitchFamily="34" charset="0"/>
              </a:rPr>
              <a:t>. </a:t>
            </a:r>
          </a:p>
          <a:p>
            <a:endParaRPr lang="en-GB" sz="1200" dirty="0"/>
          </a:p>
        </p:txBody>
      </p:sp>
      <p:pic>
        <p:nvPicPr>
          <p:cNvPr id="19" name="Picture 15" descr="data-analyser-angle.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537" y="1556793"/>
            <a:ext cx="1814184" cy="1440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Box 21"/>
          <p:cNvSpPr txBox="1"/>
          <p:nvPr/>
        </p:nvSpPr>
        <p:spPr>
          <a:xfrm>
            <a:off x="5635018" y="3765227"/>
            <a:ext cx="2972072" cy="2616101"/>
          </a:xfrm>
          <a:prstGeom prst="rect">
            <a:avLst/>
          </a:prstGeom>
          <a:noFill/>
        </p:spPr>
        <p:txBody>
          <a:bodyPr wrap="square" rtlCol="0">
            <a:spAutoFit/>
          </a:bodyPr>
          <a:lstStyle/>
          <a:p>
            <a:pPr>
              <a:tabLst>
                <a:tab pos="355600" algn="l"/>
              </a:tabLst>
            </a:pPr>
            <a:r>
              <a:rPr lang="pt-PT" sz="1200" dirty="0">
                <a:latin typeface="Segoe UI" panose="020B0502040204020203" pitchFamily="34" charset="0"/>
                <a:ea typeface="Segoe UI" panose="020B0502040204020203" pitchFamily="34" charset="0"/>
                <a:cs typeface="Segoe UI" panose="020B0502040204020203" pitchFamily="34" charset="0"/>
              </a:rPr>
              <a:t>Permite que os responsáveis pelo planeamento da energia  otimizem os seus processos em termos de eficiência do sistema energético:</a:t>
            </a:r>
          </a:p>
          <a:p>
            <a:pPr>
              <a:tabLst>
                <a:tab pos="355600" algn="l"/>
              </a:tabLst>
            </a:pPr>
            <a:endParaRPr lang="en-GB" sz="1100" dirty="0" smtClean="0">
              <a:solidFill>
                <a:schemeClr val="tx1">
                  <a:lumMod val="75000"/>
                  <a:lumOff val="25000"/>
                </a:schemeClr>
              </a:solidFill>
              <a:cs typeface="Calibri" pitchFamily="34" charset="0"/>
            </a:endParaRPr>
          </a:p>
          <a:p>
            <a:pPr marL="177800" indent="-177800">
              <a:spcAft>
                <a:spcPts val="600"/>
              </a:spcAft>
              <a:buClr>
                <a:srgbClr val="00B0F0"/>
              </a:buClr>
              <a:buFont typeface="Wingdings" pitchFamily="2" charset="2"/>
              <a:buChar char="§"/>
              <a:tabLst>
                <a:tab pos="355600" algn="l"/>
              </a:tabLst>
            </a:pPr>
            <a:r>
              <a:rPr lang="pt-PT" sz="1200" dirty="0">
                <a:latin typeface="Segoe UI" panose="020B0502040204020203" pitchFamily="34" charset="0"/>
                <a:ea typeface="Segoe UI" panose="020B0502040204020203" pitchFamily="34" charset="0"/>
                <a:cs typeface="Segoe UI" panose="020B0502040204020203" pitchFamily="34" charset="0"/>
              </a:rPr>
              <a:t>Cria processos holísticos de planeamento, integrando novas fontes de calor / refrigeração ao nível local, </a:t>
            </a:r>
            <a:r>
              <a:rPr lang="pt-PT" sz="1200" b="1" dirty="0">
                <a:latin typeface="Segoe UI" panose="020B0502040204020203" pitchFamily="34" charset="0"/>
                <a:ea typeface="Segoe UI" panose="020B0502040204020203" pitchFamily="34" charset="0"/>
                <a:cs typeface="Segoe UI" panose="020B0502040204020203" pitchFamily="34" charset="0"/>
              </a:rPr>
              <a:t>otimizando o uso de recursos locais</a:t>
            </a:r>
            <a:r>
              <a:rPr lang="pt-PT" sz="1200" dirty="0">
                <a:latin typeface="Segoe UI" panose="020B0502040204020203" pitchFamily="34" charset="0"/>
                <a:ea typeface="Segoe UI" panose="020B0502040204020203" pitchFamily="34" charset="0"/>
                <a:cs typeface="Segoe UI" panose="020B0502040204020203" pitchFamily="34" charset="0"/>
              </a:rPr>
              <a:t>,</a:t>
            </a:r>
            <a:endParaRPr lang="en-GB" sz="1200" dirty="0">
              <a:latin typeface="Segoe UI" panose="020B0502040204020203" pitchFamily="34" charset="0"/>
              <a:ea typeface="Segoe UI" panose="020B0502040204020203" pitchFamily="34" charset="0"/>
              <a:cs typeface="Segoe UI" panose="020B0502040204020203" pitchFamily="34" charset="0"/>
            </a:endParaRPr>
          </a:p>
          <a:p>
            <a:pPr marL="177800" indent="-177800">
              <a:buClr>
                <a:srgbClr val="00B0F0"/>
              </a:buClr>
              <a:buFont typeface="Wingdings" pitchFamily="2" charset="2"/>
              <a:buChar char="§"/>
              <a:tabLst>
                <a:tab pos="355600" algn="l"/>
              </a:tabLst>
            </a:pPr>
            <a:r>
              <a:rPr lang="pt-PT" sz="1300" b="1" dirty="0" smtClean="0">
                <a:latin typeface="Segoe UI" panose="020B0502040204020203" pitchFamily="34" charset="0"/>
                <a:ea typeface="Segoe UI" panose="020B0502040204020203" pitchFamily="34" charset="0"/>
                <a:cs typeface="Segoe UI" panose="020B0502040204020203" pitchFamily="34" charset="0"/>
              </a:rPr>
              <a:t>Fornece </a:t>
            </a:r>
            <a:r>
              <a:rPr lang="pt-PT" sz="1300" b="1" dirty="0">
                <a:latin typeface="Segoe UI" panose="020B0502040204020203" pitchFamily="34" charset="0"/>
                <a:ea typeface="Segoe UI" panose="020B0502040204020203" pitchFamily="34" charset="0"/>
                <a:cs typeface="Segoe UI" panose="020B0502040204020203" pitchFamily="34" charset="0"/>
              </a:rPr>
              <a:t>cenários de </a:t>
            </a:r>
            <a:r>
              <a:rPr lang="pt-PT" sz="1300" b="1" dirty="0" smtClean="0">
                <a:latin typeface="Segoe UI" panose="020B0502040204020203" pitchFamily="34" charset="0"/>
                <a:ea typeface="Segoe UI" panose="020B0502040204020203" pitchFamily="34" charset="0"/>
                <a:cs typeface="Segoe UI" panose="020B0502040204020203" pitchFamily="34" charset="0"/>
              </a:rPr>
              <a:t>planeamento </a:t>
            </a:r>
            <a:r>
              <a:rPr lang="pt-PT" sz="1300" b="1" dirty="0">
                <a:latin typeface="Segoe UI" panose="020B0502040204020203" pitchFamily="34" charset="0"/>
                <a:ea typeface="Segoe UI" panose="020B0502040204020203" pitchFamily="34" charset="0"/>
                <a:cs typeface="Segoe UI" panose="020B0502040204020203" pitchFamily="34" charset="0"/>
              </a:rPr>
              <a:t>de energia</a:t>
            </a:r>
            <a:r>
              <a:rPr lang="pt-PT" sz="1300" dirty="0">
                <a:latin typeface="Segoe UI" panose="020B0502040204020203" pitchFamily="34" charset="0"/>
                <a:ea typeface="Segoe UI" panose="020B0502040204020203" pitchFamily="34" charset="0"/>
                <a:cs typeface="Segoe UI" panose="020B0502040204020203" pitchFamily="34" charset="0"/>
              </a:rPr>
              <a:t> que permitem o estabelecimento de metas e novas transições de </a:t>
            </a:r>
            <a:r>
              <a:rPr lang="pt-PT" sz="1300" dirty="0" smtClean="0">
                <a:latin typeface="Segoe UI" panose="020B0502040204020203" pitchFamily="34" charset="0"/>
                <a:ea typeface="Segoe UI" panose="020B0502040204020203" pitchFamily="34" charset="0"/>
                <a:cs typeface="Segoe UI" panose="020B0502040204020203" pitchFamily="34" charset="0"/>
              </a:rPr>
              <a:t>energia</a:t>
            </a:r>
            <a:endParaRPr lang="en-GB" sz="1300" dirty="0">
              <a:latin typeface="Segoe UI" panose="020B0502040204020203" pitchFamily="34" charset="0"/>
              <a:ea typeface="Segoe UI" panose="020B0502040204020203" pitchFamily="34" charset="0"/>
              <a:cs typeface="Segoe UI" panose="020B0502040204020203" pitchFamily="34" charset="0"/>
            </a:endParaRPr>
          </a:p>
        </p:txBody>
      </p:sp>
      <p:sp>
        <p:nvSpPr>
          <p:cNvPr id="23" name="Title 7"/>
          <p:cNvSpPr>
            <a:spLocks noGrp="1"/>
          </p:cNvSpPr>
          <p:nvPr>
            <p:ph type="title"/>
          </p:nvPr>
        </p:nvSpPr>
        <p:spPr>
          <a:xfrm>
            <a:off x="0" y="261144"/>
            <a:ext cx="6805316" cy="863600"/>
          </a:xfrm>
        </p:spPr>
        <p:txBody>
          <a:bodyPr/>
          <a:lstStyle/>
          <a:p>
            <a:pPr algn="l" eaLnBrk="1" hangingPunct="1"/>
            <a:r>
              <a:rPr lang="de-DE" sz="3400" b="1" dirty="0">
                <a:latin typeface="+mn-lt"/>
                <a:ea typeface="+mn-ea"/>
                <a:cs typeface="+mn-cs"/>
              </a:rPr>
              <a:t>THERMOS - </a:t>
            </a:r>
            <a:r>
              <a:rPr lang="pt-PT" sz="3400" b="1" dirty="0" smtClean="0">
                <a:latin typeface="+mn-lt"/>
                <a:ea typeface="+mn-ea"/>
                <a:cs typeface="+mn-cs"/>
              </a:rPr>
              <a:t>Modelo </a:t>
            </a:r>
            <a:r>
              <a:rPr lang="pt-PT" sz="3400" b="1" dirty="0">
                <a:latin typeface="+mn-lt"/>
                <a:ea typeface="+mn-ea"/>
                <a:cs typeface="+mn-cs"/>
              </a:rPr>
              <a:t>de otimização </a:t>
            </a:r>
            <a:r>
              <a:rPr lang="pt-PT" sz="3400" b="1" dirty="0" smtClean="0">
                <a:latin typeface="+mn-lt"/>
                <a:ea typeface="+mn-ea"/>
                <a:cs typeface="+mn-cs"/>
              </a:rPr>
              <a:t/>
            </a:r>
            <a:br>
              <a:rPr lang="pt-PT" sz="3400" b="1" dirty="0" smtClean="0">
                <a:latin typeface="+mn-lt"/>
                <a:ea typeface="+mn-ea"/>
                <a:cs typeface="+mn-cs"/>
              </a:rPr>
            </a:br>
            <a:r>
              <a:rPr lang="pt-PT" sz="3400" b="1" dirty="0" smtClean="0">
                <a:latin typeface="+mn-lt"/>
                <a:ea typeface="+mn-ea"/>
                <a:cs typeface="+mn-cs"/>
              </a:rPr>
              <a:t>de </a:t>
            </a:r>
            <a:r>
              <a:rPr lang="pt-PT" sz="3400" b="1" dirty="0">
                <a:latin typeface="+mn-lt"/>
                <a:ea typeface="+mn-ea"/>
                <a:cs typeface="+mn-cs"/>
              </a:rPr>
              <a:t>sistemas de energia</a:t>
            </a:r>
            <a:endParaRPr lang="en-GB" altLang="de-DE" sz="3400" b="1" dirty="0">
              <a:latin typeface="+mn-lt"/>
              <a:ea typeface="+mn-ea"/>
              <a:cs typeface="+mn-cs"/>
            </a:endParaRPr>
          </a:p>
        </p:txBody>
      </p:sp>
      <p:pic>
        <p:nvPicPr>
          <p:cNvPr id="24" name="Picture 5" descr="interface thermos crop2.png"/>
          <p:cNvPicPr>
            <a:picLocks noChangeAspect="1"/>
          </p:cNvPicPr>
          <p:nvPr/>
        </p:nvPicPr>
        <p:blipFill>
          <a:blip r:embed="rId4" cstate="print"/>
          <a:stretch>
            <a:fillRect/>
          </a:stretch>
        </p:blipFill>
        <p:spPr>
          <a:xfrm>
            <a:off x="6235856" y="1469067"/>
            <a:ext cx="2016224" cy="1142527"/>
          </a:xfrm>
          <a:prstGeom prst="rect">
            <a:avLst/>
          </a:prstGeom>
        </p:spPr>
      </p:pic>
      <p:pic>
        <p:nvPicPr>
          <p:cNvPr id="25" name="Picture 4" descr="THERMOS pitch book 1.png"/>
          <p:cNvPicPr>
            <a:picLocks noChangeAspect="1"/>
          </p:cNvPicPr>
          <p:nvPr/>
        </p:nvPicPr>
        <p:blipFill rotWithShape="1">
          <a:blip r:embed="rId5" cstate="print"/>
          <a:srcRect l="2478" t="12444" r="3322" b="8576"/>
          <a:stretch/>
        </p:blipFill>
        <p:spPr>
          <a:xfrm>
            <a:off x="6422160" y="2349812"/>
            <a:ext cx="2184930" cy="942318"/>
          </a:xfrm>
          <a:prstGeom prst="rect">
            <a:avLst/>
          </a:prstGeom>
        </p:spPr>
      </p:pic>
    </p:spTree>
    <p:extLst>
      <p:ext uri="{BB962C8B-B14F-4D97-AF65-F5344CB8AC3E}">
        <p14:creationId xmlns:p14="http://schemas.microsoft.com/office/powerpoint/2010/main" val="22761545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823936"/>
            <a:ext cx="9144000" cy="5085184"/>
          </a:xfrm>
          <a:prstGeom prst="rect">
            <a:avLst/>
          </a:prstGeom>
        </p:spPr>
      </p:pic>
      <p:grpSp>
        <p:nvGrpSpPr>
          <p:cNvPr id="12" name="Group 11"/>
          <p:cNvGrpSpPr/>
          <p:nvPr/>
        </p:nvGrpSpPr>
        <p:grpSpPr>
          <a:xfrm>
            <a:off x="5940152" y="3679944"/>
            <a:ext cx="2973800" cy="1140234"/>
            <a:chOff x="5850596" y="2450692"/>
            <a:chExt cx="2973800" cy="1140234"/>
          </a:xfrm>
        </p:grpSpPr>
        <p:sp>
          <p:nvSpPr>
            <p:cNvPr id="13" name="Rectangle 12"/>
            <p:cNvSpPr/>
            <p:nvPr/>
          </p:nvSpPr>
          <p:spPr>
            <a:xfrm>
              <a:off x="6498667" y="2609566"/>
              <a:ext cx="2325729" cy="981360"/>
            </a:xfrm>
            <a:prstGeom prst="rect">
              <a:avLst/>
            </a:prstGeom>
            <a:gradFill>
              <a:gsLst>
                <a:gs pos="0">
                  <a:schemeClr val="bg1">
                    <a:lumMod val="85000"/>
                  </a:schemeClr>
                </a:gs>
                <a:gs pos="100000">
                  <a:schemeClr val="bg1">
                    <a:alpha val="78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Rectangle 13"/>
            <p:cNvSpPr/>
            <p:nvPr/>
          </p:nvSpPr>
          <p:spPr>
            <a:xfrm>
              <a:off x="6498668" y="2484600"/>
              <a:ext cx="2325728" cy="340990"/>
            </a:xfrm>
            <a:prstGeom prst="rect">
              <a:avLst/>
            </a:prstGeom>
            <a:solidFill>
              <a:schemeClr val="tx2">
                <a:lumMod val="7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GB" sz="1600" b="1" dirty="0" err="1" smtClean="0"/>
                <a:t>Modelo</a:t>
              </a:r>
              <a:r>
                <a:rPr lang="en-GB" sz="1600" b="1" dirty="0" smtClean="0"/>
                <a:t> de </a:t>
              </a:r>
              <a:r>
                <a:rPr lang="en-GB" sz="1600" b="1" dirty="0" err="1" smtClean="0"/>
                <a:t>Refrigeração</a:t>
              </a:r>
              <a:endParaRPr lang="en-GB" sz="1600" b="1" dirty="0"/>
            </a:p>
          </p:txBody>
        </p:sp>
        <p:sp>
          <p:nvSpPr>
            <p:cNvPr id="15" name="TextBox 14"/>
            <p:cNvSpPr txBox="1"/>
            <p:nvPr/>
          </p:nvSpPr>
          <p:spPr>
            <a:xfrm>
              <a:off x="6786700" y="2920989"/>
              <a:ext cx="2037696" cy="646331"/>
            </a:xfrm>
            <a:prstGeom prst="rect">
              <a:avLst/>
            </a:prstGeom>
            <a:noFill/>
          </p:spPr>
          <p:txBody>
            <a:bodyPr wrap="square" rtlCol="0">
              <a:spAutoFit/>
            </a:bodyPr>
            <a:lstStyle/>
            <a:p>
              <a:r>
                <a:rPr lang="pt-PT" sz="1200" b="1" i="1" dirty="0"/>
                <a:t>Compare as opções de refrigeração com as soluções de aquecimento</a:t>
              </a:r>
              <a:endParaRPr lang="en-GB" sz="1200" i="1" dirty="0"/>
            </a:p>
          </p:txBody>
        </p:sp>
        <p:pic>
          <p:nvPicPr>
            <p:cNvPr id="16" name="Picture 9" descr="sweeper.png"/>
            <p:cNvPicPr>
              <a:picLocks/>
            </p:cNvPicPr>
            <p:nvPr/>
          </p:nvPicPr>
          <p:blipFill>
            <a:blip r:embed="rId4" cstate="print"/>
            <a:srcRect/>
            <a:stretch>
              <a:fillRect/>
            </a:stretch>
          </p:blipFill>
          <p:spPr bwMode="auto">
            <a:xfrm flipH="1">
              <a:off x="5850596" y="2450692"/>
              <a:ext cx="900608" cy="936104"/>
            </a:xfrm>
            <a:prstGeom prst="rect">
              <a:avLst/>
            </a:prstGeom>
            <a:noFill/>
            <a:ln w="9525">
              <a:noFill/>
              <a:miter lim="800000"/>
              <a:headEnd/>
              <a:tailEnd/>
            </a:ln>
          </p:spPr>
        </p:pic>
      </p:grpSp>
      <p:grpSp>
        <p:nvGrpSpPr>
          <p:cNvPr id="5" name="Group 4"/>
          <p:cNvGrpSpPr/>
          <p:nvPr/>
        </p:nvGrpSpPr>
        <p:grpSpPr>
          <a:xfrm>
            <a:off x="2081822" y="2413800"/>
            <a:ext cx="2418170" cy="1015200"/>
            <a:chOff x="707115" y="3872555"/>
            <a:chExt cx="2418170" cy="1015200"/>
          </a:xfrm>
        </p:grpSpPr>
        <p:sp>
          <p:nvSpPr>
            <p:cNvPr id="6" name="Rectangle 5"/>
            <p:cNvSpPr/>
            <p:nvPr/>
          </p:nvSpPr>
          <p:spPr>
            <a:xfrm>
              <a:off x="707115" y="3997521"/>
              <a:ext cx="2418169" cy="890234"/>
            </a:xfrm>
            <a:prstGeom prst="rect">
              <a:avLst/>
            </a:prstGeom>
            <a:gradFill>
              <a:gsLst>
                <a:gs pos="0">
                  <a:schemeClr val="bg1">
                    <a:lumMod val="85000"/>
                  </a:schemeClr>
                </a:gs>
                <a:gs pos="100000">
                  <a:schemeClr val="bg1">
                    <a:alpha val="78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TextBox 10"/>
            <p:cNvSpPr txBox="1"/>
            <p:nvPr/>
          </p:nvSpPr>
          <p:spPr>
            <a:xfrm>
              <a:off x="728067" y="4241424"/>
              <a:ext cx="2376264" cy="646331"/>
            </a:xfrm>
            <a:prstGeom prst="rect">
              <a:avLst/>
            </a:prstGeom>
            <a:noFill/>
          </p:spPr>
          <p:txBody>
            <a:bodyPr wrap="square" rtlCol="0">
              <a:spAutoFit/>
            </a:bodyPr>
            <a:lstStyle/>
            <a:p>
              <a:r>
                <a:rPr lang="pt-PT" sz="1200" b="1" i="1" dirty="0"/>
                <a:t>Valores padrão editáveis para </a:t>
              </a:r>
              <a:r>
                <a:rPr lang="pt-PT" sz="1200" b="1" i="1" dirty="0" smtClean="0"/>
                <a:t>descriminação </a:t>
              </a:r>
              <a:r>
                <a:rPr lang="pt-PT" sz="1200" b="1" i="1" dirty="0"/>
                <a:t>de todos os custos operacionais e de capital</a:t>
              </a:r>
              <a:endParaRPr lang="en-GB" sz="1200" b="1" i="1" dirty="0"/>
            </a:p>
          </p:txBody>
        </p:sp>
        <p:sp>
          <p:nvSpPr>
            <p:cNvPr id="7" name="Rectangle 6"/>
            <p:cNvSpPr/>
            <p:nvPr/>
          </p:nvSpPr>
          <p:spPr>
            <a:xfrm>
              <a:off x="719751" y="3872555"/>
              <a:ext cx="2405534" cy="340990"/>
            </a:xfrm>
            <a:prstGeom prst="rect">
              <a:avLst/>
            </a:prstGeom>
            <a:solidFill>
              <a:schemeClr val="tx2">
                <a:lumMod val="7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600" b="1" dirty="0" err="1" smtClean="0"/>
                <a:t>Custos</a:t>
              </a:r>
              <a:r>
                <a:rPr lang="en-GB" sz="1600" b="1" dirty="0" smtClean="0"/>
                <a:t> </a:t>
              </a:r>
              <a:r>
                <a:rPr lang="en-GB" sz="1600" b="1" dirty="0"/>
                <a:t>das </a:t>
              </a:r>
              <a:r>
                <a:rPr lang="en-GB" sz="1600" b="1" dirty="0" err="1" smtClean="0"/>
                <a:t>Infrastructuras</a:t>
              </a:r>
              <a:endParaRPr lang="en-GB" sz="1600" b="1" dirty="0"/>
            </a:p>
          </p:txBody>
        </p:sp>
      </p:grpSp>
      <p:grpSp>
        <p:nvGrpSpPr>
          <p:cNvPr id="17" name="Group 16"/>
          <p:cNvGrpSpPr/>
          <p:nvPr/>
        </p:nvGrpSpPr>
        <p:grpSpPr>
          <a:xfrm>
            <a:off x="179512" y="3582098"/>
            <a:ext cx="3264862" cy="1359070"/>
            <a:chOff x="1115616" y="2023244"/>
            <a:chExt cx="2287810" cy="1013655"/>
          </a:xfrm>
        </p:grpSpPr>
        <p:sp>
          <p:nvSpPr>
            <p:cNvPr id="18" name="Rectangle 17"/>
            <p:cNvSpPr/>
            <p:nvPr/>
          </p:nvSpPr>
          <p:spPr>
            <a:xfrm>
              <a:off x="1115616" y="2163451"/>
              <a:ext cx="2287810" cy="873448"/>
            </a:xfrm>
            <a:prstGeom prst="rect">
              <a:avLst/>
            </a:prstGeom>
            <a:gradFill>
              <a:gsLst>
                <a:gs pos="0">
                  <a:schemeClr val="bg1">
                    <a:lumMod val="85000"/>
                  </a:schemeClr>
                </a:gs>
                <a:gs pos="100000">
                  <a:schemeClr val="bg1">
                    <a:alpha val="78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 name="Rectangle 18"/>
            <p:cNvSpPr/>
            <p:nvPr/>
          </p:nvSpPr>
          <p:spPr>
            <a:xfrm>
              <a:off x="1115616" y="2023244"/>
              <a:ext cx="2268760" cy="340990"/>
            </a:xfrm>
            <a:prstGeom prst="rect">
              <a:avLst/>
            </a:prstGeom>
            <a:solidFill>
              <a:schemeClr val="tx2">
                <a:lumMod val="7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600" b="1" dirty="0" err="1" smtClean="0"/>
                <a:t>Soluções</a:t>
              </a:r>
              <a:r>
                <a:rPr lang="en-GB" sz="1600" b="1" dirty="0" smtClean="0"/>
                <a:t> de </a:t>
              </a:r>
              <a:r>
                <a:rPr lang="en-GB" sz="1600" b="1" dirty="0" err="1" smtClean="0"/>
                <a:t>rede</a:t>
              </a:r>
              <a:r>
                <a:rPr lang="en-GB" sz="1600" b="1" dirty="0"/>
                <a:t> </a:t>
              </a:r>
              <a:r>
                <a:rPr lang="en-GB" sz="1600" b="1" dirty="0" smtClean="0"/>
                <a:t>vs </a:t>
              </a:r>
              <a:r>
                <a:rPr lang="en-GB" sz="1600" b="1" dirty="0" err="1" smtClean="0"/>
                <a:t>não-rede</a:t>
              </a:r>
              <a:endParaRPr lang="en-GB" sz="1600" b="1" dirty="0"/>
            </a:p>
          </p:txBody>
        </p:sp>
        <p:sp>
          <p:nvSpPr>
            <p:cNvPr id="20" name="TextBox 19"/>
            <p:cNvSpPr txBox="1"/>
            <p:nvPr/>
          </p:nvSpPr>
          <p:spPr>
            <a:xfrm>
              <a:off x="1236194" y="2392418"/>
              <a:ext cx="2148182" cy="619795"/>
            </a:xfrm>
            <a:prstGeom prst="rect">
              <a:avLst/>
            </a:prstGeom>
            <a:noFill/>
          </p:spPr>
          <p:txBody>
            <a:bodyPr wrap="square" rtlCol="0">
              <a:spAutoFit/>
            </a:bodyPr>
            <a:lstStyle/>
            <a:p>
              <a:r>
                <a:rPr lang="pt-PT" sz="1200" b="1" i="1" dirty="0"/>
                <a:t>Otimize </a:t>
              </a:r>
              <a:r>
                <a:rPr lang="pt-PT" sz="1200" b="1" i="1" dirty="0" smtClean="0"/>
                <a:t>todo o </a:t>
              </a:r>
              <a:r>
                <a:rPr lang="pt-PT" sz="1200" b="1" i="1" dirty="0"/>
                <a:t>valor do sistema, selecionando diferentes combinações de soluções de redução de </a:t>
              </a:r>
              <a:r>
                <a:rPr lang="pt-PT" sz="1200" b="1" i="1" dirty="0" smtClean="0"/>
                <a:t>procura</a:t>
              </a:r>
              <a:r>
                <a:rPr lang="pt-PT" sz="1200" b="1" i="1" dirty="0"/>
                <a:t>, rede e não-rede, para atender à </a:t>
              </a:r>
              <a:r>
                <a:rPr lang="pt-PT" sz="1200" b="1" i="1" dirty="0" smtClean="0"/>
                <a:t>procura </a:t>
              </a:r>
              <a:r>
                <a:rPr lang="pt-PT" sz="1200" b="1" i="1" dirty="0"/>
                <a:t>de calor</a:t>
              </a:r>
              <a:endParaRPr lang="en-GB" sz="1200" b="1" i="1" dirty="0"/>
            </a:p>
          </p:txBody>
        </p:sp>
      </p:grpSp>
      <p:sp>
        <p:nvSpPr>
          <p:cNvPr id="22" name="Oval 21"/>
          <p:cNvSpPr/>
          <p:nvPr/>
        </p:nvSpPr>
        <p:spPr>
          <a:xfrm>
            <a:off x="227982" y="1844824"/>
            <a:ext cx="914400" cy="9144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3" name="Freeform 22"/>
          <p:cNvSpPr/>
          <p:nvPr/>
        </p:nvSpPr>
        <p:spPr>
          <a:xfrm>
            <a:off x="346308" y="1972810"/>
            <a:ext cx="648000" cy="648000"/>
          </a:xfrm>
          <a:custGeom>
            <a:avLst/>
            <a:gdLst>
              <a:gd name="connsiteX0" fmla="*/ 0 w 5040560"/>
              <a:gd name="connsiteY0" fmla="*/ 2520280 h 5040560"/>
              <a:gd name="connsiteX1" fmla="*/ 738176 w 5040560"/>
              <a:gd name="connsiteY1" fmla="*/ 738173 h 5040560"/>
              <a:gd name="connsiteX2" fmla="*/ 2520285 w 5040560"/>
              <a:gd name="connsiteY2" fmla="*/ 3 h 5040560"/>
              <a:gd name="connsiteX3" fmla="*/ 4302392 w 5040560"/>
              <a:gd name="connsiteY3" fmla="*/ 738179 h 5040560"/>
              <a:gd name="connsiteX4" fmla="*/ 5040562 w 5040560"/>
              <a:gd name="connsiteY4" fmla="*/ 2520288 h 5040560"/>
              <a:gd name="connsiteX5" fmla="*/ 4302389 w 5040560"/>
              <a:gd name="connsiteY5" fmla="*/ 4302396 h 5040560"/>
              <a:gd name="connsiteX6" fmla="*/ 2520281 w 5040560"/>
              <a:gd name="connsiteY6" fmla="*/ 5040568 h 5040560"/>
              <a:gd name="connsiteX7" fmla="*/ 738174 w 5040560"/>
              <a:gd name="connsiteY7" fmla="*/ 4302394 h 5040560"/>
              <a:gd name="connsiteX8" fmla="*/ 3 w 5040560"/>
              <a:gd name="connsiteY8" fmla="*/ 2520286 h 5040560"/>
              <a:gd name="connsiteX9" fmla="*/ 0 w 5040560"/>
              <a:gd name="connsiteY9" fmla="*/ 2520280 h 5040560"/>
              <a:gd name="connsiteX10" fmla="*/ 1657084 w 5040560"/>
              <a:gd name="connsiteY10" fmla="*/ 2520280 h 5040560"/>
              <a:gd name="connsiteX11" fmla="*/ 2520279 w 5040560"/>
              <a:gd name="connsiteY11" fmla="*/ 3383477 h 5040560"/>
              <a:gd name="connsiteX12" fmla="*/ 3383476 w 5040560"/>
              <a:gd name="connsiteY12" fmla="*/ 2520282 h 5040560"/>
              <a:gd name="connsiteX13" fmla="*/ 2520280 w 5040560"/>
              <a:gd name="connsiteY13" fmla="*/ 1657086 h 5040560"/>
              <a:gd name="connsiteX14" fmla="*/ 1657083 w 5040560"/>
              <a:gd name="connsiteY14" fmla="*/ 2520281 h 5040560"/>
              <a:gd name="connsiteX15" fmla="*/ 1657084 w 5040560"/>
              <a:gd name="connsiteY15" fmla="*/ 2520280 h 5040560"/>
              <a:gd name="connsiteX0" fmla="*/ 0 w 5040563"/>
              <a:gd name="connsiteY0" fmla="*/ 2643308 h 5163597"/>
              <a:gd name="connsiteX1" fmla="*/ 738176 w 5040563"/>
              <a:gd name="connsiteY1" fmla="*/ 861201 h 5163597"/>
              <a:gd name="connsiteX2" fmla="*/ 2016224 w 5040563"/>
              <a:gd name="connsiteY2" fmla="*/ 123028 h 5163597"/>
              <a:gd name="connsiteX3" fmla="*/ 2520285 w 5040563"/>
              <a:gd name="connsiteY3" fmla="*/ 123031 h 5163597"/>
              <a:gd name="connsiteX4" fmla="*/ 4302392 w 5040563"/>
              <a:gd name="connsiteY4" fmla="*/ 861207 h 5163597"/>
              <a:gd name="connsiteX5" fmla="*/ 5040562 w 5040563"/>
              <a:gd name="connsiteY5" fmla="*/ 2643316 h 5163597"/>
              <a:gd name="connsiteX6" fmla="*/ 4302389 w 5040563"/>
              <a:gd name="connsiteY6" fmla="*/ 4425424 h 5163597"/>
              <a:gd name="connsiteX7" fmla="*/ 2520281 w 5040563"/>
              <a:gd name="connsiteY7" fmla="*/ 5163596 h 5163597"/>
              <a:gd name="connsiteX8" fmla="*/ 738174 w 5040563"/>
              <a:gd name="connsiteY8" fmla="*/ 4425422 h 5163597"/>
              <a:gd name="connsiteX9" fmla="*/ 3 w 5040563"/>
              <a:gd name="connsiteY9" fmla="*/ 2643314 h 5163597"/>
              <a:gd name="connsiteX10" fmla="*/ 0 w 5040563"/>
              <a:gd name="connsiteY10" fmla="*/ 2643308 h 5163597"/>
              <a:gd name="connsiteX11" fmla="*/ 1657084 w 5040563"/>
              <a:gd name="connsiteY11" fmla="*/ 2643308 h 5163597"/>
              <a:gd name="connsiteX12" fmla="*/ 2520279 w 5040563"/>
              <a:gd name="connsiteY12" fmla="*/ 3506505 h 5163597"/>
              <a:gd name="connsiteX13" fmla="*/ 3383476 w 5040563"/>
              <a:gd name="connsiteY13" fmla="*/ 2643310 h 5163597"/>
              <a:gd name="connsiteX14" fmla="*/ 2520280 w 5040563"/>
              <a:gd name="connsiteY14" fmla="*/ 1780114 h 5163597"/>
              <a:gd name="connsiteX15" fmla="*/ 1657083 w 5040563"/>
              <a:gd name="connsiteY15" fmla="*/ 2643309 h 5163597"/>
              <a:gd name="connsiteX16" fmla="*/ 1657084 w 5040563"/>
              <a:gd name="connsiteY16" fmla="*/ 2643308 h 5163597"/>
              <a:gd name="connsiteX0" fmla="*/ 0 w 5040563"/>
              <a:gd name="connsiteY0" fmla="*/ 2643308 h 5163597"/>
              <a:gd name="connsiteX1" fmla="*/ 738176 w 5040563"/>
              <a:gd name="connsiteY1" fmla="*/ 861201 h 5163597"/>
              <a:gd name="connsiteX2" fmla="*/ 2016224 w 5040563"/>
              <a:gd name="connsiteY2" fmla="*/ 123028 h 5163597"/>
              <a:gd name="connsiteX3" fmla="*/ 2520285 w 5040563"/>
              <a:gd name="connsiteY3" fmla="*/ 123031 h 5163597"/>
              <a:gd name="connsiteX4" fmla="*/ 4302392 w 5040563"/>
              <a:gd name="connsiteY4" fmla="*/ 861207 h 5163597"/>
              <a:gd name="connsiteX5" fmla="*/ 5040562 w 5040563"/>
              <a:gd name="connsiteY5" fmla="*/ 2643316 h 5163597"/>
              <a:gd name="connsiteX6" fmla="*/ 4302389 w 5040563"/>
              <a:gd name="connsiteY6" fmla="*/ 4425424 h 5163597"/>
              <a:gd name="connsiteX7" fmla="*/ 2520281 w 5040563"/>
              <a:gd name="connsiteY7" fmla="*/ 5163596 h 5163597"/>
              <a:gd name="connsiteX8" fmla="*/ 738174 w 5040563"/>
              <a:gd name="connsiteY8" fmla="*/ 4425422 h 5163597"/>
              <a:gd name="connsiteX9" fmla="*/ 3 w 5040563"/>
              <a:gd name="connsiteY9" fmla="*/ 2643314 h 5163597"/>
              <a:gd name="connsiteX10" fmla="*/ 0 w 5040563"/>
              <a:gd name="connsiteY10" fmla="*/ 2643308 h 5163597"/>
              <a:gd name="connsiteX11" fmla="*/ 1657084 w 5040563"/>
              <a:gd name="connsiteY11" fmla="*/ 2643308 h 5163597"/>
              <a:gd name="connsiteX12" fmla="*/ 2520279 w 5040563"/>
              <a:gd name="connsiteY12" fmla="*/ 3506505 h 5163597"/>
              <a:gd name="connsiteX13" fmla="*/ 3383476 w 5040563"/>
              <a:gd name="connsiteY13" fmla="*/ 2643310 h 5163597"/>
              <a:gd name="connsiteX14" fmla="*/ 2520280 w 5040563"/>
              <a:gd name="connsiteY14" fmla="*/ 1780114 h 5163597"/>
              <a:gd name="connsiteX15" fmla="*/ 1657083 w 5040563"/>
              <a:gd name="connsiteY15" fmla="*/ 2643309 h 5163597"/>
              <a:gd name="connsiteX16" fmla="*/ 1657084 w 5040563"/>
              <a:gd name="connsiteY16" fmla="*/ 2643308 h 5163597"/>
              <a:gd name="connsiteX0" fmla="*/ 0 w 5040563"/>
              <a:gd name="connsiteY0" fmla="*/ 2643307 h 5163596"/>
              <a:gd name="connsiteX1" fmla="*/ 738176 w 5040563"/>
              <a:gd name="connsiteY1" fmla="*/ 861200 h 5163596"/>
              <a:gd name="connsiteX2" fmla="*/ 2016224 w 5040563"/>
              <a:gd name="connsiteY2" fmla="*/ 123027 h 5163596"/>
              <a:gd name="connsiteX3" fmla="*/ 2520285 w 5040563"/>
              <a:gd name="connsiteY3" fmla="*/ 123030 h 5163596"/>
              <a:gd name="connsiteX4" fmla="*/ 4302392 w 5040563"/>
              <a:gd name="connsiteY4" fmla="*/ 861206 h 5163596"/>
              <a:gd name="connsiteX5" fmla="*/ 5040562 w 5040563"/>
              <a:gd name="connsiteY5" fmla="*/ 2643315 h 5163596"/>
              <a:gd name="connsiteX6" fmla="*/ 4302389 w 5040563"/>
              <a:gd name="connsiteY6" fmla="*/ 4425423 h 5163596"/>
              <a:gd name="connsiteX7" fmla="*/ 2520281 w 5040563"/>
              <a:gd name="connsiteY7" fmla="*/ 5163595 h 5163596"/>
              <a:gd name="connsiteX8" fmla="*/ 738174 w 5040563"/>
              <a:gd name="connsiteY8" fmla="*/ 4425421 h 5163596"/>
              <a:gd name="connsiteX9" fmla="*/ 3 w 5040563"/>
              <a:gd name="connsiteY9" fmla="*/ 2643313 h 5163596"/>
              <a:gd name="connsiteX10" fmla="*/ 0 w 5040563"/>
              <a:gd name="connsiteY10" fmla="*/ 2643307 h 5163596"/>
              <a:gd name="connsiteX11" fmla="*/ 1657084 w 5040563"/>
              <a:gd name="connsiteY11" fmla="*/ 2643307 h 5163596"/>
              <a:gd name="connsiteX12" fmla="*/ 2520279 w 5040563"/>
              <a:gd name="connsiteY12" fmla="*/ 3506504 h 5163596"/>
              <a:gd name="connsiteX13" fmla="*/ 3383476 w 5040563"/>
              <a:gd name="connsiteY13" fmla="*/ 2643309 h 5163596"/>
              <a:gd name="connsiteX14" fmla="*/ 2520280 w 5040563"/>
              <a:gd name="connsiteY14" fmla="*/ 1780113 h 5163596"/>
              <a:gd name="connsiteX15" fmla="*/ 1657083 w 5040563"/>
              <a:gd name="connsiteY15" fmla="*/ 2643308 h 5163596"/>
              <a:gd name="connsiteX16" fmla="*/ 1657084 w 5040563"/>
              <a:gd name="connsiteY16" fmla="*/ 2643307 h 5163596"/>
              <a:gd name="connsiteX0" fmla="*/ 0 w 5040563"/>
              <a:gd name="connsiteY0" fmla="*/ 2548480 h 5068769"/>
              <a:gd name="connsiteX1" fmla="*/ 738176 w 5040563"/>
              <a:gd name="connsiteY1" fmla="*/ 766373 h 5068769"/>
              <a:gd name="connsiteX2" fmla="*/ 2016224 w 5040563"/>
              <a:gd name="connsiteY2" fmla="*/ 28200 h 5068769"/>
              <a:gd name="connsiteX3" fmla="*/ 2304256 w 5040563"/>
              <a:gd name="connsiteY3" fmla="*/ 460247 h 5068769"/>
              <a:gd name="connsiteX4" fmla="*/ 4302392 w 5040563"/>
              <a:gd name="connsiteY4" fmla="*/ 766379 h 5068769"/>
              <a:gd name="connsiteX5" fmla="*/ 5040562 w 5040563"/>
              <a:gd name="connsiteY5" fmla="*/ 2548488 h 5068769"/>
              <a:gd name="connsiteX6" fmla="*/ 4302389 w 5040563"/>
              <a:gd name="connsiteY6" fmla="*/ 4330596 h 5068769"/>
              <a:gd name="connsiteX7" fmla="*/ 2520281 w 5040563"/>
              <a:gd name="connsiteY7" fmla="*/ 5068768 h 5068769"/>
              <a:gd name="connsiteX8" fmla="*/ 738174 w 5040563"/>
              <a:gd name="connsiteY8" fmla="*/ 4330594 h 5068769"/>
              <a:gd name="connsiteX9" fmla="*/ 3 w 5040563"/>
              <a:gd name="connsiteY9" fmla="*/ 2548486 h 5068769"/>
              <a:gd name="connsiteX10" fmla="*/ 0 w 5040563"/>
              <a:gd name="connsiteY10" fmla="*/ 2548480 h 5068769"/>
              <a:gd name="connsiteX11" fmla="*/ 1657084 w 5040563"/>
              <a:gd name="connsiteY11" fmla="*/ 2548480 h 5068769"/>
              <a:gd name="connsiteX12" fmla="*/ 2520279 w 5040563"/>
              <a:gd name="connsiteY12" fmla="*/ 3411677 h 5068769"/>
              <a:gd name="connsiteX13" fmla="*/ 3383476 w 5040563"/>
              <a:gd name="connsiteY13" fmla="*/ 2548482 h 5068769"/>
              <a:gd name="connsiteX14" fmla="*/ 2520280 w 5040563"/>
              <a:gd name="connsiteY14" fmla="*/ 1685286 h 5068769"/>
              <a:gd name="connsiteX15" fmla="*/ 1657083 w 5040563"/>
              <a:gd name="connsiteY15" fmla="*/ 2548481 h 5068769"/>
              <a:gd name="connsiteX16" fmla="*/ 1657084 w 5040563"/>
              <a:gd name="connsiteY16" fmla="*/ 2548480 h 5068769"/>
              <a:gd name="connsiteX0" fmla="*/ 0 w 5040563"/>
              <a:gd name="connsiteY0" fmla="*/ 2548480 h 5068769"/>
              <a:gd name="connsiteX1" fmla="*/ 738176 w 5040563"/>
              <a:gd name="connsiteY1" fmla="*/ 766373 h 5068769"/>
              <a:gd name="connsiteX2" fmla="*/ 2016224 w 5040563"/>
              <a:gd name="connsiteY2" fmla="*/ 28200 h 5068769"/>
              <a:gd name="connsiteX3" fmla="*/ 2304256 w 5040563"/>
              <a:gd name="connsiteY3" fmla="*/ 460247 h 5068769"/>
              <a:gd name="connsiteX4" fmla="*/ 2448272 w 5040563"/>
              <a:gd name="connsiteY4" fmla="*/ 604263 h 5068769"/>
              <a:gd name="connsiteX5" fmla="*/ 4302392 w 5040563"/>
              <a:gd name="connsiteY5" fmla="*/ 766379 h 5068769"/>
              <a:gd name="connsiteX6" fmla="*/ 5040562 w 5040563"/>
              <a:gd name="connsiteY6" fmla="*/ 2548488 h 5068769"/>
              <a:gd name="connsiteX7" fmla="*/ 4302389 w 5040563"/>
              <a:gd name="connsiteY7" fmla="*/ 4330596 h 5068769"/>
              <a:gd name="connsiteX8" fmla="*/ 2520281 w 5040563"/>
              <a:gd name="connsiteY8" fmla="*/ 5068768 h 5068769"/>
              <a:gd name="connsiteX9" fmla="*/ 738174 w 5040563"/>
              <a:gd name="connsiteY9" fmla="*/ 4330594 h 5068769"/>
              <a:gd name="connsiteX10" fmla="*/ 3 w 5040563"/>
              <a:gd name="connsiteY10" fmla="*/ 2548486 h 5068769"/>
              <a:gd name="connsiteX11" fmla="*/ 0 w 5040563"/>
              <a:gd name="connsiteY11" fmla="*/ 2548480 h 5068769"/>
              <a:gd name="connsiteX12" fmla="*/ 1657084 w 5040563"/>
              <a:gd name="connsiteY12" fmla="*/ 2548480 h 5068769"/>
              <a:gd name="connsiteX13" fmla="*/ 2520279 w 5040563"/>
              <a:gd name="connsiteY13" fmla="*/ 3411677 h 5068769"/>
              <a:gd name="connsiteX14" fmla="*/ 3383476 w 5040563"/>
              <a:gd name="connsiteY14" fmla="*/ 2548482 h 5068769"/>
              <a:gd name="connsiteX15" fmla="*/ 2520280 w 5040563"/>
              <a:gd name="connsiteY15" fmla="*/ 1685286 h 5068769"/>
              <a:gd name="connsiteX16" fmla="*/ 1657083 w 5040563"/>
              <a:gd name="connsiteY16" fmla="*/ 2548481 h 5068769"/>
              <a:gd name="connsiteX17" fmla="*/ 1657084 w 5040563"/>
              <a:gd name="connsiteY17" fmla="*/ 2548480 h 5068769"/>
              <a:gd name="connsiteX0" fmla="*/ 0 w 5040563"/>
              <a:gd name="connsiteY0" fmla="*/ 2548480 h 5068769"/>
              <a:gd name="connsiteX1" fmla="*/ 738176 w 5040563"/>
              <a:gd name="connsiteY1" fmla="*/ 766373 h 5068769"/>
              <a:gd name="connsiteX2" fmla="*/ 2016224 w 5040563"/>
              <a:gd name="connsiteY2" fmla="*/ 28200 h 5068769"/>
              <a:gd name="connsiteX3" fmla="*/ 2304256 w 5040563"/>
              <a:gd name="connsiteY3" fmla="*/ 460247 h 5068769"/>
              <a:gd name="connsiteX4" fmla="*/ 2448272 w 5040563"/>
              <a:gd name="connsiteY4" fmla="*/ 604263 h 5068769"/>
              <a:gd name="connsiteX5" fmla="*/ 2808312 w 5040563"/>
              <a:gd name="connsiteY5" fmla="*/ 532255 h 5068769"/>
              <a:gd name="connsiteX6" fmla="*/ 4302392 w 5040563"/>
              <a:gd name="connsiteY6" fmla="*/ 766379 h 5068769"/>
              <a:gd name="connsiteX7" fmla="*/ 5040562 w 5040563"/>
              <a:gd name="connsiteY7" fmla="*/ 2548488 h 5068769"/>
              <a:gd name="connsiteX8" fmla="*/ 4302389 w 5040563"/>
              <a:gd name="connsiteY8" fmla="*/ 4330596 h 5068769"/>
              <a:gd name="connsiteX9" fmla="*/ 2520281 w 5040563"/>
              <a:gd name="connsiteY9" fmla="*/ 5068768 h 5068769"/>
              <a:gd name="connsiteX10" fmla="*/ 738174 w 5040563"/>
              <a:gd name="connsiteY10" fmla="*/ 4330594 h 5068769"/>
              <a:gd name="connsiteX11" fmla="*/ 3 w 5040563"/>
              <a:gd name="connsiteY11" fmla="*/ 2548486 h 5068769"/>
              <a:gd name="connsiteX12" fmla="*/ 0 w 5040563"/>
              <a:gd name="connsiteY12" fmla="*/ 2548480 h 5068769"/>
              <a:gd name="connsiteX13" fmla="*/ 1657084 w 5040563"/>
              <a:gd name="connsiteY13" fmla="*/ 2548480 h 5068769"/>
              <a:gd name="connsiteX14" fmla="*/ 2520279 w 5040563"/>
              <a:gd name="connsiteY14" fmla="*/ 3411677 h 5068769"/>
              <a:gd name="connsiteX15" fmla="*/ 3383476 w 5040563"/>
              <a:gd name="connsiteY15" fmla="*/ 2548482 h 5068769"/>
              <a:gd name="connsiteX16" fmla="*/ 2520280 w 5040563"/>
              <a:gd name="connsiteY16" fmla="*/ 1685286 h 5068769"/>
              <a:gd name="connsiteX17" fmla="*/ 1657083 w 5040563"/>
              <a:gd name="connsiteY17" fmla="*/ 2548481 h 5068769"/>
              <a:gd name="connsiteX18" fmla="*/ 1657084 w 5040563"/>
              <a:gd name="connsiteY18" fmla="*/ 2548480 h 5068769"/>
              <a:gd name="connsiteX0" fmla="*/ 0 w 5040563"/>
              <a:gd name="connsiteY0" fmla="*/ 2548480 h 5068769"/>
              <a:gd name="connsiteX1" fmla="*/ 738176 w 5040563"/>
              <a:gd name="connsiteY1" fmla="*/ 766373 h 5068769"/>
              <a:gd name="connsiteX2" fmla="*/ 2016224 w 5040563"/>
              <a:gd name="connsiteY2" fmla="*/ 28200 h 5068769"/>
              <a:gd name="connsiteX3" fmla="*/ 2304256 w 5040563"/>
              <a:gd name="connsiteY3" fmla="*/ 460247 h 5068769"/>
              <a:gd name="connsiteX4" fmla="*/ 2448272 w 5040563"/>
              <a:gd name="connsiteY4" fmla="*/ 604263 h 5068769"/>
              <a:gd name="connsiteX5" fmla="*/ 2808312 w 5040563"/>
              <a:gd name="connsiteY5" fmla="*/ 532255 h 5068769"/>
              <a:gd name="connsiteX6" fmla="*/ 3024336 w 5040563"/>
              <a:gd name="connsiteY6" fmla="*/ 100207 h 5068769"/>
              <a:gd name="connsiteX7" fmla="*/ 4302392 w 5040563"/>
              <a:gd name="connsiteY7" fmla="*/ 766379 h 5068769"/>
              <a:gd name="connsiteX8" fmla="*/ 5040562 w 5040563"/>
              <a:gd name="connsiteY8" fmla="*/ 2548488 h 5068769"/>
              <a:gd name="connsiteX9" fmla="*/ 4302389 w 5040563"/>
              <a:gd name="connsiteY9" fmla="*/ 4330596 h 5068769"/>
              <a:gd name="connsiteX10" fmla="*/ 2520281 w 5040563"/>
              <a:gd name="connsiteY10" fmla="*/ 5068768 h 5068769"/>
              <a:gd name="connsiteX11" fmla="*/ 738174 w 5040563"/>
              <a:gd name="connsiteY11" fmla="*/ 4330594 h 5068769"/>
              <a:gd name="connsiteX12" fmla="*/ 3 w 5040563"/>
              <a:gd name="connsiteY12" fmla="*/ 2548486 h 5068769"/>
              <a:gd name="connsiteX13" fmla="*/ 0 w 5040563"/>
              <a:gd name="connsiteY13" fmla="*/ 2548480 h 5068769"/>
              <a:gd name="connsiteX14" fmla="*/ 1657084 w 5040563"/>
              <a:gd name="connsiteY14" fmla="*/ 2548480 h 5068769"/>
              <a:gd name="connsiteX15" fmla="*/ 2520279 w 5040563"/>
              <a:gd name="connsiteY15" fmla="*/ 3411677 h 5068769"/>
              <a:gd name="connsiteX16" fmla="*/ 3383476 w 5040563"/>
              <a:gd name="connsiteY16" fmla="*/ 2548482 h 5068769"/>
              <a:gd name="connsiteX17" fmla="*/ 2520280 w 5040563"/>
              <a:gd name="connsiteY17" fmla="*/ 1685286 h 5068769"/>
              <a:gd name="connsiteX18" fmla="*/ 1657083 w 5040563"/>
              <a:gd name="connsiteY18" fmla="*/ 2548481 h 5068769"/>
              <a:gd name="connsiteX19" fmla="*/ 1657084 w 5040563"/>
              <a:gd name="connsiteY19" fmla="*/ 2548480 h 5068769"/>
              <a:gd name="connsiteX0" fmla="*/ 0 w 5040563"/>
              <a:gd name="connsiteY0" fmla="*/ 2520280 h 5040569"/>
              <a:gd name="connsiteX1" fmla="*/ 738176 w 5040563"/>
              <a:gd name="connsiteY1" fmla="*/ 738173 h 5040569"/>
              <a:gd name="connsiteX2" fmla="*/ 2016224 w 5040563"/>
              <a:gd name="connsiteY2" fmla="*/ 0 h 5040569"/>
              <a:gd name="connsiteX3" fmla="*/ 2304256 w 5040563"/>
              <a:gd name="connsiteY3" fmla="*/ 432047 h 5040569"/>
              <a:gd name="connsiteX4" fmla="*/ 2448272 w 5040563"/>
              <a:gd name="connsiteY4" fmla="*/ 576063 h 5040569"/>
              <a:gd name="connsiteX5" fmla="*/ 2808312 w 5040563"/>
              <a:gd name="connsiteY5" fmla="*/ 504055 h 5040569"/>
              <a:gd name="connsiteX6" fmla="*/ 3024336 w 5040563"/>
              <a:gd name="connsiteY6" fmla="*/ 72007 h 5040569"/>
              <a:gd name="connsiteX7" fmla="*/ 4302392 w 5040563"/>
              <a:gd name="connsiteY7" fmla="*/ 738179 h 5040569"/>
              <a:gd name="connsiteX8" fmla="*/ 5040562 w 5040563"/>
              <a:gd name="connsiteY8" fmla="*/ 2520288 h 5040569"/>
              <a:gd name="connsiteX9" fmla="*/ 4302389 w 5040563"/>
              <a:gd name="connsiteY9" fmla="*/ 4302396 h 5040569"/>
              <a:gd name="connsiteX10" fmla="*/ 2520281 w 5040563"/>
              <a:gd name="connsiteY10" fmla="*/ 5040568 h 5040569"/>
              <a:gd name="connsiteX11" fmla="*/ 738174 w 5040563"/>
              <a:gd name="connsiteY11" fmla="*/ 4302394 h 5040569"/>
              <a:gd name="connsiteX12" fmla="*/ 3 w 5040563"/>
              <a:gd name="connsiteY12" fmla="*/ 2520286 h 5040569"/>
              <a:gd name="connsiteX13" fmla="*/ 0 w 5040563"/>
              <a:gd name="connsiteY13" fmla="*/ 2520280 h 5040569"/>
              <a:gd name="connsiteX14" fmla="*/ 1657084 w 5040563"/>
              <a:gd name="connsiteY14" fmla="*/ 2520280 h 5040569"/>
              <a:gd name="connsiteX15" fmla="*/ 2520279 w 5040563"/>
              <a:gd name="connsiteY15" fmla="*/ 3383477 h 5040569"/>
              <a:gd name="connsiteX16" fmla="*/ 3383476 w 5040563"/>
              <a:gd name="connsiteY16" fmla="*/ 2520282 h 5040569"/>
              <a:gd name="connsiteX17" fmla="*/ 2520280 w 5040563"/>
              <a:gd name="connsiteY17" fmla="*/ 1657086 h 5040569"/>
              <a:gd name="connsiteX18" fmla="*/ 1657083 w 5040563"/>
              <a:gd name="connsiteY18" fmla="*/ 2520281 h 5040569"/>
              <a:gd name="connsiteX19" fmla="*/ 1657084 w 5040563"/>
              <a:gd name="connsiteY19" fmla="*/ 2520280 h 5040569"/>
              <a:gd name="connsiteX0" fmla="*/ 0 w 5040563"/>
              <a:gd name="connsiteY0" fmla="*/ 2520280 h 5040569"/>
              <a:gd name="connsiteX1" fmla="*/ 738176 w 5040563"/>
              <a:gd name="connsiteY1" fmla="*/ 738173 h 5040569"/>
              <a:gd name="connsiteX2" fmla="*/ 2016224 w 5040563"/>
              <a:gd name="connsiteY2" fmla="*/ 0 h 5040569"/>
              <a:gd name="connsiteX3" fmla="*/ 2160240 w 5040563"/>
              <a:gd name="connsiteY3" fmla="*/ 216023 h 5040569"/>
              <a:gd name="connsiteX4" fmla="*/ 2304256 w 5040563"/>
              <a:gd name="connsiteY4" fmla="*/ 432047 h 5040569"/>
              <a:gd name="connsiteX5" fmla="*/ 2448272 w 5040563"/>
              <a:gd name="connsiteY5" fmla="*/ 576063 h 5040569"/>
              <a:gd name="connsiteX6" fmla="*/ 2808312 w 5040563"/>
              <a:gd name="connsiteY6" fmla="*/ 504055 h 5040569"/>
              <a:gd name="connsiteX7" fmla="*/ 3024336 w 5040563"/>
              <a:gd name="connsiteY7" fmla="*/ 72007 h 5040569"/>
              <a:gd name="connsiteX8" fmla="*/ 4302392 w 5040563"/>
              <a:gd name="connsiteY8" fmla="*/ 738179 h 5040569"/>
              <a:gd name="connsiteX9" fmla="*/ 5040562 w 5040563"/>
              <a:gd name="connsiteY9" fmla="*/ 2520288 h 5040569"/>
              <a:gd name="connsiteX10" fmla="*/ 4302389 w 5040563"/>
              <a:gd name="connsiteY10" fmla="*/ 4302396 h 5040569"/>
              <a:gd name="connsiteX11" fmla="*/ 2520281 w 5040563"/>
              <a:gd name="connsiteY11" fmla="*/ 5040568 h 5040569"/>
              <a:gd name="connsiteX12" fmla="*/ 738174 w 5040563"/>
              <a:gd name="connsiteY12" fmla="*/ 4302394 h 5040569"/>
              <a:gd name="connsiteX13" fmla="*/ 3 w 5040563"/>
              <a:gd name="connsiteY13" fmla="*/ 2520286 h 5040569"/>
              <a:gd name="connsiteX14" fmla="*/ 0 w 5040563"/>
              <a:gd name="connsiteY14" fmla="*/ 2520280 h 5040569"/>
              <a:gd name="connsiteX15" fmla="*/ 1657084 w 5040563"/>
              <a:gd name="connsiteY15" fmla="*/ 2520280 h 5040569"/>
              <a:gd name="connsiteX16" fmla="*/ 2520279 w 5040563"/>
              <a:gd name="connsiteY16" fmla="*/ 3383477 h 5040569"/>
              <a:gd name="connsiteX17" fmla="*/ 3383476 w 5040563"/>
              <a:gd name="connsiteY17" fmla="*/ 2520282 h 5040569"/>
              <a:gd name="connsiteX18" fmla="*/ 2520280 w 5040563"/>
              <a:gd name="connsiteY18" fmla="*/ 1657086 h 5040569"/>
              <a:gd name="connsiteX19" fmla="*/ 1657083 w 5040563"/>
              <a:gd name="connsiteY19" fmla="*/ 2520281 h 5040569"/>
              <a:gd name="connsiteX20" fmla="*/ 1657084 w 5040563"/>
              <a:gd name="connsiteY20" fmla="*/ 2520280 h 5040569"/>
              <a:gd name="connsiteX0" fmla="*/ 0 w 5040563"/>
              <a:gd name="connsiteY0" fmla="*/ 2520280 h 5040569"/>
              <a:gd name="connsiteX1" fmla="*/ 738176 w 5040563"/>
              <a:gd name="connsiteY1" fmla="*/ 738173 h 5040569"/>
              <a:gd name="connsiteX2" fmla="*/ 2016224 w 5040563"/>
              <a:gd name="connsiteY2" fmla="*/ 0 h 5040569"/>
              <a:gd name="connsiteX3" fmla="*/ 2160240 w 5040563"/>
              <a:gd name="connsiteY3" fmla="*/ 216023 h 5040569"/>
              <a:gd name="connsiteX4" fmla="*/ 2304256 w 5040563"/>
              <a:gd name="connsiteY4" fmla="*/ 432047 h 5040569"/>
              <a:gd name="connsiteX5" fmla="*/ 2448272 w 5040563"/>
              <a:gd name="connsiteY5" fmla="*/ 576063 h 5040569"/>
              <a:gd name="connsiteX6" fmla="*/ 2808312 w 5040563"/>
              <a:gd name="connsiteY6" fmla="*/ 504055 h 5040569"/>
              <a:gd name="connsiteX7" fmla="*/ 3024336 w 5040563"/>
              <a:gd name="connsiteY7" fmla="*/ 72007 h 5040569"/>
              <a:gd name="connsiteX8" fmla="*/ 4302392 w 5040563"/>
              <a:gd name="connsiteY8" fmla="*/ 738179 h 5040569"/>
              <a:gd name="connsiteX9" fmla="*/ 5040562 w 5040563"/>
              <a:gd name="connsiteY9" fmla="*/ 2520288 h 5040569"/>
              <a:gd name="connsiteX10" fmla="*/ 4302389 w 5040563"/>
              <a:gd name="connsiteY10" fmla="*/ 4302396 h 5040569"/>
              <a:gd name="connsiteX11" fmla="*/ 2520281 w 5040563"/>
              <a:gd name="connsiteY11" fmla="*/ 5040568 h 5040569"/>
              <a:gd name="connsiteX12" fmla="*/ 738174 w 5040563"/>
              <a:gd name="connsiteY12" fmla="*/ 4302394 h 5040569"/>
              <a:gd name="connsiteX13" fmla="*/ 3 w 5040563"/>
              <a:gd name="connsiteY13" fmla="*/ 2520286 h 5040569"/>
              <a:gd name="connsiteX14" fmla="*/ 0 w 5040563"/>
              <a:gd name="connsiteY14" fmla="*/ 2520280 h 5040569"/>
              <a:gd name="connsiteX15" fmla="*/ 1657084 w 5040563"/>
              <a:gd name="connsiteY15" fmla="*/ 2520280 h 5040569"/>
              <a:gd name="connsiteX16" fmla="*/ 2520279 w 5040563"/>
              <a:gd name="connsiteY16" fmla="*/ 3383477 h 5040569"/>
              <a:gd name="connsiteX17" fmla="*/ 3383476 w 5040563"/>
              <a:gd name="connsiteY17" fmla="*/ 2520282 h 5040569"/>
              <a:gd name="connsiteX18" fmla="*/ 2520280 w 5040563"/>
              <a:gd name="connsiteY18" fmla="*/ 1657086 h 5040569"/>
              <a:gd name="connsiteX19" fmla="*/ 1657083 w 5040563"/>
              <a:gd name="connsiteY19" fmla="*/ 2520281 h 5040569"/>
              <a:gd name="connsiteX20" fmla="*/ 1657084 w 5040563"/>
              <a:gd name="connsiteY20" fmla="*/ 2520280 h 5040569"/>
              <a:gd name="connsiteX0" fmla="*/ 0 w 5040563"/>
              <a:gd name="connsiteY0" fmla="*/ 2520280 h 5040569"/>
              <a:gd name="connsiteX1" fmla="*/ 738176 w 5040563"/>
              <a:gd name="connsiteY1" fmla="*/ 738173 h 5040569"/>
              <a:gd name="connsiteX2" fmla="*/ 2016224 w 5040563"/>
              <a:gd name="connsiteY2" fmla="*/ 0 h 5040569"/>
              <a:gd name="connsiteX3" fmla="*/ 2160240 w 5040563"/>
              <a:gd name="connsiteY3" fmla="*/ 216023 h 5040569"/>
              <a:gd name="connsiteX4" fmla="*/ 2304256 w 5040563"/>
              <a:gd name="connsiteY4" fmla="*/ 432047 h 5040569"/>
              <a:gd name="connsiteX5" fmla="*/ 2448272 w 5040563"/>
              <a:gd name="connsiteY5" fmla="*/ 576063 h 5040569"/>
              <a:gd name="connsiteX6" fmla="*/ 2808312 w 5040563"/>
              <a:gd name="connsiteY6" fmla="*/ 504055 h 5040569"/>
              <a:gd name="connsiteX7" fmla="*/ 3024336 w 5040563"/>
              <a:gd name="connsiteY7" fmla="*/ 72007 h 5040569"/>
              <a:gd name="connsiteX8" fmla="*/ 4302392 w 5040563"/>
              <a:gd name="connsiteY8" fmla="*/ 738179 h 5040569"/>
              <a:gd name="connsiteX9" fmla="*/ 5040562 w 5040563"/>
              <a:gd name="connsiteY9" fmla="*/ 2520288 h 5040569"/>
              <a:gd name="connsiteX10" fmla="*/ 4302389 w 5040563"/>
              <a:gd name="connsiteY10" fmla="*/ 4302396 h 5040569"/>
              <a:gd name="connsiteX11" fmla="*/ 2520281 w 5040563"/>
              <a:gd name="connsiteY11" fmla="*/ 5040568 h 5040569"/>
              <a:gd name="connsiteX12" fmla="*/ 738174 w 5040563"/>
              <a:gd name="connsiteY12" fmla="*/ 4302394 h 5040569"/>
              <a:gd name="connsiteX13" fmla="*/ 3 w 5040563"/>
              <a:gd name="connsiteY13" fmla="*/ 2520286 h 5040569"/>
              <a:gd name="connsiteX14" fmla="*/ 0 w 5040563"/>
              <a:gd name="connsiteY14" fmla="*/ 2520280 h 5040569"/>
              <a:gd name="connsiteX15" fmla="*/ 1657084 w 5040563"/>
              <a:gd name="connsiteY15" fmla="*/ 2520280 h 5040569"/>
              <a:gd name="connsiteX16" fmla="*/ 2520279 w 5040563"/>
              <a:gd name="connsiteY16" fmla="*/ 3383477 h 5040569"/>
              <a:gd name="connsiteX17" fmla="*/ 3383476 w 5040563"/>
              <a:gd name="connsiteY17" fmla="*/ 2520282 h 5040569"/>
              <a:gd name="connsiteX18" fmla="*/ 2520280 w 5040563"/>
              <a:gd name="connsiteY18" fmla="*/ 1657086 h 5040569"/>
              <a:gd name="connsiteX19" fmla="*/ 1657083 w 5040563"/>
              <a:gd name="connsiteY19" fmla="*/ 2520281 h 5040569"/>
              <a:gd name="connsiteX20" fmla="*/ 1657084 w 5040563"/>
              <a:gd name="connsiteY20" fmla="*/ 2520280 h 5040569"/>
              <a:gd name="connsiteX0" fmla="*/ 0 w 5040563"/>
              <a:gd name="connsiteY0" fmla="*/ 2520280 h 5040569"/>
              <a:gd name="connsiteX1" fmla="*/ 738176 w 5040563"/>
              <a:gd name="connsiteY1" fmla="*/ 738173 h 5040569"/>
              <a:gd name="connsiteX2" fmla="*/ 2016224 w 5040563"/>
              <a:gd name="connsiteY2" fmla="*/ 0 h 5040569"/>
              <a:gd name="connsiteX3" fmla="*/ 2160240 w 5040563"/>
              <a:gd name="connsiteY3" fmla="*/ 216023 h 5040569"/>
              <a:gd name="connsiteX4" fmla="*/ 2304256 w 5040563"/>
              <a:gd name="connsiteY4" fmla="*/ 432047 h 5040569"/>
              <a:gd name="connsiteX5" fmla="*/ 2448272 w 5040563"/>
              <a:gd name="connsiteY5" fmla="*/ 576063 h 5040569"/>
              <a:gd name="connsiteX6" fmla="*/ 2808312 w 5040563"/>
              <a:gd name="connsiteY6" fmla="*/ 504055 h 5040569"/>
              <a:gd name="connsiteX7" fmla="*/ 3024336 w 5040563"/>
              <a:gd name="connsiteY7" fmla="*/ 72007 h 5040569"/>
              <a:gd name="connsiteX8" fmla="*/ 4302392 w 5040563"/>
              <a:gd name="connsiteY8" fmla="*/ 738179 h 5040569"/>
              <a:gd name="connsiteX9" fmla="*/ 5040562 w 5040563"/>
              <a:gd name="connsiteY9" fmla="*/ 2520288 h 5040569"/>
              <a:gd name="connsiteX10" fmla="*/ 4302389 w 5040563"/>
              <a:gd name="connsiteY10" fmla="*/ 4302396 h 5040569"/>
              <a:gd name="connsiteX11" fmla="*/ 2520281 w 5040563"/>
              <a:gd name="connsiteY11" fmla="*/ 5040568 h 5040569"/>
              <a:gd name="connsiteX12" fmla="*/ 738174 w 5040563"/>
              <a:gd name="connsiteY12" fmla="*/ 4302394 h 5040569"/>
              <a:gd name="connsiteX13" fmla="*/ 3 w 5040563"/>
              <a:gd name="connsiteY13" fmla="*/ 2520286 h 5040569"/>
              <a:gd name="connsiteX14" fmla="*/ 0 w 5040563"/>
              <a:gd name="connsiteY14" fmla="*/ 2520280 h 5040569"/>
              <a:gd name="connsiteX15" fmla="*/ 1657084 w 5040563"/>
              <a:gd name="connsiteY15" fmla="*/ 2520280 h 5040569"/>
              <a:gd name="connsiteX16" fmla="*/ 2520279 w 5040563"/>
              <a:gd name="connsiteY16" fmla="*/ 3383477 h 5040569"/>
              <a:gd name="connsiteX17" fmla="*/ 3383476 w 5040563"/>
              <a:gd name="connsiteY17" fmla="*/ 2520282 h 5040569"/>
              <a:gd name="connsiteX18" fmla="*/ 2520280 w 5040563"/>
              <a:gd name="connsiteY18" fmla="*/ 1657086 h 5040569"/>
              <a:gd name="connsiteX19" fmla="*/ 1657083 w 5040563"/>
              <a:gd name="connsiteY19" fmla="*/ 2520281 h 5040569"/>
              <a:gd name="connsiteX20" fmla="*/ 1657084 w 5040563"/>
              <a:gd name="connsiteY20" fmla="*/ 2520280 h 5040569"/>
              <a:gd name="connsiteX0" fmla="*/ 0 w 5040563"/>
              <a:gd name="connsiteY0" fmla="*/ 2520280 h 5040569"/>
              <a:gd name="connsiteX1" fmla="*/ 738176 w 5040563"/>
              <a:gd name="connsiteY1" fmla="*/ 738173 h 5040569"/>
              <a:gd name="connsiteX2" fmla="*/ 2016224 w 5040563"/>
              <a:gd name="connsiteY2" fmla="*/ 0 h 5040569"/>
              <a:gd name="connsiteX3" fmla="*/ 2160240 w 5040563"/>
              <a:gd name="connsiteY3" fmla="*/ 216023 h 5040569"/>
              <a:gd name="connsiteX4" fmla="*/ 2304256 w 5040563"/>
              <a:gd name="connsiteY4" fmla="*/ 432047 h 5040569"/>
              <a:gd name="connsiteX5" fmla="*/ 2448272 w 5040563"/>
              <a:gd name="connsiteY5" fmla="*/ 576063 h 5040569"/>
              <a:gd name="connsiteX6" fmla="*/ 2808312 w 5040563"/>
              <a:gd name="connsiteY6" fmla="*/ 504055 h 5040569"/>
              <a:gd name="connsiteX7" fmla="*/ 2952328 w 5040563"/>
              <a:gd name="connsiteY7" fmla="*/ 288031 h 5040569"/>
              <a:gd name="connsiteX8" fmla="*/ 3024336 w 5040563"/>
              <a:gd name="connsiteY8" fmla="*/ 72007 h 5040569"/>
              <a:gd name="connsiteX9" fmla="*/ 4302392 w 5040563"/>
              <a:gd name="connsiteY9" fmla="*/ 738179 h 5040569"/>
              <a:gd name="connsiteX10" fmla="*/ 5040562 w 5040563"/>
              <a:gd name="connsiteY10" fmla="*/ 2520288 h 5040569"/>
              <a:gd name="connsiteX11" fmla="*/ 4302389 w 5040563"/>
              <a:gd name="connsiteY11" fmla="*/ 4302396 h 5040569"/>
              <a:gd name="connsiteX12" fmla="*/ 2520281 w 5040563"/>
              <a:gd name="connsiteY12" fmla="*/ 5040568 h 5040569"/>
              <a:gd name="connsiteX13" fmla="*/ 738174 w 5040563"/>
              <a:gd name="connsiteY13" fmla="*/ 4302394 h 5040569"/>
              <a:gd name="connsiteX14" fmla="*/ 3 w 5040563"/>
              <a:gd name="connsiteY14" fmla="*/ 2520286 h 5040569"/>
              <a:gd name="connsiteX15" fmla="*/ 0 w 5040563"/>
              <a:gd name="connsiteY15" fmla="*/ 2520280 h 5040569"/>
              <a:gd name="connsiteX16" fmla="*/ 1657084 w 5040563"/>
              <a:gd name="connsiteY16" fmla="*/ 2520280 h 5040569"/>
              <a:gd name="connsiteX17" fmla="*/ 2520279 w 5040563"/>
              <a:gd name="connsiteY17" fmla="*/ 3383477 h 5040569"/>
              <a:gd name="connsiteX18" fmla="*/ 3383476 w 5040563"/>
              <a:gd name="connsiteY18" fmla="*/ 2520282 h 5040569"/>
              <a:gd name="connsiteX19" fmla="*/ 2520280 w 5040563"/>
              <a:gd name="connsiteY19" fmla="*/ 1657086 h 5040569"/>
              <a:gd name="connsiteX20" fmla="*/ 1657083 w 5040563"/>
              <a:gd name="connsiteY20" fmla="*/ 2520281 h 5040569"/>
              <a:gd name="connsiteX21" fmla="*/ 1657084 w 5040563"/>
              <a:gd name="connsiteY21" fmla="*/ 2520280 h 5040569"/>
              <a:gd name="connsiteX0" fmla="*/ 0 w 5040563"/>
              <a:gd name="connsiteY0" fmla="*/ 2520280 h 5040569"/>
              <a:gd name="connsiteX1" fmla="*/ 738176 w 5040563"/>
              <a:gd name="connsiteY1" fmla="*/ 738173 h 5040569"/>
              <a:gd name="connsiteX2" fmla="*/ 2016224 w 5040563"/>
              <a:gd name="connsiteY2" fmla="*/ 0 h 5040569"/>
              <a:gd name="connsiteX3" fmla="*/ 2160240 w 5040563"/>
              <a:gd name="connsiteY3" fmla="*/ 216023 h 5040569"/>
              <a:gd name="connsiteX4" fmla="*/ 2304256 w 5040563"/>
              <a:gd name="connsiteY4" fmla="*/ 432047 h 5040569"/>
              <a:gd name="connsiteX5" fmla="*/ 2448272 w 5040563"/>
              <a:gd name="connsiteY5" fmla="*/ 576063 h 5040569"/>
              <a:gd name="connsiteX6" fmla="*/ 2664296 w 5040563"/>
              <a:gd name="connsiteY6" fmla="*/ 576063 h 5040569"/>
              <a:gd name="connsiteX7" fmla="*/ 2808312 w 5040563"/>
              <a:gd name="connsiteY7" fmla="*/ 504055 h 5040569"/>
              <a:gd name="connsiteX8" fmla="*/ 2952328 w 5040563"/>
              <a:gd name="connsiteY8" fmla="*/ 288031 h 5040569"/>
              <a:gd name="connsiteX9" fmla="*/ 3024336 w 5040563"/>
              <a:gd name="connsiteY9" fmla="*/ 72007 h 5040569"/>
              <a:gd name="connsiteX10" fmla="*/ 4302392 w 5040563"/>
              <a:gd name="connsiteY10" fmla="*/ 738179 h 5040569"/>
              <a:gd name="connsiteX11" fmla="*/ 5040562 w 5040563"/>
              <a:gd name="connsiteY11" fmla="*/ 2520288 h 5040569"/>
              <a:gd name="connsiteX12" fmla="*/ 4302389 w 5040563"/>
              <a:gd name="connsiteY12" fmla="*/ 4302396 h 5040569"/>
              <a:gd name="connsiteX13" fmla="*/ 2520281 w 5040563"/>
              <a:gd name="connsiteY13" fmla="*/ 5040568 h 5040569"/>
              <a:gd name="connsiteX14" fmla="*/ 738174 w 5040563"/>
              <a:gd name="connsiteY14" fmla="*/ 4302394 h 5040569"/>
              <a:gd name="connsiteX15" fmla="*/ 3 w 5040563"/>
              <a:gd name="connsiteY15" fmla="*/ 2520286 h 5040569"/>
              <a:gd name="connsiteX16" fmla="*/ 0 w 5040563"/>
              <a:gd name="connsiteY16" fmla="*/ 2520280 h 5040569"/>
              <a:gd name="connsiteX17" fmla="*/ 1657084 w 5040563"/>
              <a:gd name="connsiteY17" fmla="*/ 2520280 h 5040569"/>
              <a:gd name="connsiteX18" fmla="*/ 2520279 w 5040563"/>
              <a:gd name="connsiteY18" fmla="*/ 3383477 h 5040569"/>
              <a:gd name="connsiteX19" fmla="*/ 3383476 w 5040563"/>
              <a:gd name="connsiteY19" fmla="*/ 2520282 h 5040569"/>
              <a:gd name="connsiteX20" fmla="*/ 2520280 w 5040563"/>
              <a:gd name="connsiteY20" fmla="*/ 1657086 h 5040569"/>
              <a:gd name="connsiteX21" fmla="*/ 1657083 w 5040563"/>
              <a:gd name="connsiteY21" fmla="*/ 2520281 h 5040569"/>
              <a:gd name="connsiteX22" fmla="*/ 1657084 w 5040563"/>
              <a:gd name="connsiteY22" fmla="*/ 2520280 h 5040569"/>
              <a:gd name="connsiteX0" fmla="*/ 0 w 5040563"/>
              <a:gd name="connsiteY0" fmla="*/ 2520280 h 5040569"/>
              <a:gd name="connsiteX1" fmla="*/ 738176 w 5040563"/>
              <a:gd name="connsiteY1" fmla="*/ 738173 h 5040569"/>
              <a:gd name="connsiteX2" fmla="*/ 2016224 w 5040563"/>
              <a:gd name="connsiteY2" fmla="*/ 0 h 5040569"/>
              <a:gd name="connsiteX3" fmla="*/ 2160240 w 5040563"/>
              <a:gd name="connsiteY3" fmla="*/ 216023 h 5040569"/>
              <a:gd name="connsiteX4" fmla="*/ 2232248 w 5040563"/>
              <a:gd name="connsiteY4" fmla="*/ 432047 h 5040569"/>
              <a:gd name="connsiteX5" fmla="*/ 2448272 w 5040563"/>
              <a:gd name="connsiteY5" fmla="*/ 576063 h 5040569"/>
              <a:gd name="connsiteX6" fmla="*/ 2664296 w 5040563"/>
              <a:gd name="connsiteY6" fmla="*/ 576063 h 5040569"/>
              <a:gd name="connsiteX7" fmla="*/ 2808312 w 5040563"/>
              <a:gd name="connsiteY7" fmla="*/ 504055 h 5040569"/>
              <a:gd name="connsiteX8" fmla="*/ 2952328 w 5040563"/>
              <a:gd name="connsiteY8" fmla="*/ 288031 h 5040569"/>
              <a:gd name="connsiteX9" fmla="*/ 3024336 w 5040563"/>
              <a:gd name="connsiteY9" fmla="*/ 72007 h 5040569"/>
              <a:gd name="connsiteX10" fmla="*/ 4302392 w 5040563"/>
              <a:gd name="connsiteY10" fmla="*/ 738179 h 5040569"/>
              <a:gd name="connsiteX11" fmla="*/ 5040562 w 5040563"/>
              <a:gd name="connsiteY11" fmla="*/ 2520288 h 5040569"/>
              <a:gd name="connsiteX12" fmla="*/ 4302389 w 5040563"/>
              <a:gd name="connsiteY12" fmla="*/ 4302396 h 5040569"/>
              <a:gd name="connsiteX13" fmla="*/ 2520281 w 5040563"/>
              <a:gd name="connsiteY13" fmla="*/ 5040568 h 5040569"/>
              <a:gd name="connsiteX14" fmla="*/ 738174 w 5040563"/>
              <a:gd name="connsiteY14" fmla="*/ 4302394 h 5040569"/>
              <a:gd name="connsiteX15" fmla="*/ 3 w 5040563"/>
              <a:gd name="connsiteY15" fmla="*/ 2520286 h 5040569"/>
              <a:gd name="connsiteX16" fmla="*/ 0 w 5040563"/>
              <a:gd name="connsiteY16" fmla="*/ 2520280 h 5040569"/>
              <a:gd name="connsiteX17" fmla="*/ 1657084 w 5040563"/>
              <a:gd name="connsiteY17" fmla="*/ 2520280 h 5040569"/>
              <a:gd name="connsiteX18" fmla="*/ 2520279 w 5040563"/>
              <a:gd name="connsiteY18" fmla="*/ 3383477 h 5040569"/>
              <a:gd name="connsiteX19" fmla="*/ 3383476 w 5040563"/>
              <a:gd name="connsiteY19" fmla="*/ 2520282 h 5040569"/>
              <a:gd name="connsiteX20" fmla="*/ 2520280 w 5040563"/>
              <a:gd name="connsiteY20" fmla="*/ 1657086 h 5040569"/>
              <a:gd name="connsiteX21" fmla="*/ 1657083 w 5040563"/>
              <a:gd name="connsiteY21" fmla="*/ 2520281 h 5040569"/>
              <a:gd name="connsiteX22" fmla="*/ 1657084 w 5040563"/>
              <a:gd name="connsiteY22" fmla="*/ 2520280 h 5040569"/>
              <a:gd name="connsiteX0" fmla="*/ 0 w 5040563"/>
              <a:gd name="connsiteY0" fmla="*/ 2520280 h 5040569"/>
              <a:gd name="connsiteX1" fmla="*/ 738176 w 5040563"/>
              <a:gd name="connsiteY1" fmla="*/ 738173 h 5040569"/>
              <a:gd name="connsiteX2" fmla="*/ 2016224 w 5040563"/>
              <a:gd name="connsiteY2" fmla="*/ 0 h 5040569"/>
              <a:gd name="connsiteX3" fmla="*/ 2160240 w 5040563"/>
              <a:gd name="connsiteY3" fmla="*/ 216023 h 5040569"/>
              <a:gd name="connsiteX4" fmla="*/ 2232248 w 5040563"/>
              <a:gd name="connsiteY4" fmla="*/ 432047 h 5040569"/>
              <a:gd name="connsiteX5" fmla="*/ 2304256 w 5040563"/>
              <a:gd name="connsiteY5" fmla="*/ 504055 h 5040569"/>
              <a:gd name="connsiteX6" fmla="*/ 2448272 w 5040563"/>
              <a:gd name="connsiteY6" fmla="*/ 576063 h 5040569"/>
              <a:gd name="connsiteX7" fmla="*/ 2664296 w 5040563"/>
              <a:gd name="connsiteY7" fmla="*/ 576063 h 5040569"/>
              <a:gd name="connsiteX8" fmla="*/ 2808312 w 5040563"/>
              <a:gd name="connsiteY8" fmla="*/ 504055 h 5040569"/>
              <a:gd name="connsiteX9" fmla="*/ 2952328 w 5040563"/>
              <a:gd name="connsiteY9" fmla="*/ 288031 h 5040569"/>
              <a:gd name="connsiteX10" fmla="*/ 3024336 w 5040563"/>
              <a:gd name="connsiteY10" fmla="*/ 72007 h 5040569"/>
              <a:gd name="connsiteX11" fmla="*/ 4302392 w 5040563"/>
              <a:gd name="connsiteY11" fmla="*/ 738179 h 5040569"/>
              <a:gd name="connsiteX12" fmla="*/ 5040562 w 5040563"/>
              <a:gd name="connsiteY12" fmla="*/ 2520288 h 5040569"/>
              <a:gd name="connsiteX13" fmla="*/ 4302389 w 5040563"/>
              <a:gd name="connsiteY13" fmla="*/ 4302396 h 5040569"/>
              <a:gd name="connsiteX14" fmla="*/ 2520281 w 5040563"/>
              <a:gd name="connsiteY14" fmla="*/ 5040568 h 5040569"/>
              <a:gd name="connsiteX15" fmla="*/ 738174 w 5040563"/>
              <a:gd name="connsiteY15" fmla="*/ 4302394 h 5040569"/>
              <a:gd name="connsiteX16" fmla="*/ 3 w 5040563"/>
              <a:gd name="connsiteY16" fmla="*/ 2520286 h 5040569"/>
              <a:gd name="connsiteX17" fmla="*/ 0 w 5040563"/>
              <a:gd name="connsiteY17" fmla="*/ 2520280 h 5040569"/>
              <a:gd name="connsiteX18" fmla="*/ 1657084 w 5040563"/>
              <a:gd name="connsiteY18" fmla="*/ 2520280 h 5040569"/>
              <a:gd name="connsiteX19" fmla="*/ 2520279 w 5040563"/>
              <a:gd name="connsiteY19" fmla="*/ 3383477 h 5040569"/>
              <a:gd name="connsiteX20" fmla="*/ 3383476 w 5040563"/>
              <a:gd name="connsiteY20" fmla="*/ 2520282 h 5040569"/>
              <a:gd name="connsiteX21" fmla="*/ 2520280 w 5040563"/>
              <a:gd name="connsiteY21" fmla="*/ 1657086 h 5040569"/>
              <a:gd name="connsiteX22" fmla="*/ 1657083 w 5040563"/>
              <a:gd name="connsiteY22" fmla="*/ 2520281 h 5040569"/>
              <a:gd name="connsiteX23" fmla="*/ 1657084 w 5040563"/>
              <a:gd name="connsiteY23" fmla="*/ 2520280 h 5040569"/>
              <a:gd name="connsiteX0" fmla="*/ 0 w 5040563"/>
              <a:gd name="connsiteY0" fmla="*/ 2520281 h 5040570"/>
              <a:gd name="connsiteX1" fmla="*/ 738176 w 5040563"/>
              <a:gd name="connsiteY1" fmla="*/ 738174 h 5040570"/>
              <a:gd name="connsiteX2" fmla="*/ 2016224 w 5040563"/>
              <a:gd name="connsiteY2" fmla="*/ 0 h 5040570"/>
              <a:gd name="connsiteX3" fmla="*/ 2160240 w 5040563"/>
              <a:gd name="connsiteY3" fmla="*/ 216024 h 5040570"/>
              <a:gd name="connsiteX4" fmla="*/ 2232248 w 5040563"/>
              <a:gd name="connsiteY4" fmla="*/ 432048 h 5040570"/>
              <a:gd name="connsiteX5" fmla="*/ 2304256 w 5040563"/>
              <a:gd name="connsiteY5" fmla="*/ 504056 h 5040570"/>
              <a:gd name="connsiteX6" fmla="*/ 2448272 w 5040563"/>
              <a:gd name="connsiteY6" fmla="*/ 576064 h 5040570"/>
              <a:gd name="connsiteX7" fmla="*/ 2664296 w 5040563"/>
              <a:gd name="connsiteY7" fmla="*/ 576064 h 5040570"/>
              <a:gd name="connsiteX8" fmla="*/ 2808312 w 5040563"/>
              <a:gd name="connsiteY8" fmla="*/ 504056 h 5040570"/>
              <a:gd name="connsiteX9" fmla="*/ 2952328 w 5040563"/>
              <a:gd name="connsiteY9" fmla="*/ 288032 h 5040570"/>
              <a:gd name="connsiteX10" fmla="*/ 3024336 w 5040563"/>
              <a:gd name="connsiteY10" fmla="*/ 72008 h 5040570"/>
              <a:gd name="connsiteX11" fmla="*/ 4302392 w 5040563"/>
              <a:gd name="connsiteY11" fmla="*/ 738180 h 5040570"/>
              <a:gd name="connsiteX12" fmla="*/ 5040562 w 5040563"/>
              <a:gd name="connsiteY12" fmla="*/ 2520289 h 5040570"/>
              <a:gd name="connsiteX13" fmla="*/ 4302389 w 5040563"/>
              <a:gd name="connsiteY13" fmla="*/ 4302397 h 5040570"/>
              <a:gd name="connsiteX14" fmla="*/ 2520281 w 5040563"/>
              <a:gd name="connsiteY14" fmla="*/ 5040569 h 5040570"/>
              <a:gd name="connsiteX15" fmla="*/ 738174 w 5040563"/>
              <a:gd name="connsiteY15" fmla="*/ 4302395 h 5040570"/>
              <a:gd name="connsiteX16" fmla="*/ 3 w 5040563"/>
              <a:gd name="connsiteY16" fmla="*/ 2520287 h 5040570"/>
              <a:gd name="connsiteX17" fmla="*/ 0 w 5040563"/>
              <a:gd name="connsiteY17" fmla="*/ 2520281 h 5040570"/>
              <a:gd name="connsiteX18" fmla="*/ 1657084 w 5040563"/>
              <a:gd name="connsiteY18" fmla="*/ 2520281 h 5040570"/>
              <a:gd name="connsiteX19" fmla="*/ 2520279 w 5040563"/>
              <a:gd name="connsiteY19" fmla="*/ 3383478 h 5040570"/>
              <a:gd name="connsiteX20" fmla="*/ 3383476 w 5040563"/>
              <a:gd name="connsiteY20" fmla="*/ 2520283 h 5040570"/>
              <a:gd name="connsiteX21" fmla="*/ 2520280 w 5040563"/>
              <a:gd name="connsiteY21" fmla="*/ 1657087 h 5040570"/>
              <a:gd name="connsiteX22" fmla="*/ 1657083 w 5040563"/>
              <a:gd name="connsiteY22" fmla="*/ 2520282 h 5040570"/>
              <a:gd name="connsiteX23" fmla="*/ 1657084 w 5040563"/>
              <a:gd name="connsiteY23" fmla="*/ 2520281 h 5040570"/>
              <a:gd name="connsiteX0" fmla="*/ 0 w 5040563"/>
              <a:gd name="connsiteY0" fmla="*/ 2520281 h 5040570"/>
              <a:gd name="connsiteX1" fmla="*/ 738176 w 5040563"/>
              <a:gd name="connsiteY1" fmla="*/ 738174 h 5040570"/>
              <a:gd name="connsiteX2" fmla="*/ 2016224 w 5040563"/>
              <a:gd name="connsiteY2" fmla="*/ 0 h 5040570"/>
              <a:gd name="connsiteX3" fmla="*/ 2088232 w 5040563"/>
              <a:gd name="connsiteY3" fmla="*/ 216024 h 5040570"/>
              <a:gd name="connsiteX4" fmla="*/ 2232248 w 5040563"/>
              <a:gd name="connsiteY4" fmla="*/ 432048 h 5040570"/>
              <a:gd name="connsiteX5" fmla="*/ 2304256 w 5040563"/>
              <a:gd name="connsiteY5" fmla="*/ 504056 h 5040570"/>
              <a:gd name="connsiteX6" fmla="*/ 2448272 w 5040563"/>
              <a:gd name="connsiteY6" fmla="*/ 576064 h 5040570"/>
              <a:gd name="connsiteX7" fmla="*/ 2664296 w 5040563"/>
              <a:gd name="connsiteY7" fmla="*/ 576064 h 5040570"/>
              <a:gd name="connsiteX8" fmla="*/ 2808312 w 5040563"/>
              <a:gd name="connsiteY8" fmla="*/ 504056 h 5040570"/>
              <a:gd name="connsiteX9" fmla="*/ 2952328 w 5040563"/>
              <a:gd name="connsiteY9" fmla="*/ 288032 h 5040570"/>
              <a:gd name="connsiteX10" fmla="*/ 3024336 w 5040563"/>
              <a:gd name="connsiteY10" fmla="*/ 72008 h 5040570"/>
              <a:gd name="connsiteX11" fmla="*/ 4302392 w 5040563"/>
              <a:gd name="connsiteY11" fmla="*/ 738180 h 5040570"/>
              <a:gd name="connsiteX12" fmla="*/ 5040562 w 5040563"/>
              <a:gd name="connsiteY12" fmla="*/ 2520289 h 5040570"/>
              <a:gd name="connsiteX13" fmla="*/ 4302389 w 5040563"/>
              <a:gd name="connsiteY13" fmla="*/ 4302397 h 5040570"/>
              <a:gd name="connsiteX14" fmla="*/ 2520281 w 5040563"/>
              <a:gd name="connsiteY14" fmla="*/ 5040569 h 5040570"/>
              <a:gd name="connsiteX15" fmla="*/ 738174 w 5040563"/>
              <a:gd name="connsiteY15" fmla="*/ 4302395 h 5040570"/>
              <a:gd name="connsiteX16" fmla="*/ 3 w 5040563"/>
              <a:gd name="connsiteY16" fmla="*/ 2520287 h 5040570"/>
              <a:gd name="connsiteX17" fmla="*/ 0 w 5040563"/>
              <a:gd name="connsiteY17" fmla="*/ 2520281 h 5040570"/>
              <a:gd name="connsiteX18" fmla="*/ 1657084 w 5040563"/>
              <a:gd name="connsiteY18" fmla="*/ 2520281 h 5040570"/>
              <a:gd name="connsiteX19" fmla="*/ 2520279 w 5040563"/>
              <a:gd name="connsiteY19" fmla="*/ 3383478 h 5040570"/>
              <a:gd name="connsiteX20" fmla="*/ 3383476 w 5040563"/>
              <a:gd name="connsiteY20" fmla="*/ 2520283 h 5040570"/>
              <a:gd name="connsiteX21" fmla="*/ 2520280 w 5040563"/>
              <a:gd name="connsiteY21" fmla="*/ 1657087 h 5040570"/>
              <a:gd name="connsiteX22" fmla="*/ 1657083 w 5040563"/>
              <a:gd name="connsiteY22" fmla="*/ 2520282 h 5040570"/>
              <a:gd name="connsiteX23" fmla="*/ 1657084 w 5040563"/>
              <a:gd name="connsiteY23" fmla="*/ 2520281 h 5040570"/>
              <a:gd name="connsiteX0" fmla="*/ 174304 w 5214867"/>
              <a:gd name="connsiteY0" fmla="*/ 2520281 h 5040570"/>
              <a:gd name="connsiteX1" fmla="*/ 699841 w 5214867"/>
              <a:gd name="connsiteY1" fmla="*/ 1115243 h 5040570"/>
              <a:gd name="connsiteX2" fmla="*/ 912480 w 5214867"/>
              <a:gd name="connsiteY2" fmla="*/ 738174 h 5040570"/>
              <a:gd name="connsiteX3" fmla="*/ 2190528 w 5214867"/>
              <a:gd name="connsiteY3" fmla="*/ 0 h 5040570"/>
              <a:gd name="connsiteX4" fmla="*/ 2262536 w 5214867"/>
              <a:gd name="connsiteY4" fmla="*/ 216024 h 5040570"/>
              <a:gd name="connsiteX5" fmla="*/ 2406552 w 5214867"/>
              <a:gd name="connsiteY5" fmla="*/ 432048 h 5040570"/>
              <a:gd name="connsiteX6" fmla="*/ 2478560 w 5214867"/>
              <a:gd name="connsiteY6" fmla="*/ 504056 h 5040570"/>
              <a:gd name="connsiteX7" fmla="*/ 2622576 w 5214867"/>
              <a:gd name="connsiteY7" fmla="*/ 576064 h 5040570"/>
              <a:gd name="connsiteX8" fmla="*/ 2838600 w 5214867"/>
              <a:gd name="connsiteY8" fmla="*/ 576064 h 5040570"/>
              <a:gd name="connsiteX9" fmla="*/ 2982616 w 5214867"/>
              <a:gd name="connsiteY9" fmla="*/ 504056 h 5040570"/>
              <a:gd name="connsiteX10" fmla="*/ 3126632 w 5214867"/>
              <a:gd name="connsiteY10" fmla="*/ 288032 h 5040570"/>
              <a:gd name="connsiteX11" fmla="*/ 3198640 w 5214867"/>
              <a:gd name="connsiteY11" fmla="*/ 72008 h 5040570"/>
              <a:gd name="connsiteX12" fmla="*/ 4476696 w 5214867"/>
              <a:gd name="connsiteY12" fmla="*/ 738180 h 5040570"/>
              <a:gd name="connsiteX13" fmla="*/ 5214866 w 5214867"/>
              <a:gd name="connsiteY13" fmla="*/ 2520289 h 5040570"/>
              <a:gd name="connsiteX14" fmla="*/ 4476693 w 5214867"/>
              <a:gd name="connsiteY14" fmla="*/ 4302397 h 5040570"/>
              <a:gd name="connsiteX15" fmla="*/ 2694585 w 5214867"/>
              <a:gd name="connsiteY15" fmla="*/ 5040569 h 5040570"/>
              <a:gd name="connsiteX16" fmla="*/ 912478 w 5214867"/>
              <a:gd name="connsiteY16" fmla="*/ 4302395 h 5040570"/>
              <a:gd name="connsiteX17" fmla="*/ 174307 w 5214867"/>
              <a:gd name="connsiteY17" fmla="*/ 2520287 h 5040570"/>
              <a:gd name="connsiteX18" fmla="*/ 174304 w 5214867"/>
              <a:gd name="connsiteY18" fmla="*/ 2520281 h 5040570"/>
              <a:gd name="connsiteX19" fmla="*/ 1831388 w 5214867"/>
              <a:gd name="connsiteY19" fmla="*/ 2520281 h 5040570"/>
              <a:gd name="connsiteX20" fmla="*/ 2694583 w 5214867"/>
              <a:gd name="connsiteY20" fmla="*/ 3383478 h 5040570"/>
              <a:gd name="connsiteX21" fmla="*/ 3557780 w 5214867"/>
              <a:gd name="connsiteY21" fmla="*/ 2520283 h 5040570"/>
              <a:gd name="connsiteX22" fmla="*/ 2694584 w 5214867"/>
              <a:gd name="connsiteY22" fmla="*/ 1657087 h 5040570"/>
              <a:gd name="connsiteX23" fmla="*/ 1831387 w 5214867"/>
              <a:gd name="connsiteY23" fmla="*/ 2520282 h 5040570"/>
              <a:gd name="connsiteX24" fmla="*/ 1831388 w 5214867"/>
              <a:gd name="connsiteY24"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943436 w 5245823"/>
              <a:gd name="connsiteY3" fmla="*/ 738174 h 5040570"/>
              <a:gd name="connsiteX4" fmla="*/ 2221484 w 5245823"/>
              <a:gd name="connsiteY4" fmla="*/ 0 h 5040570"/>
              <a:gd name="connsiteX5" fmla="*/ 2293492 w 5245823"/>
              <a:gd name="connsiteY5" fmla="*/ 216024 h 5040570"/>
              <a:gd name="connsiteX6" fmla="*/ 2437508 w 5245823"/>
              <a:gd name="connsiteY6" fmla="*/ 432048 h 5040570"/>
              <a:gd name="connsiteX7" fmla="*/ 2509516 w 5245823"/>
              <a:gd name="connsiteY7" fmla="*/ 504056 h 5040570"/>
              <a:gd name="connsiteX8" fmla="*/ 2653532 w 5245823"/>
              <a:gd name="connsiteY8" fmla="*/ 576064 h 5040570"/>
              <a:gd name="connsiteX9" fmla="*/ 2869556 w 5245823"/>
              <a:gd name="connsiteY9" fmla="*/ 576064 h 5040570"/>
              <a:gd name="connsiteX10" fmla="*/ 3013572 w 5245823"/>
              <a:gd name="connsiteY10" fmla="*/ 504056 h 5040570"/>
              <a:gd name="connsiteX11" fmla="*/ 3157588 w 5245823"/>
              <a:gd name="connsiteY11" fmla="*/ 288032 h 5040570"/>
              <a:gd name="connsiteX12" fmla="*/ 3229596 w 5245823"/>
              <a:gd name="connsiteY12" fmla="*/ 72008 h 5040570"/>
              <a:gd name="connsiteX13" fmla="*/ 4507652 w 5245823"/>
              <a:gd name="connsiteY13" fmla="*/ 738180 h 5040570"/>
              <a:gd name="connsiteX14" fmla="*/ 5245822 w 5245823"/>
              <a:gd name="connsiteY14" fmla="*/ 2520289 h 5040570"/>
              <a:gd name="connsiteX15" fmla="*/ 4507649 w 5245823"/>
              <a:gd name="connsiteY15" fmla="*/ 4302397 h 5040570"/>
              <a:gd name="connsiteX16" fmla="*/ 2725541 w 5245823"/>
              <a:gd name="connsiteY16" fmla="*/ 5040569 h 5040570"/>
              <a:gd name="connsiteX17" fmla="*/ 943434 w 5245823"/>
              <a:gd name="connsiteY17" fmla="*/ 4302395 h 5040570"/>
              <a:gd name="connsiteX18" fmla="*/ 205263 w 5245823"/>
              <a:gd name="connsiteY18" fmla="*/ 2520287 h 5040570"/>
              <a:gd name="connsiteX19" fmla="*/ 205260 w 5245823"/>
              <a:gd name="connsiteY19" fmla="*/ 2520281 h 5040570"/>
              <a:gd name="connsiteX20" fmla="*/ 1862344 w 5245823"/>
              <a:gd name="connsiteY20" fmla="*/ 2520281 h 5040570"/>
              <a:gd name="connsiteX21" fmla="*/ 2725539 w 5245823"/>
              <a:gd name="connsiteY21" fmla="*/ 3383478 h 5040570"/>
              <a:gd name="connsiteX22" fmla="*/ 3588736 w 5245823"/>
              <a:gd name="connsiteY22" fmla="*/ 2520283 h 5040570"/>
              <a:gd name="connsiteX23" fmla="*/ 2725540 w 5245823"/>
              <a:gd name="connsiteY23" fmla="*/ 1657087 h 5040570"/>
              <a:gd name="connsiteX24" fmla="*/ 1862343 w 5245823"/>
              <a:gd name="connsiteY24" fmla="*/ 2520282 h 5040570"/>
              <a:gd name="connsiteX25" fmla="*/ 1862344 w 5245823"/>
              <a:gd name="connsiteY25"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943436 w 5245823"/>
              <a:gd name="connsiteY4" fmla="*/ 738174 h 5040570"/>
              <a:gd name="connsiteX5" fmla="*/ 2221484 w 5245823"/>
              <a:gd name="connsiteY5" fmla="*/ 0 h 5040570"/>
              <a:gd name="connsiteX6" fmla="*/ 2293492 w 5245823"/>
              <a:gd name="connsiteY6" fmla="*/ 216024 h 5040570"/>
              <a:gd name="connsiteX7" fmla="*/ 2437508 w 5245823"/>
              <a:gd name="connsiteY7" fmla="*/ 432048 h 5040570"/>
              <a:gd name="connsiteX8" fmla="*/ 2509516 w 5245823"/>
              <a:gd name="connsiteY8" fmla="*/ 504056 h 5040570"/>
              <a:gd name="connsiteX9" fmla="*/ 2653532 w 5245823"/>
              <a:gd name="connsiteY9" fmla="*/ 576064 h 5040570"/>
              <a:gd name="connsiteX10" fmla="*/ 2869556 w 5245823"/>
              <a:gd name="connsiteY10" fmla="*/ 576064 h 5040570"/>
              <a:gd name="connsiteX11" fmla="*/ 3013572 w 5245823"/>
              <a:gd name="connsiteY11" fmla="*/ 504056 h 5040570"/>
              <a:gd name="connsiteX12" fmla="*/ 3157588 w 5245823"/>
              <a:gd name="connsiteY12" fmla="*/ 288032 h 5040570"/>
              <a:gd name="connsiteX13" fmla="*/ 3229596 w 5245823"/>
              <a:gd name="connsiteY13" fmla="*/ 72008 h 5040570"/>
              <a:gd name="connsiteX14" fmla="*/ 4507652 w 5245823"/>
              <a:gd name="connsiteY14" fmla="*/ 738180 h 5040570"/>
              <a:gd name="connsiteX15" fmla="*/ 5245822 w 5245823"/>
              <a:gd name="connsiteY15" fmla="*/ 2520289 h 5040570"/>
              <a:gd name="connsiteX16" fmla="*/ 4507649 w 5245823"/>
              <a:gd name="connsiteY16" fmla="*/ 4302397 h 5040570"/>
              <a:gd name="connsiteX17" fmla="*/ 2725541 w 5245823"/>
              <a:gd name="connsiteY17" fmla="*/ 5040569 h 5040570"/>
              <a:gd name="connsiteX18" fmla="*/ 943434 w 5245823"/>
              <a:gd name="connsiteY18" fmla="*/ 4302395 h 5040570"/>
              <a:gd name="connsiteX19" fmla="*/ 205263 w 5245823"/>
              <a:gd name="connsiteY19" fmla="*/ 2520287 h 5040570"/>
              <a:gd name="connsiteX20" fmla="*/ 205260 w 5245823"/>
              <a:gd name="connsiteY20" fmla="*/ 2520281 h 5040570"/>
              <a:gd name="connsiteX21" fmla="*/ 1862344 w 5245823"/>
              <a:gd name="connsiteY21" fmla="*/ 2520281 h 5040570"/>
              <a:gd name="connsiteX22" fmla="*/ 2725539 w 5245823"/>
              <a:gd name="connsiteY22" fmla="*/ 3383478 h 5040570"/>
              <a:gd name="connsiteX23" fmla="*/ 3588736 w 5245823"/>
              <a:gd name="connsiteY23" fmla="*/ 2520283 h 5040570"/>
              <a:gd name="connsiteX24" fmla="*/ 2725540 w 5245823"/>
              <a:gd name="connsiteY24" fmla="*/ 1657087 h 5040570"/>
              <a:gd name="connsiteX25" fmla="*/ 1862343 w 5245823"/>
              <a:gd name="connsiteY25" fmla="*/ 2520282 h 5040570"/>
              <a:gd name="connsiteX26" fmla="*/ 1862344 w 5245823"/>
              <a:gd name="connsiteY26"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943436 w 5245823"/>
              <a:gd name="connsiteY5" fmla="*/ 738174 h 5040570"/>
              <a:gd name="connsiteX6" fmla="*/ 2221484 w 5245823"/>
              <a:gd name="connsiteY6" fmla="*/ 0 h 5040570"/>
              <a:gd name="connsiteX7" fmla="*/ 2293492 w 5245823"/>
              <a:gd name="connsiteY7" fmla="*/ 216024 h 5040570"/>
              <a:gd name="connsiteX8" fmla="*/ 2437508 w 5245823"/>
              <a:gd name="connsiteY8" fmla="*/ 432048 h 5040570"/>
              <a:gd name="connsiteX9" fmla="*/ 2509516 w 5245823"/>
              <a:gd name="connsiteY9" fmla="*/ 504056 h 5040570"/>
              <a:gd name="connsiteX10" fmla="*/ 2653532 w 5245823"/>
              <a:gd name="connsiteY10" fmla="*/ 576064 h 5040570"/>
              <a:gd name="connsiteX11" fmla="*/ 2869556 w 5245823"/>
              <a:gd name="connsiteY11" fmla="*/ 576064 h 5040570"/>
              <a:gd name="connsiteX12" fmla="*/ 3013572 w 5245823"/>
              <a:gd name="connsiteY12" fmla="*/ 504056 h 5040570"/>
              <a:gd name="connsiteX13" fmla="*/ 3157588 w 5245823"/>
              <a:gd name="connsiteY13" fmla="*/ 288032 h 5040570"/>
              <a:gd name="connsiteX14" fmla="*/ 3229596 w 5245823"/>
              <a:gd name="connsiteY14" fmla="*/ 72008 h 5040570"/>
              <a:gd name="connsiteX15" fmla="*/ 4507652 w 5245823"/>
              <a:gd name="connsiteY15" fmla="*/ 738180 h 5040570"/>
              <a:gd name="connsiteX16" fmla="*/ 5245822 w 5245823"/>
              <a:gd name="connsiteY16" fmla="*/ 2520289 h 5040570"/>
              <a:gd name="connsiteX17" fmla="*/ 4507649 w 5245823"/>
              <a:gd name="connsiteY17" fmla="*/ 4302397 h 5040570"/>
              <a:gd name="connsiteX18" fmla="*/ 2725541 w 5245823"/>
              <a:gd name="connsiteY18" fmla="*/ 5040569 h 5040570"/>
              <a:gd name="connsiteX19" fmla="*/ 943434 w 5245823"/>
              <a:gd name="connsiteY19" fmla="*/ 4302395 h 5040570"/>
              <a:gd name="connsiteX20" fmla="*/ 205263 w 5245823"/>
              <a:gd name="connsiteY20" fmla="*/ 2520287 h 5040570"/>
              <a:gd name="connsiteX21" fmla="*/ 205260 w 5245823"/>
              <a:gd name="connsiteY21" fmla="*/ 2520281 h 5040570"/>
              <a:gd name="connsiteX22" fmla="*/ 1862344 w 5245823"/>
              <a:gd name="connsiteY22" fmla="*/ 2520281 h 5040570"/>
              <a:gd name="connsiteX23" fmla="*/ 2725539 w 5245823"/>
              <a:gd name="connsiteY23" fmla="*/ 3383478 h 5040570"/>
              <a:gd name="connsiteX24" fmla="*/ 3588736 w 5245823"/>
              <a:gd name="connsiteY24" fmla="*/ 2520283 h 5040570"/>
              <a:gd name="connsiteX25" fmla="*/ 2725540 w 5245823"/>
              <a:gd name="connsiteY25" fmla="*/ 1657087 h 5040570"/>
              <a:gd name="connsiteX26" fmla="*/ 1862343 w 5245823"/>
              <a:gd name="connsiteY26" fmla="*/ 2520282 h 5040570"/>
              <a:gd name="connsiteX27" fmla="*/ 1862344 w 5245823"/>
              <a:gd name="connsiteY27"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2221484 w 5245823"/>
              <a:gd name="connsiteY6" fmla="*/ 0 h 5040570"/>
              <a:gd name="connsiteX7" fmla="*/ 2293492 w 5245823"/>
              <a:gd name="connsiteY7" fmla="*/ 216024 h 5040570"/>
              <a:gd name="connsiteX8" fmla="*/ 2437508 w 5245823"/>
              <a:gd name="connsiteY8" fmla="*/ 432048 h 5040570"/>
              <a:gd name="connsiteX9" fmla="*/ 2509516 w 5245823"/>
              <a:gd name="connsiteY9" fmla="*/ 504056 h 5040570"/>
              <a:gd name="connsiteX10" fmla="*/ 2653532 w 5245823"/>
              <a:gd name="connsiteY10" fmla="*/ 576064 h 5040570"/>
              <a:gd name="connsiteX11" fmla="*/ 2869556 w 5245823"/>
              <a:gd name="connsiteY11" fmla="*/ 576064 h 5040570"/>
              <a:gd name="connsiteX12" fmla="*/ 3013572 w 5245823"/>
              <a:gd name="connsiteY12" fmla="*/ 504056 h 5040570"/>
              <a:gd name="connsiteX13" fmla="*/ 3157588 w 5245823"/>
              <a:gd name="connsiteY13" fmla="*/ 288032 h 5040570"/>
              <a:gd name="connsiteX14" fmla="*/ 3229596 w 5245823"/>
              <a:gd name="connsiteY14" fmla="*/ 72008 h 5040570"/>
              <a:gd name="connsiteX15" fmla="*/ 4507652 w 5245823"/>
              <a:gd name="connsiteY15" fmla="*/ 738180 h 5040570"/>
              <a:gd name="connsiteX16" fmla="*/ 5245822 w 5245823"/>
              <a:gd name="connsiteY16" fmla="*/ 2520289 h 5040570"/>
              <a:gd name="connsiteX17" fmla="*/ 4507649 w 5245823"/>
              <a:gd name="connsiteY17" fmla="*/ 4302397 h 5040570"/>
              <a:gd name="connsiteX18" fmla="*/ 2725541 w 5245823"/>
              <a:gd name="connsiteY18" fmla="*/ 5040569 h 5040570"/>
              <a:gd name="connsiteX19" fmla="*/ 943434 w 5245823"/>
              <a:gd name="connsiteY19" fmla="*/ 4302395 h 5040570"/>
              <a:gd name="connsiteX20" fmla="*/ 205263 w 5245823"/>
              <a:gd name="connsiteY20" fmla="*/ 2520287 h 5040570"/>
              <a:gd name="connsiteX21" fmla="*/ 205260 w 5245823"/>
              <a:gd name="connsiteY21" fmla="*/ 2520281 h 5040570"/>
              <a:gd name="connsiteX22" fmla="*/ 1862344 w 5245823"/>
              <a:gd name="connsiteY22" fmla="*/ 2520281 h 5040570"/>
              <a:gd name="connsiteX23" fmla="*/ 2725539 w 5245823"/>
              <a:gd name="connsiteY23" fmla="*/ 3383478 h 5040570"/>
              <a:gd name="connsiteX24" fmla="*/ 3588736 w 5245823"/>
              <a:gd name="connsiteY24" fmla="*/ 2520283 h 5040570"/>
              <a:gd name="connsiteX25" fmla="*/ 2725540 w 5245823"/>
              <a:gd name="connsiteY25" fmla="*/ 1657087 h 5040570"/>
              <a:gd name="connsiteX26" fmla="*/ 1862343 w 5245823"/>
              <a:gd name="connsiteY26" fmla="*/ 2520282 h 5040570"/>
              <a:gd name="connsiteX27" fmla="*/ 1862344 w 5245823"/>
              <a:gd name="connsiteY27"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518990 w 5245823"/>
              <a:gd name="connsiteY6" fmla="*/ 834256 h 5040570"/>
              <a:gd name="connsiteX7" fmla="*/ 2221484 w 5245823"/>
              <a:gd name="connsiteY7" fmla="*/ 0 h 5040570"/>
              <a:gd name="connsiteX8" fmla="*/ 2293492 w 5245823"/>
              <a:gd name="connsiteY8" fmla="*/ 216024 h 5040570"/>
              <a:gd name="connsiteX9" fmla="*/ 2437508 w 5245823"/>
              <a:gd name="connsiteY9" fmla="*/ 432048 h 5040570"/>
              <a:gd name="connsiteX10" fmla="*/ 2509516 w 5245823"/>
              <a:gd name="connsiteY10" fmla="*/ 504056 h 5040570"/>
              <a:gd name="connsiteX11" fmla="*/ 2653532 w 5245823"/>
              <a:gd name="connsiteY11" fmla="*/ 576064 h 5040570"/>
              <a:gd name="connsiteX12" fmla="*/ 2869556 w 5245823"/>
              <a:gd name="connsiteY12" fmla="*/ 576064 h 5040570"/>
              <a:gd name="connsiteX13" fmla="*/ 3013572 w 5245823"/>
              <a:gd name="connsiteY13" fmla="*/ 504056 h 5040570"/>
              <a:gd name="connsiteX14" fmla="*/ 3157588 w 5245823"/>
              <a:gd name="connsiteY14" fmla="*/ 288032 h 5040570"/>
              <a:gd name="connsiteX15" fmla="*/ 3229596 w 5245823"/>
              <a:gd name="connsiteY15" fmla="*/ 72008 h 5040570"/>
              <a:gd name="connsiteX16" fmla="*/ 4507652 w 5245823"/>
              <a:gd name="connsiteY16" fmla="*/ 738180 h 5040570"/>
              <a:gd name="connsiteX17" fmla="*/ 5245822 w 5245823"/>
              <a:gd name="connsiteY17" fmla="*/ 2520289 h 5040570"/>
              <a:gd name="connsiteX18" fmla="*/ 4507649 w 5245823"/>
              <a:gd name="connsiteY18" fmla="*/ 4302397 h 5040570"/>
              <a:gd name="connsiteX19" fmla="*/ 2725541 w 5245823"/>
              <a:gd name="connsiteY19" fmla="*/ 5040569 h 5040570"/>
              <a:gd name="connsiteX20" fmla="*/ 943434 w 5245823"/>
              <a:gd name="connsiteY20" fmla="*/ 4302395 h 5040570"/>
              <a:gd name="connsiteX21" fmla="*/ 205263 w 5245823"/>
              <a:gd name="connsiteY21" fmla="*/ 2520287 h 5040570"/>
              <a:gd name="connsiteX22" fmla="*/ 205260 w 5245823"/>
              <a:gd name="connsiteY22" fmla="*/ 2520281 h 5040570"/>
              <a:gd name="connsiteX23" fmla="*/ 1862344 w 5245823"/>
              <a:gd name="connsiteY23" fmla="*/ 2520281 h 5040570"/>
              <a:gd name="connsiteX24" fmla="*/ 2725539 w 5245823"/>
              <a:gd name="connsiteY24" fmla="*/ 3383478 h 5040570"/>
              <a:gd name="connsiteX25" fmla="*/ 3588736 w 5245823"/>
              <a:gd name="connsiteY25" fmla="*/ 2520283 h 5040570"/>
              <a:gd name="connsiteX26" fmla="*/ 2725540 w 5245823"/>
              <a:gd name="connsiteY26" fmla="*/ 1657087 h 5040570"/>
              <a:gd name="connsiteX27" fmla="*/ 1862343 w 5245823"/>
              <a:gd name="connsiteY27" fmla="*/ 2520282 h 5040570"/>
              <a:gd name="connsiteX28" fmla="*/ 1862344 w 5245823"/>
              <a:gd name="connsiteY28"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90415 w 5245823"/>
              <a:gd name="connsiteY6" fmla="*/ 977131 h 5040570"/>
              <a:gd name="connsiteX7" fmla="*/ 1518990 w 5245823"/>
              <a:gd name="connsiteY7" fmla="*/ 834256 h 5040570"/>
              <a:gd name="connsiteX8" fmla="*/ 2221484 w 5245823"/>
              <a:gd name="connsiteY8" fmla="*/ 0 h 5040570"/>
              <a:gd name="connsiteX9" fmla="*/ 2293492 w 5245823"/>
              <a:gd name="connsiteY9" fmla="*/ 216024 h 5040570"/>
              <a:gd name="connsiteX10" fmla="*/ 2437508 w 5245823"/>
              <a:gd name="connsiteY10" fmla="*/ 432048 h 5040570"/>
              <a:gd name="connsiteX11" fmla="*/ 2509516 w 5245823"/>
              <a:gd name="connsiteY11" fmla="*/ 504056 h 5040570"/>
              <a:gd name="connsiteX12" fmla="*/ 2653532 w 5245823"/>
              <a:gd name="connsiteY12" fmla="*/ 576064 h 5040570"/>
              <a:gd name="connsiteX13" fmla="*/ 2869556 w 5245823"/>
              <a:gd name="connsiteY13" fmla="*/ 576064 h 5040570"/>
              <a:gd name="connsiteX14" fmla="*/ 3013572 w 5245823"/>
              <a:gd name="connsiteY14" fmla="*/ 504056 h 5040570"/>
              <a:gd name="connsiteX15" fmla="*/ 3157588 w 5245823"/>
              <a:gd name="connsiteY15" fmla="*/ 288032 h 5040570"/>
              <a:gd name="connsiteX16" fmla="*/ 3229596 w 5245823"/>
              <a:gd name="connsiteY16" fmla="*/ 72008 h 5040570"/>
              <a:gd name="connsiteX17" fmla="*/ 4507652 w 5245823"/>
              <a:gd name="connsiteY17" fmla="*/ 738180 h 5040570"/>
              <a:gd name="connsiteX18" fmla="*/ 5245822 w 5245823"/>
              <a:gd name="connsiteY18" fmla="*/ 2520289 h 5040570"/>
              <a:gd name="connsiteX19" fmla="*/ 4507649 w 5245823"/>
              <a:gd name="connsiteY19" fmla="*/ 4302397 h 5040570"/>
              <a:gd name="connsiteX20" fmla="*/ 2725541 w 5245823"/>
              <a:gd name="connsiteY20" fmla="*/ 5040569 h 5040570"/>
              <a:gd name="connsiteX21" fmla="*/ 943434 w 5245823"/>
              <a:gd name="connsiteY21" fmla="*/ 4302395 h 5040570"/>
              <a:gd name="connsiteX22" fmla="*/ 205263 w 5245823"/>
              <a:gd name="connsiteY22" fmla="*/ 2520287 h 5040570"/>
              <a:gd name="connsiteX23" fmla="*/ 205260 w 5245823"/>
              <a:gd name="connsiteY23" fmla="*/ 2520281 h 5040570"/>
              <a:gd name="connsiteX24" fmla="*/ 1862344 w 5245823"/>
              <a:gd name="connsiteY24" fmla="*/ 2520281 h 5040570"/>
              <a:gd name="connsiteX25" fmla="*/ 2725539 w 5245823"/>
              <a:gd name="connsiteY25" fmla="*/ 3383478 h 5040570"/>
              <a:gd name="connsiteX26" fmla="*/ 3588736 w 5245823"/>
              <a:gd name="connsiteY26" fmla="*/ 2520283 h 5040570"/>
              <a:gd name="connsiteX27" fmla="*/ 2725540 w 5245823"/>
              <a:gd name="connsiteY27" fmla="*/ 1657087 h 5040570"/>
              <a:gd name="connsiteX28" fmla="*/ 1862343 w 5245823"/>
              <a:gd name="connsiteY28" fmla="*/ 2520282 h 5040570"/>
              <a:gd name="connsiteX29" fmla="*/ 1862344 w 5245823"/>
              <a:gd name="connsiteY29"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90415 w 5245823"/>
              <a:gd name="connsiteY6" fmla="*/ 977131 h 5040570"/>
              <a:gd name="connsiteX7" fmla="*/ 1518990 w 5245823"/>
              <a:gd name="connsiteY7" fmla="*/ 834256 h 5040570"/>
              <a:gd name="connsiteX8" fmla="*/ 2221484 w 5245823"/>
              <a:gd name="connsiteY8" fmla="*/ 0 h 5040570"/>
              <a:gd name="connsiteX9" fmla="*/ 2293492 w 5245823"/>
              <a:gd name="connsiteY9" fmla="*/ 216024 h 5040570"/>
              <a:gd name="connsiteX10" fmla="*/ 2437508 w 5245823"/>
              <a:gd name="connsiteY10" fmla="*/ 432048 h 5040570"/>
              <a:gd name="connsiteX11" fmla="*/ 2509516 w 5245823"/>
              <a:gd name="connsiteY11" fmla="*/ 504056 h 5040570"/>
              <a:gd name="connsiteX12" fmla="*/ 2653532 w 5245823"/>
              <a:gd name="connsiteY12" fmla="*/ 576064 h 5040570"/>
              <a:gd name="connsiteX13" fmla="*/ 2869556 w 5245823"/>
              <a:gd name="connsiteY13" fmla="*/ 576064 h 5040570"/>
              <a:gd name="connsiteX14" fmla="*/ 3013572 w 5245823"/>
              <a:gd name="connsiteY14" fmla="*/ 504056 h 5040570"/>
              <a:gd name="connsiteX15" fmla="*/ 3157588 w 5245823"/>
              <a:gd name="connsiteY15" fmla="*/ 288032 h 5040570"/>
              <a:gd name="connsiteX16" fmla="*/ 3229596 w 5245823"/>
              <a:gd name="connsiteY16" fmla="*/ 72008 h 5040570"/>
              <a:gd name="connsiteX17" fmla="*/ 4507652 w 5245823"/>
              <a:gd name="connsiteY17" fmla="*/ 738180 h 5040570"/>
              <a:gd name="connsiteX18" fmla="*/ 5245822 w 5245823"/>
              <a:gd name="connsiteY18" fmla="*/ 2520289 h 5040570"/>
              <a:gd name="connsiteX19" fmla="*/ 4507649 w 5245823"/>
              <a:gd name="connsiteY19" fmla="*/ 4302397 h 5040570"/>
              <a:gd name="connsiteX20" fmla="*/ 2725541 w 5245823"/>
              <a:gd name="connsiteY20" fmla="*/ 5040569 h 5040570"/>
              <a:gd name="connsiteX21" fmla="*/ 943434 w 5245823"/>
              <a:gd name="connsiteY21" fmla="*/ 4302395 h 5040570"/>
              <a:gd name="connsiteX22" fmla="*/ 205263 w 5245823"/>
              <a:gd name="connsiteY22" fmla="*/ 2520287 h 5040570"/>
              <a:gd name="connsiteX23" fmla="*/ 205260 w 5245823"/>
              <a:gd name="connsiteY23" fmla="*/ 2520281 h 5040570"/>
              <a:gd name="connsiteX24" fmla="*/ 1862344 w 5245823"/>
              <a:gd name="connsiteY24" fmla="*/ 2520281 h 5040570"/>
              <a:gd name="connsiteX25" fmla="*/ 2725539 w 5245823"/>
              <a:gd name="connsiteY25" fmla="*/ 3383478 h 5040570"/>
              <a:gd name="connsiteX26" fmla="*/ 3588736 w 5245823"/>
              <a:gd name="connsiteY26" fmla="*/ 2520283 h 5040570"/>
              <a:gd name="connsiteX27" fmla="*/ 2725540 w 5245823"/>
              <a:gd name="connsiteY27" fmla="*/ 1657087 h 5040570"/>
              <a:gd name="connsiteX28" fmla="*/ 1862343 w 5245823"/>
              <a:gd name="connsiteY28" fmla="*/ 2520282 h 5040570"/>
              <a:gd name="connsiteX29" fmla="*/ 1862344 w 5245823"/>
              <a:gd name="connsiteY29"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90415 w 5245823"/>
              <a:gd name="connsiteY6" fmla="*/ 977131 h 5040570"/>
              <a:gd name="connsiteX7" fmla="*/ 1518990 w 5245823"/>
              <a:gd name="connsiteY7" fmla="*/ 834256 h 5040570"/>
              <a:gd name="connsiteX8" fmla="*/ 2221484 w 5245823"/>
              <a:gd name="connsiteY8" fmla="*/ 0 h 5040570"/>
              <a:gd name="connsiteX9" fmla="*/ 2293492 w 5245823"/>
              <a:gd name="connsiteY9" fmla="*/ 216024 h 5040570"/>
              <a:gd name="connsiteX10" fmla="*/ 2437508 w 5245823"/>
              <a:gd name="connsiteY10" fmla="*/ 432048 h 5040570"/>
              <a:gd name="connsiteX11" fmla="*/ 2509516 w 5245823"/>
              <a:gd name="connsiteY11" fmla="*/ 504056 h 5040570"/>
              <a:gd name="connsiteX12" fmla="*/ 2653532 w 5245823"/>
              <a:gd name="connsiteY12" fmla="*/ 576064 h 5040570"/>
              <a:gd name="connsiteX13" fmla="*/ 2869556 w 5245823"/>
              <a:gd name="connsiteY13" fmla="*/ 576064 h 5040570"/>
              <a:gd name="connsiteX14" fmla="*/ 3013572 w 5245823"/>
              <a:gd name="connsiteY14" fmla="*/ 504056 h 5040570"/>
              <a:gd name="connsiteX15" fmla="*/ 3157588 w 5245823"/>
              <a:gd name="connsiteY15" fmla="*/ 288032 h 5040570"/>
              <a:gd name="connsiteX16" fmla="*/ 3229596 w 5245823"/>
              <a:gd name="connsiteY16" fmla="*/ 72008 h 5040570"/>
              <a:gd name="connsiteX17" fmla="*/ 4507652 w 5245823"/>
              <a:gd name="connsiteY17" fmla="*/ 738180 h 5040570"/>
              <a:gd name="connsiteX18" fmla="*/ 5245822 w 5245823"/>
              <a:gd name="connsiteY18" fmla="*/ 2520289 h 5040570"/>
              <a:gd name="connsiteX19" fmla="*/ 4507649 w 5245823"/>
              <a:gd name="connsiteY19" fmla="*/ 4302397 h 5040570"/>
              <a:gd name="connsiteX20" fmla="*/ 2725541 w 5245823"/>
              <a:gd name="connsiteY20" fmla="*/ 5040569 h 5040570"/>
              <a:gd name="connsiteX21" fmla="*/ 943434 w 5245823"/>
              <a:gd name="connsiteY21" fmla="*/ 4302395 h 5040570"/>
              <a:gd name="connsiteX22" fmla="*/ 205263 w 5245823"/>
              <a:gd name="connsiteY22" fmla="*/ 2520287 h 5040570"/>
              <a:gd name="connsiteX23" fmla="*/ 205260 w 5245823"/>
              <a:gd name="connsiteY23" fmla="*/ 2520281 h 5040570"/>
              <a:gd name="connsiteX24" fmla="*/ 1862344 w 5245823"/>
              <a:gd name="connsiteY24" fmla="*/ 2520281 h 5040570"/>
              <a:gd name="connsiteX25" fmla="*/ 2725539 w 5245823"/>
              <a:gd name="connsiteY25" fmla="*/ 3383478 h 5040570"/>
              <a:gd name="connsiteX26" fmla="*/ 3588736 w 5245823"/>
              <a:gd name="connsiteY26" fmla="*/ 2520283 h 5040570"/>
              <a:gd name="connsiteX27" fmla="*/ 2725540 w 5245823"/>
              <a:gd name="connsiteY27" fmla="*/ 1657087 h 5040570"/>
              <a:gd name="connsiteX28" fmla="*/ 1862343 w 5245823"/>
              <a:gd name="connsiteY28" fmla="*/ 2520282 h 5040570"/>
              <a:gd name="connsiteX29" fmla="*/ 1862344 w 5245823"/>
              <a:gd name="connsiteY29"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90415 w 5245823"/>
              <a:gd name="connsiteY6" fmla="*/ 977131 h 5040570"/>
              <a:gd name="connsiteX7" fmla="*/ 1518990 w 5245823"/>
              <a:gd name="connsiteY7" fmla="*/ 834256 h 5040570"/>
              <a:gd name="connsiteX8" fmla="*/ 2221484 w 5245823"/>
              <a:gd name="connsiteY8" fmla="*/ 0 h 5040570"/>
              <a:gd name="connsiteX9" fmla="*/ 2293492 w 5245823"/>
              <a:gd name="connsiteY9" fmla="*/ 216024 h 5040570"/>
              <a:gd name="connsiteX10" fmla="*/ 2437508 w 5245823"/>
              <a:gd name="connsiteY10" fmla="*/ 432048 h 5040570"/>
              <a:gd name="connsiteX11" fmla="*/ 2509516 w 5245823"/>
              <a:gd name="connsiteY11" fmla="*/ 504056 h 5040570"/>
              <a:gd name="connsiteX12" fmla="*/ 2653532 w 5245823"/>
              <a:gd name="connsiteY12" fmla="*/ 576064 h 5040570"/>
              <a:gd name="connsiteX13" fmla="*/ 2869556 w 5245823"/>
              <a:gd name="connsiteY13" fmla="*/ 576064 h 5040570"/>
              <a:gd name="connsiteX14" fmla="*/ 3013572 w 5245823"/>
              <a:gd name="connsiteY14" fmla="*/ 504056 h 5040570"/>
              <a:gd name="connsiteX15" fmla="*/ 3157588 w 5245823"/>
              <a:gd name="connsiteY15" fmla="*/ 288032 h 5040570"/>
              <a:gd name="connsiteX16" fmla="*/ 3229596 w 5245823"/>
              <a:gd name="connsiteY16" fmla="*/ 72008 h 5040570"/>
              <a:gd name="connsiteX17" fmla="*/ 4507652 w 5245823"/>
              <a:gd name="connsiteY17" fmla="*/ 738180 h 5040570"/>
              <a:gd name="connsiteX18" fmla="*/ 5245822 w 5245823"/>
              <a:gd name="connsiteY18" fmla="*/ 2520289 h 5040570"/>
              <a:gd name="connsiteX19" fmla="*/ 4507649 w 5245823"/>
              <a:gd name="connsiteY19" fmla="*/ 4302397 h 5040570"/>
              <a:gd name="connsiteX20" fmla="*/ 2725541 w 5245823"/>
              <a:gd name="connsiteY20" fmla="*/ 5040569 h 5040570"/>
              <a:gd name="connsiteX21" fmla="*/ 943434 w 5245823"/>
              <a:gd name="connsiteY21" fmla="*/ 4302395 h 5040570"/>
              <a:gd name="connsiteX22" fmla="*/ 205263 w 5245823"/>
              <a:gd name="connsiteY22" fmla="*/ 2520287 h 5040570"/>
              <a:gd name="connsiteX23" fmla="*/ 205260 w 5245823"/>
              <a:gd name="connsiteY23" fmla="*/ 2520281 h 5040570"/>
              <a:gd name="connsiteX24" fmla="*/ 1862344 w 5245823"/>
              <a:gd name="connsiteY24" fmla="*/ 2520281 h 5040570"/>
              <a:gd name="connsiteX25" fmla="*/ 2725539 w 5245823"/>
              <a:gd name="connsiteY25" fmla="*/ 3383478 h 5040570"/>
              <a:gd name="connsiteX26" fmla="*/ 3588736 w 5245823"/>
              <a:gd name="connsiteY26" fmla="*/ 2520283 h 5040570"/>
              <a:gd name="connsiteX27" fmla="*/ 2725540 w 5245823"/>
              <a:gd name="connsiteY27" fmla="*/ 1657087 h 5040570"/>
              <a:gd name="connsiteX28" fmla="*/ 1862343 w 5245823"/>
              <a:gd name="connsiteY28" fmla="*/ 2520282 h 5040570"/>
              <a:gd name="connsiteX29" fmla="*/ 1862344 w 5245823"/>
              <a:gd name="connsiteY29"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90415 w 5245823"/>
              <a:gd name="connsiteY6" fmla="*/ 977131 h 5040570"/>
              <a:gd name="connsiteX7" fmla="*/ 1518990 w 5245823"/>
              <a:gd name="connsiteY7" fmla="*/ 834256 h 5040570"/>
              <a:gd name="connsiteX8" fmla="*/ 2221484 w 5245823"/>
              <a:gd name="connsiteY8" fmla="*/ 0 h 5040570"/>
              <a:gd name="connsiteX9" fmla="*/ 2293492 w 5245823"/>
              <a:gd name="connsiteY9" fmla="*/ 216024 h 5040570"/>
              <a:gd name="connsiteX10" fmla="*/ 2437508 w 5245823"/>
              <a:gd name="connsiteY10" fmla="*/ 432048 h 5040570"/>
              <a:gd name="connsiteX11" fmla="*/ 2509516 w 5245823"/>
              <a:gd name="connsiteY11" fmla="*/ 504056 h 5040570"/>
              <a:gd name="connsiteX12" fmla="*/ 2653532 w 5245823"/>
              <a:gd name="connsiteY12" fmla="*/ 576064 h 5040570"/>
              <a:gd name="connsiteX13" fmla="*/ 2869556 w 5245823"/>
              <a:gd name="connsiteY13" fmla="*/ 576064 h 5040570"/>
              <a:gd name="connsiteX14" fmla="*/ 3013572 w 5245823"/>
              <a:gd name="connsiteY14" fmla="*/ 504056 h 5040570"/>
              <a:gd name="connsiteX15" fmla="*/ 3157588 w 5245823"/>
              <a:gd name="connsiteY15" fmla="*/ 288032 h 5040570"/>
              <a:gd name="connsiteX16" fmla="*/ 3229596 w 5245823"/>
              <a:gd name="connsiteY16" fmla="*/ 72008 h 5040570"/>
              <a:gd name="connsiteX17" fmla="*/ 4507652 w 5245823"/>
              <a:gd name="connsiteY17" fmla="*/ 738180 h 5040570"/>
              <a:gd name="connsiteX18" fmla="*/ 5245822 w 5245823"/>
              <a:gd name="connsiteY18" fmla="*/ 2520289 h 5040570"/>
              <a:gd name="connsiteX19" fmla="*/ 4507649 w 5245823"/>
              <a:gd name="connsiteY19" fmla="*/ 4302397 h 5040570"/>
              <a:gd name="connsiteX20" fmla="*/ 2725541 w 5245823"/>
              <a:gd name="connsiteY20" fmla="*/ 5040569 h 5040570"/>
              <a:gd name="connsiteX21" fmla="*/ 943434 w 5245823"/>
              <a:gd name="connsiteY21" fmla="*/ 4302395 h 5040570"/>
              <a:gd name="connsiteX22" fmla="*/ 205263 w 5245823"/>
              <a:gd name="connsiteY22" fmla="*/ 2520287 h 5040570"/>
              <a:gd name="connsiteX23" fmla="*/ 205260 w 5245823"/>
              <a:gd name="connsiteY23" fmla="*/ 2520281 h 5040570"/>
              <a:gd name="connsiteX24" fmla="*/ 1862344 w 5245823"/>
              <a:gd name="connsiteY24" fmla="*/ 2520281 h 5040570"/>
              <a:gd name="connsiteX25" fmla="*/ 2725539 w 5245823"/>
              <a:gd name="connsiteY25" fmla="*/ 3383478 h 5040570"/>
              <a:gd name="connsiteX26" fmla="*/ 3588736 w 5245823"/>
              <a:gd name="connsiteY26" fmla="*/ 2520283 h 5040570"/>
              <a:gd name="connsiteX27" fmla="*/ 2725540 w 5245823"/>
              <a:gd name="connsiteY27" fmla="*/ 1657087 h 5040570"/>
              <a:gd name="connsiteX28" fmla="*/ 1862343 w 5245823"/>
              <a:gd name="connsiteY28" fmla="*/ 2520282 h 5040570"/>
              <a:gd name="connsiteX29" fmla="*/ 1862344 w 5245823"/>
              <a:gd name="connsiteY29"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90415 w 5245823"/>
              <a:gd name="connsiteY6" fmla="*/ 977131 h 5040570"/>
              <a:gd name="connsiteX7" fmla="*/ 1518990 w 5245823"/>
              <a:gd name="connsiteY7" fmla="*/ 834256 h 5040570"/>
              <a:gd name="connsiteX8" fmla="*/ 2221484 w 5245823"/>
              <a:gd name="connsiteY8" fmla="*/ 0 h 5040570"/>
              <a:gd name="connsiteX9" fmla="*/ 2293492 w 5245823"/>
              <a:gd name="connsiteY9" fmla="*/ 216024 h 5040570"/>
              <a:gd name="connsiteX10" fmla="*/ 2437508 w 5245823"/>
              <a:gd name="connsiteY10" fmla="*/ 432048 h 5040570"/>
              <a:gd name="connsiteX11" fmla="*/ 2509516 w 5245823"/>
              <a:gd name="connsiteY11" fmla="*/ 504056 h 5040570"/>
              <a:gd name="connsiteX12" fmla="*/ 2653532 w 5245823"/>
              <a:gd name="connsiteY12" fmla="*/ 576064 h 5040570"/>
              <a:gd name="connsiteX13" fmla="*/ 2869556 w 5245823"/>
              <a:gd name="connsiteY13" fmla="*/ 576064 h 5040570"/>
              <a:gd name="connsiteX14" fmla="*/ 3013572 w 5245823"/>
              <a:gd name="connsiteY14" fmla="*/ 504056 h 5040570"/>
              <a:gd name="connsiteX15" fmla="*/ 3157588 w 5245823"/>
              <a:gd name="connsiteY15" fmla="*/ 288032 h 5040570"/>
              <a:gd name="connsiteX16" fmla="*/ 3229596 w 5245823"/>
              <a:gd name="connsiteY16" fmla="*/ 72008 h 5040570"/>
              <a:gd name="connsiteX17" fmla="*/ 4507652 w 5245823"/>
              <a:gd name="connsiteY17" fmla="*/ 738180 h 5040570"/>
              <a:gd name="connsiteX18" fmla="*/ 5245822 w 5245823"/>
              <a:gd name="connsiteY18" fmla="*/ 2520289 h 5040570"/>
              <a:gd name="connsiteX19" fmla="*/ 4507649 w 5245823"/>
              <a:gd name="connsiteY19" fmla="*/ 4302397 h 5040570"/>
              <a:gd name="connsiteX20" fmla="*/ 2725541 w 5245823"/>
              <a:gd name="connsiteY20" fmla="*/ 5040569 h 5040570"/>
              <a:gd name="connsiteX21" fmla="*/ 943434 w 5245823"/>
              <a:gd name="connsiteY21" fmla="*/ 4302395 h 5040570"/>
              <a:gd name="connsiteX22" fmla="*/ 205263 w 5245823"/>
              <a:gd name="connsiteY22" fmla="*/ 2520287 h 5040570"/>
              <a:gd name="connsiteX23" fmla="*/ 205260 w 5245823"/>
              <a:gd name="connsiteY23" fmla="*/ 2520281 h 5040570"/>
              <a:gd name="connsiteX24" fmla="*/ 1862344 w 5245823"/>
              <a:gd name="connsiteY24" fmla="*/ 2520281 h 5040570"/>
              <a:gd name="connsiteX25" fmla="*/ 2725539 w 5245823"/>
              <a:gd name="connsiteY25" fmla="*/ 3383478 h 5040570"/>
              <a:gd name="connsiteX26" fmla="*/ 3588736 w 5245823"/>
              <a:gd name="connsiteY26" fmla="*/ 2520283 h 5040570"/>
              <a:gd name="connsiteX27" fmla="*/ 2725540 w 5245823"/>
              <a:gd name="connsiteY27" fmla="*/ 1657087 h 5040570"/>
              <a:gd name="connsiteX28" fmla="*/ 1862343 w 5245823"/>
              <a:gd name="connsiteY28" fmla="*/ 2520282 h 5040570"/>
              <a:gd name="connsiteX29" fmla="*/ 1862344 w 5245823"/>
              <a:gd name="connsiteY29"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90415 w 5245823"/>
              <a:gd name="connsiteY6" fmla="*/ 977131 h 5040570"/>
              <a:gd name="connsiteX7" fmla="*/ 1518990 w 5245823"/>
              <a:gd name="connsiteY7" fmla="*/ 834256 h 5040570"/>
              <a:gd name="connsiteX8" fmla="*/ 1383259 w 5245823"/>
              <a:gd name="connsiteY8" fmla="*/ 374675 h 5040570"/>
              <a:gd name="connsiteX9" fmla="*/ 2221484 w 5245823"/>
              <a:gd name="connsiteY9" fmla="*/ 0 h 5040570"/>
              <a:gd name="connsiteX10" fmla="*/ 2293492 w 5245823"/>
              <a:gd name="connsiteY10" fmla="*/ 216024 h 5040570"/>
              <a:gd name="connsiteX11" fmla="*/ 2437508 w 5245823"/>
              <a:gd name="connsiteY11" fmla="*/ 432048 h 5040570"/>
              <a:gd name="connsiteX12" fmla="*/ 2509516 w 5245823"/>
              <a:gd name="connsiteY12" fmla="*/ 504056 h 5040570"/>
              <a:gd name="connsiteX13" fmla="*/ 2653532 w 5245823"/>
              <a:gd name="connsiteY13" fmla="*/ 576064 h 5040570"/>
              <a:gd name="connsiteX14" fmla="*/ 2869556 w 5245823"/>
              <a:gd name="connsiteY14" fmla="*/ 576064 h 5040570"/>
              <a:gd name="connsiteX15" fmla="*/ 3013572 w 5245823"/>
              <a:gd name="connsiteY15" fmla="*/ 504056 h 5040570"/>
              <a:gd name="connsiteX16" fmla="*/ 3157588 w 5245823"/>
              <a:gd name="connsiteY16" fmla="*/ 288032 h 5040570"/>
              <a:gd name="connsiteX17" fmla="*/ 3229596 w 5245823"/>
              <a:gd name="connsiteY17" fmla="*/ 72008 h 5040570"/>
              <a:gd name="connsiteX18" fmla="*/ 4507652 w 5245823"/>
              <a:gd name="connsiteY18" fmla="*/ 738180 h 5040570"/>
              <a:gd name="connsiteX19" fmla="*/ 5245822 w 5245823"/>
              <a:gd name="connsiteY19" fmla="*/ 2520289 h 5040570"/>
              <a:gd name="connsiteX20" fmla="*/ 4507649 w 5245823"/>
              <a:gd name="connsiteY20" fmla="*/ 4302397 h 5040570"/>
              <a:gd name="connsiteX21" fmla="*/ 2725541 w 5245823"/>
              <a:gd name="connsiteY21" fmla="*/ 5040569 h 5040570"/>
              <a:gd name="connsiteX22" fmla="*/ 943434 w 5245823"/>
              <a:gd name="connsiteY22" fmla="*/ 4302395 h 5040570"/>
              <a:gd name="connsiteX23" fmla="*/ 205263 w 5245823"/>
              <a:gd name="connsiteY23" fmla="*/ 2520287 h 5040570"/>
              <a:gd name="connsiteX24" fmla="*/ 205260 w 5245823"/>
              <a:gd name="connsiteY24" fmla="*/ 2520281 h 5040570"/>
              <a:gd name="connsiteX25" fmla="*/ 1862344 w 5245823"/>
              <a:gd name="connsiteY25" fmla="*/ 2520281 h 5040570"/>
              <a:gd name="connsiteX26" fmla="*/ 2725539 w 5245823"/>
              <a:gd name="connsiteY26" fmla="*/ 3383478 h 5040570"/>
              <a:gd name="connsiteX27" fmla="*/ 3588736 w 5245823"/>
              <a:gd name="connsiteY27" fmla="*/ 2520283 h 5040570"/>
              <a:gd name="connsiteX28" fmla="*/ 2725540 w 5245823"/>
              <a:gd name="connsiteY28" fmla="*/ 1657087 h 5040570"/>
              <a:gd name="connsiteX29" fmla="*/ 1862343 w 5245823"/>
              <a:gd name="connsiteY29" fmla="*/ 2520282 h 5040570"/>
              <a:gd name="connsiteX30" fmla="*/ 1862344 w 5245823"/>
              <a:gd name="connsiteY30"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90415 w 5245823"/>
              <a:gd name="connsiteY6" fmla="*/ 977131 h 5040570"/>
              <a:gd name="connsiteX7" fmla="*/ 1518990 w 5245823"/>
              <a:gd name="connsiteY7" fmla="*/ 834256 h 5040570"/>
              <a:gd name="connsiteX8" fmla="*/ 1383259 w 5245823"/>
              <a:gd name="connsiteY8" fmla="*/ 374675 h 5040570"/>
              <a:gd name="connsiteX9" fmla="*/ 2221484 w 5245823"/>
              <a:gd name="connsiteY9" fmla="*/ 0 h 5040570"/>
              <a:gd name="connsiteX10" fmla="*/ 2293492 w 5245823"/>
              <a:gd name="connsiteY10" fmla="*/ 216024 h 5040570"/>
              <a:gd name="connsiteX11" fmla="*/ 2437508 w 5245823"/>
              <a:gd name="connsiteY11" fmla="*/ 432048 h 5040570"/>
              <a:gd name="connsiteX12" fmla="*/ 2509516 w 5245823"/>
              <a:gd name="connsiteY12" fmla="*/ 504056 h 5040570"/>
              <a:gd name="connsiteX13" fmla="*/ 2653532 w 5245823"/>
              <a:gd name="connsiteY13" fmla="*/ 576064 h 5040570"/>
              <a:gd name="connsiteX14" fmla="*/ 2869556 w 5245823"/>
              <a:gd name="connsiteY14" fmla="*/ 576064 h 5040570"/>
              <a:gd name="connsiteX15" fmla="*/ 3013572 w 5245823"/>
              <a:gd name="connsiteY15" fmla="*/ 504056 h 5040570"/>
              <a:gd name="connsiteX16" fmla="*/ 3157588 w 5245823"/>
              <a:gd name="connsiteY16" fmla="*/ 288032 h 5040570"/>
              <a:gd name="connsiteX17" fmla="*/ 3229596 w 5245823"/>
              <a:gd name="connsiteY17" fmla="*/ 72008 h 5040570"/>
              <a:gd name="connsiteX18" fmla="*/ 4507652 w 5245823"/>
              <a:gd name="connsiteY18" fmla="*/ 738180 h 5040570"/>
              <a:gd name="connsiteX19" fmla="*/ 5245822 w 5245823"/>
              <a:gd name="connsiteY19" fmla="*/ 2520289 h 5040570"/>
              <a:gd name="connsiteX20" fmla="*/ 4507649 w 5245823"/>
              <a:gd name="connsiteY20" fmla="*/ 4302397 h 5040570"/>
              <a:gd name="connsiteX21" fmla="*/ 2725541 w 5245823"/>
              <a:gd name="connsiteY21" fmla="*/ 5040569 h 5040570"/>
              <a:gd name="connsiteX22" fmla="*/ 943434 w 5245823"/>
              <a:gd name="connsiteY22" fmla="*/ 4302395 h 5040570"/>
              <a:gd name="connsiteX23" fmla="*/ 205263 w 5245823"/>
              <a:gd name="connsiteY23" fmla="*/ 2520287 h 5040570"/>
              <a:gd name="connsiteX24" fmla="*/ 205260 w 5245823"/>
              <a:gd name="connsiteY24" fmla="*/ 2520281 h 5040570"/>
              <a:gd name="connsiteX25" fmla="*/ 1862344 w 5245823"/>
              <a:gd name="connsiteY25" fmla="*/ 2520281 h 5040570"/>
              <a:gd name="connsiteX26" fmla="*/ 2725539 w 5245823"/>
              <a:gd name="connsiteY26" fmla="*/ 3383478 h 5040570"/>
              <a:gd name="connsiteX27" fmla="*/ 3588736 w 5245823"/>
              <a:gd name="connsiteY27" fmla="*/ 2520283 h 5040570"/>
              <a:gd name="connsiteX28" fmla="*/ 2725540 w 5245823"/>
              <a:gd name="connsiteY28" fmla="*/ 1657087 h 5040570"/>
              <a:gd name="connsiteX29" fmla="*/ 1862343 w 5245823"/>
              <a:gd name="connsiteY29" fmla="*/ 2520282 h 5040570"/>
              <a:gd name="connsiteX30" fmla="*/ 1862344 w 5245823"/>
              <a:gd name="connsiteY30"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90415 w 5245823"/>
              <a:gd name="connsiteY6" fmla="*/ 977131 h 5040570"/>
              <a:gd name="connsiteX7" fmla="*/ 1518990 w 5245823"/>
              <a:gd name="connsiteY7" fmla="*/ 834256 h 5040570"/>
              <a:gd name="connsiteX8" fmla="*/ 1383259 w 5245823"/>
              <a:gd name="connsiteY8" fmla="*/ 374675 h 5040570"/>
              <a:gd name="connsiteX9" fmla="*/ 2221484 w 5245823"/>
              <a:gd name="connsiteY9" fmla="*/ 0 h 5040570"/>
              <a:gd name="connsiteX10" fmla="*/ 2293492 w 5245823"/>
              <a:gd name="connsiteY10" fmla="*/ 216024 h 5040570"/>
              <a:gd name="connsiteX11" fmla="*/ 2437508 w 5245823"/>
              <a:gd name="connsiteY11" fmla="*/ 432048 h 5040570"/>
              <a:gd name="connsiteX12" fmla="*/ 2509516 w 5245823"/>
              <a:gd name="connsiteY12" fmla="*/ 504056 h 5040570"/>
              <a:gd name="connsiteX13" fmla="*/ 2653532 w 5245823"/>
              <a:gd name="connsiteY13" fmla="*/ 576064 h 5040570"/>
              <a:gd name="connsiteX14" fmla="*/ 2869556 w 5245823"/>
              <a:gd name="connsiteY14" fmla="*/ 576064 h 5040570"/>
              <a:gd name="connsiteX15" fmla="*/ 3013572 w 5245823"/>
              <a:gd name="connsiteY15" fmla="*/ 504056 h 5040570"/>
              <a:gd name="connsiteX16" fmla="*/ 3157588 w 5245823"/>
              <a:gd name="connsiteY16" fmla="*/ 288032 h 5040570"/>
              <a:gd name="connsiteX17" fmla="*/ 3229596 w 5245823"/>
              <a:gd name="connsiteY17" fmla="*/ 72008 h 5040570"/>
              <a:gd name="connsiteX18" fmla="*/ 4507652 w 5245823"/>
              <a:gd name="connsiteY18" fmla="*/ 738180 h 5040570"/>
              <a:gd name="connsiteX19" fmla="*/ 5245822 w 5245823"/>
              <a:gd name="connsiteY19" fmla="*/ 2520289 h 5040570"/>
              <a:gd name="connsiteX20" fmla="*/ 4507649 w 5245823"/>
              <a:gd name="connsiteY20" fmla="*/ 4302397 h 5040570"/>
              <a:gd name="connsiteX21" fmla="*/ 2725541 w 5245823"/>
              <a:gd name="connsiteY21" fmla="*/ 5040569 h 5040570"/>
              <a:gd name="connsiteX22" fmla="*/ 943434 w 5245823"/>
              <a:gd name="connsiteY22" fmla="*/ 4302395 h 5040570"/>
              <a:gd name="connsiteX23" fmla="*/ 205263 w 5245823"/>
              <a:gd name="connsiteY23" fmla="*/ 2520287 h 5040570"/>
              <a:gd name="connsiteX24" fmla="*/ 205260 w 5245823"/>
              <a:gd name="connsiteY24" fmla="*/ 2520281 h 5040570"/>
              <a:gd name="connsiteX25" fmla="*/ 1862344 w 5245823"/>
              <a:gd name="connsiteY25" fmla="*/ 2520281 h 5040570"/>
              <a:gd name="connsiteX26" fmla="*/ 2725539 w 5245823"/>
              <a:gd name="connsiteY26" fmla="*/ 3383478 h 5040570"/>
              <a:gd name="connsiteX27" fmla="*/ 3588736 w 5245823"/>
              <a:gd name="connsiteY27" fmla="*/ 2520283 h 5040570"/>
              <a:gd name="connsiteX28" fmla="*/ 2725540 w 5245823"/>
              <a:gd name="connsiteY28" fmla="*/ 1657087 h 5040570"/>
              <a:gd name="connsiteX29" fmla="*/ 1862343 w 5245823"/>
              <a:gd name="connsiteY29" fmla="*/ 2520282 h 5040570"/>
              <a:gd name="connsiteX30" fmla="*/ 1862344 w 5245823"/>
              <a:gd name="connsiteY30"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90415 w 5245823"/>
              <a:gd name="connsiteY6" fmla="*/ 977131 h 5040570"/>
              <a:gd name="connsiteX7" fmla="*/ 1523753 w 5245823"/>
              <a:gd name="connsiteY7" fmla="*/ 903312 h 5040570"/>
              <a:gd name="connsiteX8" fmla="*/ 1518990 w 5245823"/>
              <a:gd name="connsiteY8" fmla="*/ 834256 h 5040570"/>
              <a:gd name="connsiteX9" fmla="*/ 1383259 w 5245823"/>
              <a:gd name="connsiteY9" fmla="*/ 374675 h 5040570"/>
              <a:gd name="connsiteX10" fmla="*/ 2221484 w 5245823"/>
              <a:gd name="connsiteY10" fmla="*/ 0 h 5040570"/>
              <a:gd name="connsiteX11" fmla="*/ 2293492 w 5245823"/>
              <a:gd name="connsiteY11" fmla="*/ 216024 h 5040570"/>
              <a:gd name="connsiteX12" fmla="*/ 2437508 w 5245823"/>
              <a:gd name="connsiteY12" fmla="*/ 432048 h 5040570"/>
              <a:gd name="connsiteX13" fmla="*/ 2509516 w 5245823"/>
              <a:gd name="connsiteY13" fmla="*/ 504056 h 5040570"/>
              <a:gd name="connsiteX14" fmla="*/ 2653532 w 5245823"/>
              <a:gd name="connsiteY14" fmla="*/ 576064 h 5040570"/>
              <a:gd name="connsiteX15" fmla="*/ 2869556 w 5245823"/>
              <a:gd name="connsiteY15" fmla="*/ 576064 h 5040570"/>
              <a:gd name="connsiteX16" fmla="*/ 3013572 w 5245823"/>
              <a:gd name="connsiteY16" fmla="*/ 504056 h 5040570"/>
              <a:gd name="connsiteX17" fmla="*/ 3157588 w 5245823"/>
              <a:gd name="connsiteY17" fmla="*/ 288032 h 5040570"/>
              <a:gd name="connsiteX18" fmla="*/ 3229596 w 5245823"/>
              <a:gd name="connsiteY18" fmla="*/ 72008 h 5040570"/>
              <a:gd name="connsiteX19" fmla="*/ 4507652 w 5245823"/>
              <a:gd name="connsiteY19" fmla="*/ 738180 h 5040570"/>
              <a:gd name="connsiteX20" fmla="*/ 5245822 w 5245823"/>
              <a:gd name="connsiteY20" fmla="*/ 2520289 h 5040570"/>
              <a:gd name="connsiteX21" fmla="*/ 4507649 w 5245823"/>
              <a:gd name="connsiteY21" fmla="*/ 4302397 h 5040570"/>
              <a:gd name="connsiteX22" fmla="*/ 2725541 w 5245823"/>
              <a:gd name="connsiteY22" fmla="*/ 5040569 h 5040570"/>
              <a:gd name="connsiteX23" fmla="*/ 943434 w 5245823"/>
              <a:gd name="connsiteY23" fmla="*/ 4302395 h 5040570"/>
              <a:gd name="connsiteX24" fmla="*/ 205263 w 5245823"/>
              <a:gd name="connsiteY24" fmla="*/ 2520287 h 5040570"/>
              <a:gd name="connsiteX25" fmla="*/ 205260 w 5245823"/>
              <a:gd name="connsiteY25" fmla="*/ 2520281 h 5040570"/>
              <a:gd name="connsiteX26" fmla="*/ 1862344 w 5245823"/>
              <a:gd name="connsiteY26" fmla="*/ 2520281 h 5040570"/>
              <a:gd name="connsiteX27" fmla="*/ 2725539 w 5245823"/>
              <a:gd name="connsiteY27" fmla="*/ 3383478 h 5040570"/>
              <a:gd name="connsiteX28" fmla="*/ 3588736 w 5245823"/>
              <a:gd name="connsiteY28" fmla="*/ 2520283 h 5040570"/>
              <a:gd name="connsiteX29" fmla="*/ 2725540 w 5245823"/>
              <a:gd name="connsiteY29" fmla="*/ 1657087 h 5040570"/>
              <a:gd name="connsiteX30" fmla="*/ 1862343 w 5245823"/>
              <a:gd name="connsiteY30" fmla="*/ 2520282 h 5040570"/>
              <a:gd name="connsiteX31" fmla="*/ 1862344 w 5245823"/>
              <a:gd name="connsiteY31"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372061 w 5245823"/>
              <a:gd name="connsiteY5" fmla="*/ 1140605 h 5040570"/>
              <a:gd name="connsiteX6" fmla="*/ 1461840 w 5245823"/>
              <a:gd name="connsiteY6" fmla="*/ 1093812 h 5040570"/>
              <a:gd name="connsiteX7" fmla="*/ 1490415 w 5245823"/>
              <a:gd name="connsiteY7" fmla="*/ 977131 h 5040570"/>
              <a:gd name="connsiteX8" fmla="*/ 1523753 w 5245823"/>
              <a:gd name="connsiteY8" fmla="*/ 903312 h 5040570"/>
              <a:gd name="connsiteX9" fmla="*/ 1518990 w 5245823"/>
              <a:gd name="connsiteY9" fmla="*/ 834256 h 5040570"/>
              <a:gd name="connsiteX10" fmla="*/ 1383259 w 5245823"/>
              <a:gd name="connsiteY10" fmla="*/ 374675 h 5040570"/>
              <a:gd name="connsiteX11" fmla="*/ 2221484 w 5245823"/>
              <a:gd name="connsiteY11" fmla="*/ 0 h 5040570"/>
              <a:gd name="connsiteX12" fmla="*/ 2293492 w 5245823"/>
              <a:gd name="connsiteY12" fmla="*/ 216024 h 5040570"/>
              <a:gd name="connsiteX13" fmla="*/ 2437508 w 5245823"/>
              <a:gd name="connsiteY13" fmla="*/ 432048 h 5040570"/>
              <a:gd name="connsiteX14" fmla="*/ 2509516 w 5245823"/>
              <a:gd name="connsiteY14" fmla="*/ 504056 h 5040570"/>
              <a:gd name="connsiteX15" fmla="*/ 2653532 w 5245823"/>
              <a:gd name="connsiteY15" fmla="*/ 576064 h 5040570"/>
              <a:gd name="connsiteX16" fmla="*/ 2869556 w 5245823"/>
              <a:gd name="connsiteY16" fmla="*/ 576064 h 5040570"/>
              <a:gd name="connsiteX17" fmla="*/ 3013572 w 5245823"/>
              <a:gd name="connsiteY17" fmla="*/ 504056 h 5040570"/>
              <a:gd name="connsiteX18" fmla="*/ 3157588 w 5245823"/>
              <a:gd name="connsiteY18" fmla="*/ 288032 h 5040570"/>
              <a:gd name="connsiteX19" fmla="*/ 3229596 w 5245823"/>
              <a:gd name="connsiteY19" fmla="*/ 72008 h 5040570"/>
              <a:gd name="connsiteX20" fmla="*/ 4507652 w 5245823"/>
              <a:gd name="connsiteY20" fmla="*/ 738180 h 5040570"/>
              <a:gd name="connsiteX21" fmla="*/ 5245822 w 5245823"/>
              <a:gd name="connsiteY21" fmla="*/ 2520289 h 5040570"/>
              <a:gd name="connsiteX22" fmla="*/ 4507649 w 5245823"/>
              <a:gd name="connsiteY22" fmla="*/ 4302397 h 5040570"/>
              <a:gd name="connsiteX23" fmla="*/ 2725541 w 5245823"/>
              <a:gd name="connsiteY23" fmla="*/ 5040569 h 5040570"/>
              <a:gd name="connsiteX24" fmla="*/ 943434 w 5245823"/>
              <a:gd name="connsiteY24" fmla="*/ 4302395 h 5040570"/>
              <a:gd name="connsiteX25" fmla="*/ 205263 w 5245823"/>
              <a:gd name="connsiteY25" fmla="*/ 2520287 h 5040570"/>
              <a:gd name="connsiteX26" fmla="*/ 205260 w 5245823"/>
              <a:gd name="connsiteY26" fmla="*/ 2520281 h 5040570"/>
              <a:gd name="connsiteX27" fmla="*/ 1862344 w 5245823"/>
              <a:gd name="connsiteY27" fmla="*/ 2520281 h 5040570"/>
              <a:gd name="connsiteX28" fmla="*/ 2725539 w 5245823"/>
              <a:gd name="connsiteY28" fmla="*/ 3383478 h 5040570"/>
              <a:gd name="connsiteX29" fmla="*/ 3588736 w 5245823"/>
              <a:gd name="connsiteY29" fmla="*/ 2520283 h 5040570"/>
              <a:gd name="connsiteX30" fmla="*/ 2725540 w 5245823"/>
              <a:gd name="connsiteY30" fmla="*/ 1657087 h 5040570"/>
              <a:gd name="connsiteX31" fmla="*/ 1862343 w 5245823"/>
              <a:gd name="connsiteY31" fmla="*/ 2520282 h 5040570"/>
              <a:gd name="connsiteX32" fmla="*/ 1862344 w 5245823"/>
              <a:gd name="connsiteY32"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254672 w 5245823"/>
              <a:gd name="connsiteY5" fmla="*/ 1241450 h 5040570"/>
              <a:gd name="connsiteX6" fmla="*/ 1372061 w 5245823"/>
              <a:gd name="connsiteY6" fmla="*/ 1140605 h 5040570"/>
              <a:gd name="connsiteX7" fmla="*/ 1461840 w 5245823"/>
              <a:gd name="connsiteY7" fmla="*/ 1093812 h 5040570"/>
              <a:gd name="connsiteX8" fmla="*/ 1490415 w 5245823"/>
              <a:gd name="connsiteY8" fmla="*/ 977131 h 5040570"/>
              <a:gd name="connsiteX9" fmla="*/ 1523753 w 5245823"/>
              <a:gd name="connsiteY9" fmla="*/ 903312 h 5040570"/>
              <a:gd name="connsiteX10" fmla="*/ 1518990 w 5245823"/>
              <a:gd name="connsiteY10" fmla="*/ 834256 h 5040570"/>
              <a:gd name="connsiteX11" fmla="*/ 1383259 w 5245823"/>
              <a:gd name="connsiteY11" fmla="*/ 374675 h 5040570"/>
              <a:gd name="connsiteX12" fmla="*/ 2221484 w 5245823"/>
              <a:gd name="connsiteY12" fmla="*/ 0 h 5040570"/>
              <a:gd name="connsiteX13" fmla="*/ 2293492 w 5245823"/>
              <a:gd name="connsiteY13" fmla="*/ 216024 h 5040570"/>
              <a:gd name="connsiteX14" fmla="*/ 2437508 w 5245823"/>
              <a:gd name="connsiteY14" fmla="*/ 432048 h 5040570"/>
              <a:gd name="connsiteX15" fmla="*/ 2509516 w 5245823"/>
              <a:gd name="connsiteY15" fmla="*/ 504056 h 5040570"/>
              <a:gd name="connsiteX16" fmla="*/ 2653532 w 5245823"/>
              <a:gd name="connsiteY16" fmla="*/ 576064 h 5040570"/>
              <a:gd name="connsiteX17" fmla="*/ 2869556 w 5245823"/>
              <a:gd name="connsiteY17" fmla="*/ 576064 h 5040570"/>
              <a:gd name="connsiteX18" fmla="*/ 3013572 w 5245823"/>
              <a:gd name="connsiteY18" fmla="*/ 504056 h 5040570"/>
              <a:gd name="connsiteX19" fmla="*/ 3157588 w 5245823"/>
              <a:gd name="connsiteY19" fmla="*/ 288032 h 5040570"/>
              <a:gd name="connsiteX20" fmla="*/ 3229596 w 5245823"/>
              <a:gd name="connsiteY20" fmla="*/ 72008 h 5040570"/>
              <a:gd name="connsiteX21" fmla="*/ 4507652 w 5245823"/>
              <a:gd name="connsiteY21" fmla="*/ 738180 h 5040570"/>
              <a:gd name="connsiteX22" fmla="*/ 5245822 w 5245823"/>
              <a:gd name="connsiteY22" fmla="*/ 2520289 h 5040570"/>
              <a:gd name="connsiteX23" fmla="*/ 4507649 w 5245823"/>
              <a:gd name="connsiteY23" fmla="*/ 4302397 h 5040570"/>
              <a:gd name="connsiteX24" fmla="*/ 2725541 w 5245823"/>
              <a:gd name="connsiteY24" fmla="*/ 5040569 h 5040570"/>
              <a:gd name="connsiteX25" fmla="*/ 943434 w 5245823"/>
              <a:gd name="connsiteY25" fmla="*/ 4302395 h 5040570"/>
              <a:gd name="connsiteX26" fmla="*/ 205263 w 5245823"/>
              <a:gd name="connsiteY26" fmla="*/ 2520287 h 5040570"/>
              <a:gd name="connsiteX27" fmla="*/ 205260 w 5245823"/>
              <a:gd name="connsiteY27" fmla="*/ 2520281 h 5040570"/>
              <a:gd name="connsiteX28" fmla="*/ 1862344 w 5245823"/>
              <a:gd name="connsiteY28" fmla="*/ 2520281 h 5040570"/>
              <a:gd name="connsiteX29" fmla="*/ 2725539 w 5245823"/>
              <a:gd name="connsiteY29" fmla="*/ 3383478 h 5040570"/>
              <a:gd name="connsiteX30" fmla="*/ 3588736 w 5245823"/>
              <a:gd name="connsiteY30" fmla="*/ 2520283 h 5040570"/>
              <a:gd name="connsiteX31" fmla="*/ 2725540 w 5245823"/>
              <a:gd name="connsiteY31" fmla="*/ 1657087 h 5040570"/>
              <a:gd name="connsiteX32" fmla="*/ 1862343 w 5245823"/>
              <a:gd name="connsiteY32" fmla="*/ 2520282 h 5040570"/>
              <a:gd name="connsiteX33" fmla="*/ 1862344 w 5245823"/>
              <a:gd name="connsiteY33"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5128 w 5245823"/>
              <a:gd name="connsiteY4" fmla="*/ 1229543 h 5040570"/>
              <a:gd name="connsiteX5" fmla="*/ 1254672 w 5245823"/>
              <a:gd name="connsiteY5" fmla="*/ 1241450 h 5040570"/>
              <a:gd name="connsiteX6" fmla="*/ 1386348 w 5245823"/>
              <a:gd name="connsiteY6" fmla="*/ 1173942 h 5040570"/>
              <a:gd name="connsiteX7" fmla="*/ 1461840 w 5245823"/>
              <a:gd name="connsiteY7" fmla="*/ 1093812 h 5040570"/>
              <a:gd name="connsiteX8" fmla="*/ 1490415 w 5245823"/>
              <a:gd name="connsiteY8" fmla="*/ 977131 h 5040570"/>
              <a:gd name="connsiteX9" fmla="*/ 1523753 w 5245823"/>
              <a:gd name="connsiteY9" fmla="*/ 903312 h 5040570"/>
              <a:gd name="connsiteX10" fmla="*/ 1518990 w 5245823"/>
              <a:gd name="connsiteY10" fmla="*/ 834256 h 5040570"/>
              <a:gd name="connsiteX11" fmla="*/ 1383259 w 5245823"/>
              <a:gd name="connsiteY11" fmla="*/ 374675 h 5040570"/>
              <a:gd name="connsiteX12" fmla="*/ 2221484 w 5245823"/>
              <a:gd name="connsiteY12" fmla="*/ 0 h 5040570"/>
              <a:gd name="connsiteX13" fmla="*/ 2293492 w 5245823"/>
              <a:gd name="connsiteY13" fmla="*/ 216024 h 5040570"/>
              <a:gd name="connsiteX14" fmla="*/ 2437508 w 5245823"/>
              <a:gd name="connsiteY14" fmla="*/ 432048 h 5040570"/>
              <a:gd name="connsiteX15" fmla="*/ 2509516 w 5245823"/>
              <a:gd name="connsiteY15" fmla="*/ 504056 h 5040570"/>
              <a:gd name="connsiteX16" fmla="*/ 2653532 w 5245823"/>
              <a:gd name="connsiteY16" fmla="*/ 576064 h 5040570"/>
              <a:gd name="connsiteX17" fmla="*/ 2869556 w 5245823"/>
              <a:gd name="connsiteY17" fmla="*/ 576064 h 5040570"/>
              <a:gd name="connsiteX18" fmla="*/ 3013572 w 5245823"/>
              <a:gd name="connsiteY18" fmla="*/ 504056 h 5040570"/>
              <a:gd name="connsiteX19" fmla="*/ 3157588 w 5245823"/>
              <a:gd name="connsiteY19" fmla="*/ 288032 h 5040570"/>
              <a:gd name="connsiteX20" fmla="*/ 3229596 w 5245823"/>
              <a:gd name="connsiteY20" fmla="*/ 72008 h 5040570"/>
              <a:gd name="connsiteX21" fmla="*/ 4507652 w 5245823"/>
              <a:gd name="connsiteY21" fmla="*/ 738180 h 5040570"/>
              <a:gd name="connsiteX22" fmla="*/ 5245822 w 5245823"/>
              <a:gd name="connsiteY22" fmla="*/ 2520289 h 5040570"/>
              <a:gd name="connsiteX23" fmla="*/ 4507649 w 5245823"/>
              <a:gd name="connsiteY23" fmla="*/ 4302397 h 5040570"/>
              <a:gd name="connsiteX24" fmla="*/ 2725541 w 5245823"/>
              <a:gd name="connsiteY24" fmla="*/ 5040569 h 5040570"/>
              <a:gd name="connsiteX25" fmla="*/ 943434 w 5245823"/>
              <a:gd name="connsiteY25" fmla="*/ 4302395 h 5040570"/>
              <a:gd name="connsiteX26" fmla="*/ 205263 w 5245823"/>
              <a:gd name="connsiteY26" fmla="*/ 2520287 h 5040570"/>
              <a:gd name="connsiteX27" fmla="*/ 205260 w 5245823"/>
              <a:gd name="connsiteY27" fmla="*/ 2520281 h 5040570"/>
              <a:gd name="connsiteX28" fmla="*/ 1862344 w 5245823"/>
              <a:gd name="connsiteY28" fmla="*/ 2520281 h 5040570"/>
              <a:gd name="connsiteX29" fmla="*/ 2725539 w 5245823"/>
              <a:gd name="connsiteY29" fmla="*/ 3383478 h 5040570"/>
              <a:gd name="connsiteX30" fmla="*/ 3588736 w 5245823"/>
              <a:gd name="connsiteY30" fmla="*/ 2520283 h 5040570"/>
              <a:gd name="connsiteX31" fmla="*/ 2725540 w 5245823"/>
              <a:gd name="connsiteY31" fmla="*/ 1657087 h 5040570"/>
              <a:gd name="connsiteX32" fmla="*/ 1862343 w 5245823"/>
              <a:gd name="connsiteY32" fmla="*/ 2520282 h 5040570"/>
              <a:gd name="connsiteX33" fmla="*/ 1862344 w 5245823"/>
              <a:gd name="connsiteY33"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1090365 w 5245823"/>
              <a:gd name="connsiteY4" fmla="*/ 1258118 h 5040570"/>
              <a:gd name="connsiteX5" fmla="*/ 1254672 w 5245823"/>
              <a:gd name="connsiteY5" fmla="*/ 1241450 h 5040570"/>
              <a:gd name="connsiteX6" fmla="*/ 1386348 w 5245823"/>
              <a:gd name="connsiteY6" fmla="*/ 1173942 h 5040570"/>
              <a:gd name="connsiteX7" fmla="*/ 1461840 w 5245823"/>
              <a:gd name="connsiteY7" fmla="*/ 1093812 h 5040570"/>
              <a:gd name="connsiteX8" fmla="*/ 1490415 w 5245823"/>
              <a:gd name="connsiteY8" fmla="*/ 977131 h 5040570"/>
              <a:gd name="connsiteX9" fmla="*/ 1523753 w 5245823"/>
              <a:gd name="connsiteY9" fmla="*/ 903312 h 5040570"/>
              <a:gd name="connsiteX10" fmla="*/ 1518990 w 5245823"/>
              <a:gd name="connsiteY10" fmla="*/ 834256 h 5040570"/>
              <a:gd name="connsiteX11" fmla="*/ 1383259 w 5245823"/>
              <a:gd name="connsiteY11" fmla="*/ 374675 h 5040570"/>
              <a:gd name="connsiteX12" fmla="*/ 2221484 w 5245823"/>
              <a:gd name="connsiteY12" fmla="*/ 0 h 5040570"/>
              <a:gd name="connsiteX13" fmla="*/ 2293492 w 5245823"/>
              <a:gd name="connsiteY13" fmla="*/ 216024 h 5040570"/>
              <a:gd name="connsiteX14" fmla="*/ 2437508 w 5245823"/>
              <a:gd name="connsiteY14" fmla="*/ 432048 h 5040570"/>
              <a:gd name="connsiteX15" fmla="*/ 2509516 w 5245823"/>
              <a:gd name="connsiteY15" fmla="*/ 504056 h 5040570"/>
              <a:gd name="connsiteX16" fmla="*/ 2653532 w 5245823"/>
              <a:gd name="connsiteY16" fmla="*/ 576064 h 5040570"/>
              <a:gd name="connsiteX17" fmla="*/ 2869556 w 5245823"/>
              <a:gd name="connsiteY17" fmla="*/ 576064 h 5040570"/>
              <a:gd name="connsiteX18" fmla="*/ 3013572 w 5245823"/>
              <a:gd name="connsiteY18" fmla="*/ 504056 h 5040570"/>
              <a:gd name="connsiteX19" fmla="*/ 3157588 w 5245823"/>
              <a:gd name="connsiteY19" fmla="*/ 288032 h 5040570"/>
              <a:gd name="connsiteX20" fmla="*/ 3229596 w 5245823"/>
              <a:gd name="connsiteY20" fmla="*/ 72008 h 5040570"/>
              <a:gd name="connsiteX21" fmla="*/ 4507652 w 5245823"/>
              <a:gd name="connsiteY21" fmla="*/ 738180 h 5040570"/>
              <a:gd name="connsiteX22" fmla="*/ 5245822 w 5245823"/>
              <a:gd name="connsiteY22" fmla="*/ 2520289 h 5040570"/>
              <a:gd name="connsiteX23" fmla="*/ 4507649 w 5245823"/>
              <a:gd name="connsiteY23" fmla="*/ 4302397 h 5040570"/>
              <a:gd name="connsiteX24" fmla="*/ 2725541 w 5245823"/>
              <a:gd name="connsiteY24" fmla="*/ 5040569 h 5040570"/>
              <a:gd name="connsiteX25" fmla="*/ 943434 w 5245823"/>
              <a:gd name="connsiteY25" fmla="*/ 4302395 h 5040570"/>
              <a:gd name="connsiteX26" fmla="*/ 205263 w 5245823"/>
              <a:gd name="connsiteY26" fmla="*/ 2520287 h 5040570"/>
              <a:gd name="connsiteX27" fmla="*/ 205260 w 5245823"/>
              <a:gd name="connsiteY27" fmla="*/ 2520281 h 5040570"/>
              <a:gd name="connsiteX28" fmla="*/ 1862344 w 5245823"/>
              <a:gd name="connsiteY28" fmla="*/ 2520281 h 5040570"/>
              <a:gd name="connsiteX29" fmla="*/ 2725539 w 5245823"/>
              <a:gd name="connsiteY29" fmla="*/ 3383478 h 5040570"/>
              <a:gd name="connsiteX30" fmla="*/ 3588736 w 5245823"/>
              <a:gd name="connsiteY30" fmla="*/ 2520283 h 5040570"/>
              <a:gd name="connsiteX31" fmla="*/ 2725540 w 5245823"/>
              <a:gd name="connsiteY31" fmla="*/ 1657087 h 5040570"/>
              <a:gd name="connsiteX32" fmla="*/ 1862343 w 5245823"/>
              <a:gd name="connsiteY32" fmla="*/ 2520282 h 5040570"/>
              <a:gd name="connsiteX33" fmla="*/ 1862344 w 5245823"/>
              <a:gd name="connsiteY33" fmla="*/ 2520281 h 5040570"/>
              <a:gd name="connsiteX0" fmla="*/ 205260 w 5245823"/>
              <a:gd name="connsiteY0" fmla="*/ 2520281 h 5040570"/>
              <a:gd name="connsiteX1" fmla="*/ 611734 w 5245823"/>
              <a:gd name="connsiteY1" fmla="*/ 1122387 h 5040570"/>
              <a:gd name="connsiteX2" fmla="*/ 730797 w 5245823"/>
              <a:gd name="connsiteY2" fmla="*/ 1115243 h 5040570"/>
              <a:gd name="connsiteX3" fmla="*/ 868909 w 5245823"/>
              <a:gd name="connsiteY3" fmla="*/ 1191443 h 5040570"/>
              <a:gd name="connsiteX4" fmla="*/ 954634 w 5245823"/>
              <a:gd name="connsiteY4" fmla="*/ 1236687 h 5040570"/>
              <a:gd name="connsiteX5" fmla="*/ 1090365 w 5245823"/>
              <a:gd name="connsiteY5" fmla="*/ 1258118 h 5040570"/>
              <a:gd name="connsiteX6" fmla="*/ 1254672 w 5245823"/>
              <a:gd name="connsiteY6" fmla="*/ 1241450 h 5040570"/>
              <a:gd name="connsiteX7" fmla="*/ 1386348 w 5245823"/>
              <a:gd name="connsiteY7" fmla="*/ 1173942 h 5040570"/>
              <a:gd name="connsiteX8" fmla="*/ 1461840 w 5245823"/>
              <a:gd name="connsiteY8" fmla="*/ 1093812 h 5040570"/>
              <a:gd name="connsiteX9" fmla="*/ 1490415 w 5245823"/>
              <a:gd name="connsiteY9" fmla="*/ 977131 h 5040570"/>
              <a:gd name="connsiteX10" fmla="*/ 1523753 w 5245823"/>
              <a:gd name="connsiteY10" fmla="*/ 903312 h 5040570"/>
              <a:gd name="connsiteX11" fmla="*/ 1518990 w 5245823"/>
              <a:gd name="connsiteY11" fmla="*/ 834256 h 5040570"/>
              <a:gd name="connsiteX12" fmla="*/ 1383259 w 5245823"/>
              <a:gd name="connsiteY12" fmla="*/ 374675 h 5040570"/>
              <a:gd name="connsiteX13" fmla="*/ 2221484 w 5245823"/>
              <a:gd name="connsiteY13" fmla="*/ 0 h 5040570"/>
              <a:gd name="connsiteX14" fmla="*/ 2293492 w 5245823"/>
              <a:gd name="connsiteY14" fmla="*/ 216024 h 5040570"/>
              <a:gd name="connsiteX15" fmla="*/ 2437508 w 5245823"/>
              <a:gd name="connsiteY15" fmla="*/ 432048 h 5040570"/>
              <a:gd name="connsiteX16" fmla="*/ 2509516 w 5245823"/>
              <a:gd name="connsiteY16" fmla="*/ 504056 h 5040570"/>
              <a:gd name="connsiteX17" fmla="*/ 2653532 w 5245823"/>
              <a:gd name="connsiteY17" fmla="*/ 576064 h 5040570"/>
              <a:gd name="connsiteX18" fmla="*/ 2869556 w 5245823"/>
              <a:gd name="connsiteY18" fmla="*/ 576064 h 5040570"/>
              <a:gd name="connsiteX19" fmla="*/ 3013572 w 5245823"/>
              <a:gd name="connsiteY19" fmla="*/ 504056 h 5040570"/>
              <a:gd name="connsiteX20" fmla="*/ 3157588 w 5245823"/>
              <a:gd name="connsiteY20" fmla="*/ 288032 h 5040570"/>
              <a:gd name="connsiteX21" fmla="*/ 3229596 w 5245823"/>
              <a:gd name="connsiteY21" fmla="*/ 72008 h 5040570"/>
              <a:gd name="connsiteX22" fmla="*/ 4507652 w 5245823"/>
              <a:gd name="connsiteY22" fmla="*/ 738180 h 5040570"/>
              <a:gd name="connsiteX23" fmla="*/ 5245822 w 5245823"/>
              <a:gd name="connsiteY23" fmla="*/ 2520289 h 5040570"/>
              <a:gd name="connsiteX24" fmla="*/ 4507649 w 5245823"/>
              <a:gd name="connsiteY24" fmla="*/ 4302397 h 5040570"/>
              <a:gd name="connsiteX25" fmla="*/ 2725541 w 5245823"/>
              <a:gd name="connsiteY25" fmla="*/ 5040569 h 5040570"/>
              <a:gd name="connsiteX26" fmla="*/ 943434 w 5245823"/>
              <a:gd name="connsiteY26" fmla="*/ 4302395 h 5040570"/>
              <a:gd name="connsiteX27" fmla="*/ 205263 w 5245823"/>
              <a:gd name="connsiteY27" fmla="*/ 2520287 h 5040570"/>
              <a:gd name="connsiteX28" fmla="*/ 205260 w 5245823"/>
              <a:gd name="connsiteY28" fmla="*/ 2520281 h 5040570"/>
              <a:gd name="connsiteX29" fmla="*/ 1862344 w 5245823"/>
              <a:gd name="connsiteY29" fmla="*/ 2520281 h 5040570"/>
              <a:gd name="connsiteX30" fmla="*/ 2725539 w 5245823"/>
              <a:gd name="connsiteY30" fmla="*/ 3383478 h 5040570"/>
              <a:gd name="connsiteX31" fmla="*/ 3588736 w 5245823"/>
              <a:gd name="connsiteY31" fmla="*/ 2520283 h 5040570"/>
              <a:gd name="connsiteX32" fmla="*/ 2725540 w 5245823"/>
              <a:gd name="connsiteY32" fmla="*/ 1657087 h 5040570"/>
              <a:gd name="connsiteX33" fmla="*/ 1862343 w 5245823"/>
              <a:gd name="connsiteY33" fmla="*/ 2520282 h 5040570"/>
              <a:gd name="connsiteX34" fmla="*/ 1862344 w 5245823"/>
              <a:gd name="connsiteY34" fmla="*/ 2520281 h 5040570"/>
              <a:gd name="connsiteX0" fmla="*/ 205260 w 5245823"/>
              <a:gd name="connsiteY0" fmla="*/ 2520281 h 5040570"/>
              <a:gd name="connsiteX1" fmla="*/ 611734 w 5245823"/>
              <a:gd name="connsiteY1" fmla="*/ 1122387 h 5040570"/>
              <a:gd name="connsiteX2" fmla="*/ 697459 w 5245823"/>
              <a:gd name="connsiteY2" fmla="*/ 1124768 h 5040570"/>
              <a:gd name="connsiteX3" fmla="*/ 868909 w 5245823"/>
              <a:gd name="connsiteY3" fmla="*/ 1191443 h 5040570"/>
              <a:gd name="connsiteX4" fmla="*/ 954634 w 5245823"/>
              <a:gd name="connsiteY4" fmla="*/ 1236687 h 5040570"/>
              <a:gd name="connsiteX5" fmla="*/ 1090365 w 5245823"/>
              <a:gd name="connsiteY5" fmla="*/ 1258118 h 5040570"/>
              <a:gd name="connsiteX6" fmla="*/ 1254672 w 5245823"/>
              <a:gd name="connsiteY6" fmla="*/ 1241450 h 5040570"/>
              <a:gd name="connsiteX7" fmla="*/ 1386348 w 5245823"/>
              <a:gd name="connsiteY7" fmla="*/ 1173942 h 5040570"/>
              <a:gd name="connsiteX8" fmla="*/ 1461840 w 5245823"/>
              <a:gd name="connsiteY8" fmla="*/ 1093812 h 5040570"/>
              <a:gd name="connsiteX9" fmla="*/ 1490415 w 5245823"/>
              <a:gd name="connsiteY9" fmla="*/ 977131 h 5040570"/>
              <a:gd name="connsiteX10" fmla="*/ 1523753 w 5245823"/>
              <a:gd name="connsiteY10" fmla="*/ 903312 h 5040570"/>
              <a:gd name="connsiteX11" fmla="*/ 1518990 w 5245823"/>
              <a:gd name="connsiteY11" fmla="*/ 834256 h 5040570"/>
              <a:gd name="connsiteX12" fmla="*/ 1383259 w 5245823"/>
              <a:gd name="connsiteY12" fmla="*/ 374675 h 5040570"/>
              <a:gd name="connsiteX13" fmla="*/ 2221484 w 5245823"/>
              <a:gd name="connsiteY13" fmla="*/ 0 h 5040570"/>
              <a:gd name="connsiteX14" fmla="*/ 2293492 w 5245823"/>
              <a:gd name="connsiteY14" fmla="*/ 216024 h 5040570"/>
              <a:gd name="connsiteX15" fmla="*/ 2437508 w 5245823"/>
              <a:gd name="connsiteY15" fmla="*/ 432048 h 5040570"/>
              <a:gd name="connsiteX16" fmla="*/ 2509516 w 5245823"/>
              <a:gd name="connsiteY16" fmla="*/ 504056 h 5040570"/>
              <a:gd name="connsiteX17" fmla="*/ 2653532 w 5245823"/>
              <a:gd name="connsiteY17" fmla="*/ 576064 h 5040570"/>
              <a:gd name="connsiteX18" fmla="*/ 2869556 w 5245823"/>
              <a:gd name="connsiteY18" fmla="*/ 576064 h 5040570"/>
              <a:gd name="connsiteX19" fmla="*/ 3013572 w 5245823"/>
              <a:gd name="connsiteY19" fmla="*/ 504056 h 5040570"/>
              <a:gd name="connsiteX20" fmla="*/ 3157588 w 5245823"/>
              <a:gd name="connsiteY20" fmla="*/ 288032 h 5040570"/>
              <a:gd name="connsiteX21" fmla="*/ 3229596 w 5245823"/>
              <a:gd name="connsiteY21" fmla="*/ 72008 h 5040570"/>
              <a:gd name="connsiteX22" fmla="*/ 4507652 w 5245823"/>
              <a:gd name="connsiteY22" fmla="*/ 738180 h 5040570"/>
              <a:gd name="connsiteX23" fmla="*/ 5245822 w 5245823"/>
              <a:gd name="connsiteY23" fmla="*/ 2520289 h 5040570"/>
              <a:gd name="connsiteX24" fmla="*/ 4507649 w 5245823"/>
              <a:gd name="connsiteY24" fmla="*/ 4302397 h 5040570"/>
              <a:gd name="connsiteX25" fmla="*/ 2725541 w 5245823"/>
              <a:gd name="connsiteY25" fmla="*/ 5040569 h 5040570"/>
              <a:gd name="connsiteX26" fmla="*/ 943434 w 5245823"/>
              <a:gd name="connsiteY26" fmla="*/ 4302395 h 5040570"/>
              <a:gd name="connsiteX27" fmla="*/ 205263 w 5245823"/>
              <a:gd name="connsiteY27" fmla="*/ 2520287 h 5040570"/>
              <a:gd name="connsiteX28" fmla="*/ 205260 w 5245823"/>
              <a:gd name="connsiteY28" fmla="*/ 2520281 h 5040570"/>
              <a:gd name="connsiteX29" fmla="*/ 1862344 w 5245823"/>
              <a:gd name="connsiteY29" fmla="*/ 2520281 h 5040570"/>
              <a:gd name="connsiteX30" fmla="*/ 2725539 w 5245823"/>
              <a:gd name="connsiteY30" fmla="*/ 3383478 h 5040570"/>
              <a:gd name="connsiteX31" fmla="*/ 3588736 w 5245823"/>
              <a:gd name="connsiteY31" fmla="*/ 2520283 h 5040570"/>
              <a:gd name="connsiteX32" fmla="*/ 2725540 w 5245823"/>
              <a:gd name="connsiteY32" fmla="*/ 1657087 h 5040570"/>
              <a:gd name="connsiteX33" fmla="*/ 1862343 w 5245823"/>
              <a:gd name="connsiteY33" fmla="*/ 2520282 h 5040570"/>
              <a:gd name="connsiteX34" fmla="*/ 1862344 w 5245823"/>
              <a:gd name="connsiteY34" fmla="*/ 2520281 h 5040570"/>
              <a:gd name="connsiteX0" fmla="*/ 205260 w 5245823"/>
              <a:gd name="connsiteY0" fmla="*/ 2520281 h 5040570"/>
              <a:gd name="connsiteX1" fmla="*/ 611734 w 5245823"/>
              <a:gd name="connsiteY1" fmla="*/ 1122387 h 5040570"/>
              <a:gd name="connsiteX2" fmla="*/ 697459 w 5245823"/>
              <a:gd name="connsiteY2" fmla="*/ 1124768 h 5040570"/>
              <a:gd name="connsiteX3" fmla="*/ 868909 w 5245823"/>
              <a:gd name="connsiteY3" fmla="*/ 1191443 h 5040570"/>
              <a:gd name="connsiteX4" fmla="*/ 954634 w 5245823"/>
              <a:gd name="connsiteY4" fmla="*/ 1236687 h 5040570"/>
              <a:gd name="connsiteX5" fmla="*/ 1090365 w 5245823"/>
              <a:gd name="connsiteY5" fmla="*/ 1258118 h 5040570"/>
              <a:gd name="connsiteX6" fmla="*/ 1254672 w 5245823"/>
              <a:gd name="connsiteY6" fmla="*/ 1241450 h 5040570"/>
              <a:gd name="connsiteX7" fmla="*/ 1386348 w 5245823"/>
              <a:gd name="connsiteY7" fmla="*/ 1173942 h 5040570"/>
              <a:gd name="connsiteX8" fmla="*/ 1461840 w 5245823"/>
              <a:gd name="connsiteY8" fmla="*/ 1093812 h 5040570"/>
              <a:gd name="connsiteX9" fmla="*/ 1490415 w 5245823"/>
              <a:gd name="connsiteY9" fmla="*/ 977131 h 5040570"/>
              <a:gd name="connsiteX10" fmla="*/ 1523753 w 5245823"/>
              <a:gd name="connsiteY10" fmla="*/ 903312 h 5040570"/>
              <a:gd name="connsiteX11" fmla="*/ 1518990 w 5245823"/>
              <a:gd name="connsiteY11" fmla="*/ 834256 h 5040570"/>
              <a:gd name="connsiteX12" fmla="*/ 1357066 w 5245823"/>
              <a:gd name="connsiteY12" fmla="*/ 410394 h 5040570"/>
              <a:gd name="connsiteX13" fmla="*/ 2221484 w 5245823"/>
              <a:gd name="connsiteY13" fmla="*/ 0 h 5040570"/>
              <a:gd name="connsiteX14" fmla="*/ 2293492 w 5245823"/>
              <a:gd name="connsiteY14" fmla="*/ 216024 h 5040570"/>
              <a:gd name="connsiteX15" fmla="*/ 2437508 w 5245823"/>
              <a:gd name="connsiteY15" fmla="*/ 432048 h 5040570"/>
              <a:gd name="connsiteX16" fmla="*/ 2509516 w 5245823"/>
              <a:gd name="connsiteY16" fmla="*/ 504056 h 5040570"/>
              <a:gd name="connsiteX17" fmla="*/ 2653532 w 5245823"/>
              <a:gd name="connsiteY17" fmla="*/ 576064 h 5040570"/>
              <a:gd name="connsiteX18" fmla="*/ 2869556 w 5245823"/>
              <a:gd name="connsiteY18" fmla="*/ 576064 h 5040570"/>
              <a:gd name="connsiteX19" fmla="*/ 3013572 w 5245823"/>
              <a:gd name="connsiteY19" fmla="*/ 504056 h 5040570"/>
              <a:gd name="connsiteX20" fmla="*/ 3157588 w 5245823"/>
              <a:gd name="connsiteY20" fmla="*/ 288032 h 5040570"/>
              <a:gd name="connsiteX21" fmla="*/ 3229596 w 5245823"/>
              <a:gd name="connsiteY21" fmla="*/ 72008 h 5040570"/>
              <a:gd name="connsiteX22" fmla="*/ 4507652 w 5245823"/>
              <a:gd name="connsiteY22" fmla="*/ 738180 h 5040570"/>
              <a:gd name="connsiteX23" fmla="*/ 5245822 w 5245823"/>
              <a:gd name="connsiteY23" fmla="*/ 2520289 h 5040570"/>
              <a:gd name="connsiteX24" fmla="*/ 4507649 w 5245823"/>
              <a:gd name="connsiteY24" fmla="*/ 4302397 h 5040570"/>
              <a:gd name="connsiteX25" fmla="*/ 2725541 w 5245823"/>
              <a:gd name="connsiteY25" fmla="*/ 5040569 h 5040570"/>
              <a:gd name="connsiteX26" fmla="*/ 943434 w 5245823"/>
              <a:gd name="connsiteY26" fmla="*/ 4302395 h 5040570"/>
              <a:gd name="connsiteX27" fmla="*/ 205263 w 5245823"/>
              <a:gd name="connsiteY27" fmla="*/ 2520287 h 5040570"/>
              <a:gd name="connsiteX28" fmla="*/ 205260 w 5245823"/>
              <a:gd name="connsiteY28" fmla="*/ 2520281 h 5040570"/>
              <a:gd name="connsiteX29" fmla="*/ 1862344 w 5245823"/>
              <a:gd name="connsiteY29" fmla="*/ 2520281 h 5040570"/>
              <a:gd name="connsiteX30" fmla="*/ 2725539 w 5245823"/>
              <a:gd name="connsiteY30" fmla="*/ 3383478 h 5040570"/>
              <a:gd name="connsiteX31" fmla="*/ 3588736 w 5245823"/>
              <a:gd name="connsiteY31" fmla="*/ 2520283 h 5040570"/>
              <a:gd name="connsiteX32" fmla="*/ 2725540 w 5245823"/>
              <a:gd name="connsiteY32" fmla="*/ 1657087 h 5040570"/>
              <a:gd name="connsiteX33" fmla="*/ 1862343 w 5245823"/>
              <a:gd name="connsiteY33" fmla="*/ 2520282 h 5040570"/>
              <a:gd name="connsiteX34" fmla="*/ 1862344 w 5245823"/>
              <a:gd name="connsiteY34" fmla="*/ 2520281 h 5040570"/>
              <a:gd name="connsiteX0" fmla="*/ 205260 w 5245823"/>
              <a:gd name="connsiteY0" fmla="*/ 2520281 h 5040570"/>
              <a:gd name="connsiteX1" fmla="*/ 611734 w 5245823"/>
              <a:gd name="connsiteY1" fmla="*/ 1122387 h 5040570"/>
              <a:gd name="connsiteX2" fmla="*/ 697459 w 5245823"/>
              <a:gd name="connsiteY2" fmla="*/ 1124768 h 5040570"/>
              <a:gd name="connsiteX3" fmla="*/ 868909 w 5245823"/>
              <a:gd name="connsiteY3" fmla="*/ 1191443 h 5040570"/>
              <a:gd name="connsiteX4" fmla="*/ 954634 w 5245823"/>
              <a:gd name="connsiteY4" fmla="*/ 1236687 h 5040570"/>
              <a:gd name="connsiteX5" fmla="*/ 1090365 w 5245823"/>
              <a:gd name="connsiteY5" fmla="*/ 1258118 h 5040570"/>
              <a:gd name="connsiteX6" fmla="*/ 1254672 w 5245823"/>
              <a:gd name="connsiteY6" fmla="*/ 1241450 h 5040570"/>
              <a:gd name="connsiteX7" fmla="*/ 1386348 w 5245823"/>
              <a:gd name="connsiteY7" fmla="*/ 1173942 h 5040570"/>
              <a:gd name="connsiteX8" fmla="*/ 1461840 w 5245823"/>
              <a:gd name="connsiteY8" fmla="*/ 1093812 h 5040570"/>
              <a:gd name="connsiteX9" fmla="*/ 1490415 w 5245823"/>
              <a:gd name="connsiteY9" fmla="*/ 977131 h 5040570"/>
              <a:gd name="connsiteX10" fmla="*/ 1523753 w 5245823"/>
              <a:gd name="connsiteY10" fmla="*/ 903312 h 5040570"/>
              <a:gd name="connsiteX11" fmla="*/ 1518990 w 5245823"/>
              <a:gd name="connsiteY11" fmla="*/ 834256 h 5040570"/>
              <a:gd name="connsiteX12" fmla="*/ 1423740 w 5245823"/>
              <a:gd name="connsiteY12" fmla="*/ 555650 h 5040570"/>
              <a:gd name="connsiteX13" fmla="*/ 1357066 w 5245823"/>
              <a:gd name="connsiteY13" fmla="*/ 410394 h 5040570"/>
              <a:gd name="connsiteX14" fmla="*/ 2221484 w 5245823"/>
              <a:gd name="connsiteY14" fmla="*/ 0 h 5040570"/>
              <a:gd name="connsiteX15" fmla="*/ 2293492 w 5245823"/>
              <a:gd name="connsiteY15" fmla="*/ 216024 h 5040570"/>
              <a:gd name="connsiteX16" fmla="*/ 2437508 w 5245823"/>
              <a:gd name="connsiteY16" fmla="*/ 432048 h 5040570"/>
              <a:gd name="connsiteX17" fmla="*/ 2509516 w 5245823"/>
              <a:gd name="connsiteY17" fmla="*/ 504056 h 5040570"/>
              <a:gd name="connsiteX18" fmla="*/ 2653532 w 5245823"/>
              <a:gd name="connsiteY18" fmla="*/ 576064 h 5040570"/>
              <a:gd name="connsiteX19" fmla="*/ 2869556 w 5245823"/>
              <a:gd name="connsiteY19" fmla="*/ 576064 h 5040570"/>
              <a:gd name="connsiteX20" fmla="*/ 3013572 w 5245823"/>
              <a:gd name="connsiteY20" fmla="*/ 504056 h 5040570"/>
              <a:gd name="connsiteX21" fmla="*/ 3157588 w 5245823"/>
              <a:gd name="connsiteY21" fmla="*/ 288032 h 5040570"/>
              <a:gd name="connsiteX22" fmla="*/ 3229596 w 5245823"/>
              <a:gd name="connsiteY22" fmla="*/ 72008 h 5040570"/>
              <a:gd name="connsiteX23" fmla="*/ 4507652 w 5245823"/>
              <a:gd name="connsiteY23" fmla="*/ 738180 h 5040570"/>
              <a:gd name="connsiteX24" fmla="*/ 5245822 w 5245823"/>
              <a:gd name="connsiteY24" fmla="*/ 2520289 h 5040570"/>
              <a:gd name="connsiteX25" fmla="*/ 4507649 w 5245823"/>
              <a:gd name="connsiteY25" fmla="*/ 4302397 h 5040570"/>
              <a:gd name="connsiteX26" fmla="*/ 2725541 w 5245823"/>
              <a:gd name="connsiteY26" fmla="*/ 5040569 h 5040570"/>
              <a:gd name="connsiteX27" fmla="*/ 943434 w 5245823"/>
              <a:gd name="connsiteY27" fmla="*/ 4302395 h 5040570"/>
              <a:gd name="connsiteX28" fmla="*/ 205263 w 5245823"/>
              <a:gd name="connsiteY28" fmla="*/ 2520287 h 5040570"/>
              <a:gd name="connsiteX29" fmla="*/ 205260 w 5245823"/>
              <a:gd name="connsiteY29" fmla="*/ 2520281 h 5040570"/>
              <a:gd name="connsiteX30" fmla="*/ 1862344 w 5245823"/>
              <a:gd name="connsiteY30" fmla="*/ 2520281 h 5040570"/>
              <a:gd name="connsiteX31" fmla="*/ 2725539 w 5245823"/>
              <a:gd name="connsiteY31" fmla="*/ 3383478 h 5040570"/>
              <a:gd name="connsiteX32" fmla="*/ 3588736 w 5245823"/>
              <a:gd name="connsiteY32" fmla="*/ 2520283 h 5040570"/>
              <a:gd name="connsiteX33" fmla="*/ 2725540 w 5245823"/>
              <a:gd name="connsiteY33" fmla="*/ 1657087 h 5040570"/>
              <a:gd name="connsiteX34" fmla="*/ 1862343 w 5245823"/>
              <a:gd name="connsiteY34" fmla="*/ 2520282 h 5040570"/>
              <a:gd name="connsiteX35" fmla="*/ 1862344 w 5245823"/>
              <a:gd name="connsiteY35" fmla="*/ 2520281 h 5040570"/>
              <a:gd name="connsiteX0" fmla="*/ 205260 w 5245823"/>
              <a:gd name="connsiteY0" fmla="*/ 2520281 h 5040570"/>
              <a:gd name="connsiteX1" fmla="*/ 611734 w 5245823"/>
              <a:gd name="connsiteY1" fmla="*/ 1122387 h 5040570"/>
              <a:gd name="connsiteX2" fmla="*/ 697459 w 5245823"/>
              <a:gd name="connsiteY2" fmla="*/ 1124768 h 5040570"/>
              <a:gd name="connsiteX3" fmla="*/ 868909 w 5245823"/>
              <a:gd name="connsiteY3" fmla="*/ 1191443 h 5040570"/>
              <a:gd name="connsiteX4" fmla="*/ 954634 w 5245823"/>
              <a:gd name="connsiteY4" fmla="*/ 1236687 h 5040570"/>
              <a:gd name="connsiteX5" fmla="*/ 1090365 w 5245823"/>
              <a:gd name="connsiteY5" fmla="*/ 1258118 h 5040570"/>
              <a:gd name="connsiteX6" fmla="*/ 1254672 w 5245823"/>
              <a:gd name="connsiteY6" fmla="*/ 1241450 h 5040570"/>
              <a:gd name="connsiteX7" fmla="*/ 1386348 w 5245823"/>
              <a:gd name="connsiteY7" fmla="*/ 1173942 h 5040570"/>
              <a:gd name="connsiteX8" fmla="*/ 1461840 w 5245823"/>
              <a:gd name="connsiteY8" fmla="*/ 1093812 h 5040570"/>
              <a:gd name="connsiteX9" fmla="*/ 1490415 w 5245823"/>
              <a:gd name="connsiteY9" fmla="*/ 977131 h 5040570"/>
              <a:gd name="connsiteX10" fmla="*/ 1523753 w 5245823"/>
              <a:gd name="connsiteY10" fmla="*/ 903312 h 5040570"/>
              <a:gd name="connsiteX11" fmla="*/ 1518990 w 5245823"/>
              <a:gd name="connsiteY11" fmla="*/ 834256 h 5040570"/>
              <a:gd name="connsiteX12" fmla="*/ 1492797 w 5245823"/>
              <a:gd name="connsiteY12" fmla="*/ 710431 h 5040570"/>
              <a:gd name="connsiteX13" fmla="*/ 1423740 w 5245823"/>
              <a:gd name="connsiteY13" fmla="*/ 555650 h 5040570"/>
              <a:gd name="connsiteX14" fmla="*/ 1357066 w 5245823"/>
              <a:gd name="connsiteY14" fmla="*/ 410394 h 5040570"/>
              <a:gd name="connsiteX15" fmla="*/ 2221484 w 5245823"/>
              <a:gd name="connsiteY15" fmla="*/ 0 h 5040570"/>
              <a:gd name="connsiteX16" fmla="*/ 2293492 w 5245823"/>
              <a:gd name="connsiteY16" fmla="*/ 216024 h 5040570"/>
              <a:gd name="connsiteX17" fmla="*/ 2437508 w 5245823"/>
              <a:gd name="connsiteY17" fmla="*/ 432048 h 5040570"/>
              <a:gd name="connsiteX18" fmla="*/ 2509516 w 5245823"/>
              <a:gd name="connsiteY18" fmla="*/ 504056 h 5040570"/>
              <a:gd name="connsiteX19" fmla="*/ 2653532 w 5245823"/>
              <a:gd name="connsiteY19" fmla="*/ 576064 h 5040570"/>
              <a:gd name="connsiteX20" fmla="*/ 2869556 w 5245823"/>
              <a:gd name="connsiteY20" fmla="*/ 576064 h 5040570"/>
              <a:gd name="connsiteX21" fmla="*/ 3013572 w 5245823"/>
              <a:gd name="connsiteY21" fmla="*/ 504056 h 5040570"/>
              <a:gd name="connsiteX22" fmla="*/ 3157588 w 5245823"/>
              <a:gd name="connsiteY22" fmla="*/ 288032 h 5040570"/>
              <a:gd name="connsiteX23" fmla="*/ 3229596 w 5245823"/>
              <a:gd name="connsiteY23" fmla="*/ 72008 h 5040570"/>
              <a:gd name="connsiteX24" fmla="*/ 4507652 w 5245823"/>
              <a:gd name="connsiteY24" fmla="*/ 738180 h 5040570"/>
              <a:gd name="connsiteX25" fmla="*/ 5245822 w 5245823"/>
              <a:gd name="connsiteY25" fmla="*/ 2520289 h 5040570"/>
              <a:gd name="connsiteX26" fmla="*/ 4507649 w 5245823"/>
              <a:gd name="connsiteY26" fmla="*/ 4302397 h 5040570"/>
              <a:gd name="connsiteX27" fmla="*/ 2725541 w 5245823"/>
              <a:gd name="connsiteY27" fmla="*/ 5040569 h 5040570"/>
              <a:gd name="connsiteX28" fmla="*/ 943434 w 5245823"/>
              <a:gd name="connsiteY28" fmla="*/ 4302395 h 5040570"/>
              <a:gd name="connsiteX29" fmla="*/ 205263 w 5245823"/>
              <a:gd name="connsiteY29" fmla="*/ 2520287 h 5040570"/>
              <a:gd name="connsiteX30" fmla="*/ 205260 w 5245823"/>
              <a:gd name="connsiteY30" fmla="*/ 2520281 h 5040570"/>
              <a:gd name="connsiteX31" fmla="*/ 1862344 w 5245823"/>
              <a:gd name="connsiteY31" fmla="*/ 2520281 h 5040570"/>
              <a:gd name="connsiteX32" fmla="*/ 2725539 w 5245823"/>
              <a:gd name="connsiteY32" fmla="*/ 3383478 h 5040570"/>
              <a:gd name="connsiteX33" fmla="*/ 3588736 w 5245823"/>
              <a:gd name="connsiteY33" fmla="*/ 2520283 h 5040570"/>
              <a:gd name="connsiteX34" fmla="*/ 2725540 w 5245823"/>
              <a:gd name="connsiteY34" fmla="*/ 1657087 h 5040570"/>
              <a:gd name="connsiteX35" fmla="*/ 1862343 w 5245823"/>
              <a:gd name="connsiteY35" fmla="*/ 2520282 h 5040570"/>
              <a:gd name="connsiteX36" fmla="*/ 1862344 w 5245823"/>
              <a:gd name="connsiteY36" fmla="*/ 2520281 h 5040570"/>
              <a:gd name="connsiteX0" fmla="*/ 205260 w 5245823"/>
              <a:gd name="connsiteY0" fmla="*/ 2520281 h 5040570"/>
              <a:gd name="connsiteX1" fmla="*/ 611734 w 5245823"/>
              <a:gd name="connsiteY1" fmla="*/ 1122387 h 5040570"/>
              <a:gd name="connsiteX2" fmla="*/ 697459 w 5245823"/>
              <a:gd name="connsiteY2" fmla="*/ 1124768 h 5040570"/>
              <a:gd name="connsiteX3" fmla="*/ 868909 w 5245823"/>
              <a:gd name="connsiteY3" fmla="*/ 1191443 h 5040570"/>
              <a:gd name="connsiteX4" fmla="*/ 954634 w 5245823"/>
              <a:gd name="connsiteY4" fmla="*/ 1236687 h 5040570"/>
              <a:gd name="connsiteX5" fmla="*/ 1090365 w 5245823"/>
              <a:gd name="connsiteY5" fmla="*/ 1258118 h 5040570"/>
              <a:gd name="connsiteX6" fmla="*/ 1254672 w 5245823"/>
              <a:gd name="connsiteY6" fmla="*/ 1241450 h 5040570"/>
              <a:gd name="connsiteX7" fmla="*/ 1386348 w 5245823"/>
              <a:gd name="connsiteY7" fmla="*/ 1173942 h 5040570"/>
              <a:gd name="connsiteX8" fmla="*/ 1461840 w 5245823"/>
              <a:gd name="connsiteY8" fmla="*/ 1093812 h 5040570"/>
              <a:gd name="connsiteX9" fmla="*/ 1514227 w 5245823"/>
              <a:gd name="connsiteY9" fmla="*/ 986656 h 5040570"/>
              <a:gd name="connsiteX10" fmla="*/ 1523753 w 5245823"/>
              <a:gd name="connsiteY10" fmla="*/ 903312 h 5040570"/>
              <a:gd name="connsiteX11" fmla="*/ 1518990 w 5245823"/>
              <a:gd name="connsiteY11" fmla="*/ 834256 h 5040570"/>
              <a:gd name="connsiteX12" fmla="*/ 1492797 w 5245823"/>
              <a:gd name="connsiteY12" fmla="*/ 710431 h 5040570"/>
              <a:gd name="connsiteX13" fmla="*/ 1423740 w 5245823"/>
              <a:gd name="connsiteY13" fmla="*/ 555650 h 5040570"/>
              <a:gd name="connsiteX14" fmla="*/ 1357066 w 5245823"/>
              <a:gd name="connsiteY14" fmla="*/ 410394 h 5040570"/>
              <a:gd name="connsiteX15" fmla="*/ 2221484 w 5245823"/>
              <a:gd name="connsiteY15" fmla="*/ 0 h 5040570"/>
              <a:gd name="connsiteX16" fmla="*/ 2293492 w 5245823"/>
              <a:gd name="connsiteY16" fmla="*/ 216024 h 5040570"/>
              <a:gd name="connsiteX17" fmla="*/ 2437508 w 5245823"/>
              <a:gd name="connsiteY17" fmla="*/ 432048 h 5040570"/>
              <a:gd name="connsiteX18" fmla="*/ 2509516 w 5245823"/>
              <a:gd name="connsiteY18" fmla="*/ 504056 h 5040570"/>
              <a:gd name="connsiteX19" fmla="*/ 2653532 w 5245823"/>
              <a:gd name="connsiteY19" fmla="*/ 576064 h 5040570"/>
              <a:gd name="connsiteX20" fmla="*/ 2869556 w 5245823"/>
              <a:gd name="connsiteY20" fmla="*/ 576064 h 5040570"/>
              <a:gd name="connsiteX21" fmla="*/ 3013572 w 5245823"/>
              <a:gd name="connsiteY21" fmla="*/ 504056 h 5040570"/>
              <a:gd name="connsiteX22" fmla="*/ 3157588 w 5245823"/>
              <a:gd name="connsiteY22" fmla="*/ 288032 h 5040570"/>
              <a:gd name="connsiteX23" fmla="*/ 3229596 w 5245823"/>
              <a:gd name="connsiteY23" fmla="*/ 72008 h 5040570"/>
              <a:gd name="connsiteX24" fmla="*/ 4507652 w 5245823"/>
              <a:gd name="connsiteY24" fmla="*/ 738180 h 5040570"/>
              <a:gd name="connsiteX25" fmla="*/ 5245822 w 5245823"/>
              <a:gd name="connsiteY25" fmla="*/ 2520289 h 5040570"/>
              <a:gd name="connsiteX26" fmla="*/ 4507649 w 5245823"/>
              <a:gd name="connsiteY26" fmla="*/ 4302397 h 5040570"/>
              <a:gd name="connsiteX27" fmla="*/ 2725541 w 5245823"/>
              <a:gd name="connsiteY27" fmla="*/ 5040569 h 5040570"/>
              <a:gd name="connsiteX28" fmla="*/ 943434 w 5245823"/>
              <a:gd name="connsiteY28" fmla="*/ 4302395 h 5040570"/>
              <a:gd name="connsiteX29" fmla="*/ 205263 w 5245823"/>
              <a:gd name="connsiteY29" fmla="*/ 2520287 h 5040570"/>
              <a:gd name="connsiteX30" fmla="*/ 205260 w 5245823"/>
              <a:gd name="connsiteY30" fmla="*/ 2520281 h 5040570"/>
              <a:gd name="connsiteX31" fmla="*/ 1862344 w 5245823"/>
              <a:gd name="connsiteY31" fmla="*/ 2520281 h 5040570"/>
              <a:gd name="connsiteX32" fmla="*/ 2725539 w 5245823"/>
              <a:gd name="connsiteY32" fmla="*/ 3383478 h 5040570"/>
              <a:gd name="connsiteX33" fmla="*/ 3588736 w 5245823"/>
              <a:gd name="connsiteY33" fmla="*/ 2520283 h 5040570"/>
              <a:gd name="connsiteX34" fmla="*/ 2725540 w 5245823"/>
              <a:gd name="connsiteY34" fmla="*/ 1657087 h 5040570"/>
              <a:gd name="connsiteX35" fmla="*/ 1862343 w 5245823"/>
              <a:gd name="connsiteY35" fmla="*/ 2520282 h 5040570"/>
              <a:gd name="connsiteX36" fmla="*/ 1862344 w 5245823"/>
              <a:gd name="connsiteY36" fmla="*/ 2520281 h 5040570"/>
              <a:gd name="connsiteX0" fmla="*/ 274316 w 5314879"/>
              <a:gd name="connsiteY0" fmla="*/ 2520281 h 5040570"/>
              <a:gd name="connsiteX1" fmla="*/ 314078 w 5314879"/>
              <a:gd name="connsiteY1" fmla="*/ 1998687 h 5040570"/>
              <a:gd name="connsiteX2" fmla="*/ 680790 w 5314879"/>
              <a:gd name="connsiteY2" fmla="*/ 1122387 h 5040570"/>
              <a:gd name="connsiteX3" fmla="*/ 766515 w 5314879"/>
              <a:gd name="connsiteY3" fmla="*/ 1124768 h 5040570"/>
              <a:gd name="connsiteX4" fmla="*/ 937965 w 5314879"/>
              <a:gd name="connsiteY4" fmla="*/ 1191443 h 5040570"/>
              <a:gd name="connsiteX5" fmla="*/ 1023690 w 5314879"/>
              <a:gd name="connsiteY5" fmla="*/ 1236687 h 5040570"/>
              <a:gd name="connsiteX6" fmla="*/ 1159421 w 5314879"/>
              <a:gd name="connsiteY6" fmla="*/ 1258118 h 5040570"/>
              <a:gd name="connsiteX7" fmla="*/ 1323728 w 5314879"/>
              <a:gd name="connsiteY7" fmla="*/ 1241450 h 5040570"/>
              <a:gd name="connsiteX8" fmla="*/ 1455404 w 5314879"/>
              <a:gd name="connsiteY8" fmla="*/ 1173942 h 5040570"/>
              <a:gd name="connsiteX9" fmla="*/ 1530896 w 5314879"/>
              <a:gd name="connsiteY9" fmla="*/ 1093812 h 5040570"/>
              <a:gd name="connsiteX10" fmla="*/ 1583283 w 5314879"/>
              <a:gd name="connsiteY10" fmla="*/ 986656 h 5040570"/>
              <a:gd name="connsiteX11" fmla="*/ 1592809 w 5314879"/>
              <a:gd name="connsiteY11" fmla="*/ 903312 h 5040570"/>
              <a:gd name="connsiteX12" fmla="*/ 1588046 w 5314879"/>
              <a:gd name="connsiteY12" fmla="*/ 834256 h 5040570"/>
              <a:gd name="connsiteX13" fmla="*/ 1561853 w 5314879"/>
              <a:gd name="connsiteY13" fmla="*/ 710431 h 5040570"/>
              <a:gd name="connsiteX14" fmla="*/ 1492796 w 5314879"/>
              <a:gd name="connsiteY14" fmla="*/ 555650 h 5040570"/>
              <a:gd name="connsiteX15" fmla="*/ 1426122 w 5314879"/>
              <a:gd name="connsiteY15" fmla="*/ 410394 h 5040570"/>
              <a:gd name="connsiteX16" fmla="*/ 2290540 w 5314879"/>
              <a:gd name="connsiteY16" fmla="*/ 0 h 5040570"/>
              <a:gd name="connsiteX17" fmla="*/ 2362548 w 5314879"/>
              <a:gd name="connsiteY17" fmla="*/ 216024 h 5040570"/>
              <a:gd name="connsiteX18" fmla="*/ 2506564 w 5314879"/>
              <a:gd name="connsiteY18" fmla="*/ 432048 h 5040570"/>
              <a:gd name="connsiteX19" fmla="*/ 2578572 w 5314879"/>
              <a:gd name="connsiteY19" fmla="*/ 504056 h 5040570"/>
              <a:gd name="connsiteX20" fmla="*/ 2722588 w 5314879"/>
              <a:gd name="connsiteY20" fmla="*/ 576064 h 5040570"/>
              <a:gd name="connsiteX21" fmla="*/ 2938612 w 5314879"/>
              <a:gd name="connsiteY21" fmla="*/ 576064 h 5040570"/>
              <a:gd name="connsiteX22" fmla="*/ 3082628 w 5314879"/>
              <a:gd name="connsiteY22" fmla="*/ 504056 h 5040570"/>
              <a:gd name="connsiteX23" fmla="*/ 3226644 w 5314879"/>
              <a:gd name="connsiteY23" fmla="*/ 288032 h 5040570"/>
              <a:gd name="connsiteX24" fmla="*/ 3298652 w 5314879"/>
              <a:gd name="connsiteY24" fmla="*/ 72008 h 5040570"/>
              <a:gd name="connsiteX25" fmla="*/ 4576708 w 5314879"/>
              <a:gd name="connsiteY25" fmla="*/ 738180 h 5040570"/>
              <a:gd name="connsiteX26" fmla="*/ 5314878 w 5314879"/>
              <a:gd name="connsiteY26" fmla="*/ 2520289 h 5040570"/>
              <a:gd name="connsiteX27" fmla="*/ 4576705 w 5314879"/>
              <a:gd name="connsiteY27" fmla="*/ 4302397 h 5040570"/>
              <a:gd name="connsiteX28" fmla="*/ 2794597 w 5314879"/>
              <a:gd name="connsiteY28" fmla="*/ 5040569 h 5040570"/>
              <a:gd name="connsiteX29" fmla="*/ 1012490 w 5314879"/>
              <a:gd name="connsiteY29" fmla="*/ 4302395 h 5040570"/>
              <a:gd name="connsiteX30" fmla="*/ 274319 w 5314879"/>
              <a:gd name="connsiteY30" fmla="*/ 2520287 h 5040570"/>
              <a:gd name="connsiteX31" fmla="*/ 274316 w 5314879"/>
              <a:gd name="connsiteY31" fmla="*/ 2520281 h 5040570"/>
              <a:gd name="connsiteX32" fmla="*/ 1931400 w 5314879"/>
              <a:gd name="connsiteY32" fmla="*/ 2520281 h 5040570"/>
              <a:gd name="connsiteX33" fmla="*/ 2794595 w 5314879"/>
              <a:gd name="connsiteY33" fmla="*/ 3383478 h 5040570"/>
              <a:gd name="connsiteX34" fmla="*/ 3657792 w 5314879"/>
              <a:gd name="connsiteY34" fmla="*/ 2520283 h 5040570"/>
              <a:gd name="connsiteX35" fmla="*/ 2794596 w 5314879"/>
              <a:gd name="connsiteY35" fmla="*/ 1657087 h 5040570"/>
              <a:gd name="connsiteX36" fmla="*/ 1931399 w 5314879"/>
              <a:gd name="connsiteY36" fmla="*/ 2520282 h 5040570"/>
              <a:gd name="connsiteX37" fmla="*/ 1931400 w 5314879"/>
              <a:gd name="connsiteY37" fmla="*/ 2520281 h 5040570"/>
              <a:gd name="connsiteX0" fmla="*/ 288207 w 5328770"/>
              <a:gd name="connsiteY0" fmla="*/ 2520281 h 5040570"/>
              <a:gd name="connsiteX1" fmla="*/ 511325 w 5328770"/>
              <a:gd name="connsiteY1" fmla="*/ 2098700 h 5040570"/>
              <a:gd name="connsiteX2" fmla="*/ 327969 w 5328770"/>
              <a:gd name="connsiteY2" fmla="*/ 1998687 h 5040570"/>
              <a:gd name="connsiteX3" fmla="*/ 694681 w 5328770"/>
              <a:gd name="connsiteY3" fmla="*/ 1122387 h 5040570"/>
              <a:gd name="connsiteX4" fmla="*/ 780406 w 5328770"/>
              <a:gd name="connsiteY4" fmla="*/ 1124768 h 5040570"/>
              <a:gd name="connsiteX5" fmla="*/ 951856 w 5328770"/>
              <a:gd name="connsiteY5" fmla="*/ 1191443 h 5040570"/>
              <a:gd name="connsiteX6" fmla="*/ 1037581 w 5328770"/>
              <a:gd name="connsiteY6" fmla="*/ 1236687 h 5040570"/>
              <a:gd name="connsiteX7" fmla="*/ 1173312 w 5328770"/>
              <a:gd name="connsiteY7" fmla="*/ 1258118 h 5040570"/>
              <a:gd name="connsiteX8" fmla="*/ 1337619 w 5328770"/>
              <a:gd name="connsiteY8" fmla="*/ 1241450 h 5040570"/>
              <a:gd name="connsiteX9" fmla="*/ 1469295 w 5328770"/>
              <a:gd name="connsiteY9" fmla="*/ 1173942 h 5040570"/>
              <a:gd name="connsiteX10" fmla="*/ 1544787 w 5328770"/>
              <a:gd name="connsiteY10" fmla="*/ 1093812 h 5040570"/>
              <a:gd name="connsiteX11" fmla="*/ 1597174 w 5328770"/>
              <a:gd name="connsiteY11" fmla="*/ 986656 h 5040570"/>
              <a:gd name="connsiteX12" fmla="*/ 1606700 w 5328770"/>
              <a:gd name="connsiteY12" fmla="*/ 903312 h 5040570"/>
              <a:gd name="connsiteX13" fmla="*/ 1601937 w 5328770"/>
              <a:gd name="connsiteY13" fmla="*/ 834256 h 5040570"/>
              <a:gd name="connsiteX14" fmla="*/ 1575744 w 5328770"/>
              <a:gd name="connsiteY14" fmla="*/ 710431 h 5040570"/>
              <a:gd name="connsiteX15" fmla="*/ 1506687 w 5328770"/>
              <a:gd name="connsiteY15" fmla="*/ 555650 h 5040570"/>
              <a:gd name="connsiteX16" fmla="*/ 1440013 w 5328770"/>
              <a:gd name="connsiteY16" fmla="*/ 410394 h 5040570"/>
              <a:gd name="connsiteX17" fmla="*/ 2304431 w 5328770"/>
              <a:gd name="connsiteY17" fmla="*/ 0 h 5040570"/>
              <a:gd name="connsiteX18" fmla="*/ 2376439 w 5328770"/>
              <a:gd name="connsiteY18" fmla="*/ 216024 h 5040570"/>
              <a:gd name="connsiteX19" fmla="*/ 2520455 w 5328770"/>
              <a:gd name="connsiteY19" fmla="*/ 432048 h 5040570"/>
              <a:gd name="connsiteX20" fmla="*/ 2592463 w 5328770"/>
              <a:gd name="connsiteY20" fmla="*/ 504056 h 5040570"/>
              <a:gd name="connsiteX21" fmla="*/ 2736479 w 5328770"/>
              <a:gd name="connsiteY21" fmla="*/ 576064 h 5040570"/>
              <a:gd name="connsiteX22" fmla="*/ 2952503 w 5328770"/>
              <a:gd name="connsiteY22" fmla="*/ 576064 h 5040570"/>
              <a:gd name="connsiteX23" fmla="*/ 3096519 w 5328770"/>
              <a:gd name="connsiteY23" fmla="*/ 504056 h 5040570"/>
              <a:gd name="connsiteX24" fmla="*/ 3240535 w 5328770"/>
              <a:gd name="connsiteY24" fmla="*/ 288032 h 5040570"/>
              <a:gd name="connsiteX25" fmla="*/ 3312543 w 5328770"/>
              <a:gd name="connsiteY25" fmla="*/ 72008 h 5040570"/>
              <a:gd name="connsiteX26" fmla="*/ 4590599 w 5328770"/>
              <a:gd name="connsiteY26" fmla="*/ 738180 h 5040570"/>
              <a:gd name="connsiteX27" fmla="*/ 5328769 w 5328770"/>
              <a:gd name="connsiteY27" fmla="*/ 2520289 h 5040570"/>
              <a:gd name="connsiteX28" fmla="*/ 4590596 w 5328770"/>
              <a:gd name="connsiteY28" fmla="*/ 4302397 h 5040570"/>
              <a:gd name="connsiteX29" fmla="*/ 2808488 w 5328770"/>
              <a:gd name="connsiteY29" fmla="*/ 5040569 h 5040570"/>
              <a:gd name="connsiteX30" fmla="*/ 1026381 w 5328770"/>
              <a:gd name="connsiteY30" fmla="*/ 4302395 h 5040570"/>
              <a:gd name="connsiteX31" fmla="*/ 288210 w 5328770"/>
              <a:gd name="connsiteY31" fmla="*/ 2520287 h 5040570"/>
              <a:gd name="connsiteX32" fmla="*/ 288207 w 5328770"/>
              <a:gd name="connsiteY32" fmla="*/ 2520281 h 5040570"/>
              <a:gd name="connsiteX33" fmla="*/ 1945291 w 5328770"/>
              <a:gd name="connsiteY33" fmla="*/ 2520281 h 5040570"/>
              <a:gd name="connsiteX34" fmla="*/ 2808486 w 5328770"/>
              <a:gd name="connsiteY34" fmla="*/ 3383478 h 5040570"/>
              <a:gd name="connsiteX35" fmla="*/ 3671683 w 5328770"/>
              <a:gd name="connsiteY35" fmla="*/ 2520283 h 5040570"/>
              <a:gd name="connsiteX36" fmla="*/ 2808487 w 5328770"/>
              <a:gd name="connsiteY36" fmla="*/ 1657087 h 5040570"/>
              <a:gd name="connsiteX37" fmla="*/ 1945290 w 5328770"/>
              <a:gd name="connsiteY37" fmla="*/ 2520282 h 5040570"/>
              <a:gd name="connsiteX38" fmla="*/ 1945291 w 5328770"/>
              <a:gd name="connsiteY38" fmla="*/ 2520281 h 5040570"/>
              <a:gd name="connsiteX0" fmla="*/ 266775 w 5307338"/>
              <a:gd name="connsiteY0" fmla="*/ 2520281 h 5040570"/>
              <a:gd name="connsiteX1" fmla="*/ 661343 w 5307338"/>
              <a:gd name="connsiteY1" fmla="*/ 2193950 h 5040570"/>
              <a:gd name="connsiteX2" fmla="*/ 489893 w 5307338"/>
              <a:gd name="connsiteY2" fmla="*/ 2098700 h 5040570"/>
              <a:gd name="connsiteX3" fmla="*/ 306537 w 5307338"/>
              <a:gd name="connsiteY3" fmla="*/ 1998687 h 5040570"/>
              <a:gd name="connsiteX4" fmla="*/ 673249 w 5307338"/>
              <a:gd name="connsiteY4" fmla="*/ 1122387 h 5040570"/>
              <a:gd name="connsiteX5" fmla="*/ 758974 w 5307338"/>
              <a:gd name="connsiteY5" fmla="*/ 1124768 h 5040570"/>
              <a:gd name="connsiteX6" fmla="*/ 930424 w 5307338"/>
              <a:gd name="connsiteY6" fmla="*/ 1191443 h 5040570"/>
              <a:gd name="connsiteX7" fmla="*/ 1016149 w 5307338"/>
              <a:gd name="connsiteY7" fmla="*/ 1236687 h 5040570"/>
              <a:gd name="connsiteX8" fmla="*/ 1151880 w 5307338"/>
              <a:gd name="connsiteY8" fmla="*/ 1258118 h 5040570"/>
              <a:gd name="connsiteX9" fmla="*/ 1316187 w 5307338"/>
              <a:gd name="connsiteY9" fmla="*/ 1241450 h 5040570"/>
              <a:gd name="connsiteX10" fmla="*/ 1447863 w 5307338"/>
              <a:gd name="connsiteY10" fmla="*/ 1173942 h 5040570"/>
              <a:gd name="connsiteX11" fmla="*/ 1523355 w 5307338"/>
              <a:gd name="connsiteY11" fmla="*/ 1093812 h 5040570"/>
              <a:gd name="connsiteX12" fmla="*/ 1575742 w 5307338"/>
              <a:gd name="connsiteY12" fmla="*/ 986656 h 5040570"/>
              <a:gd name="connsiteX13" fmla="*/ 1585268 w 5307338"/>
              <a:gd name="connsiteY13" fmla="*/ 903312 h 5040570"/>
              <a:gd name="connsiteX14" fmla="*/ 1580505 w 5307338"/>
              <a:gd name="connsiteY14" fmla="*/ 834256 h 5040570"/>
              <a:gd name="connsiteX15" fmla="*/ 1554312 w 5307338"/>
              <a:gd name="connsiteY15" fmla="*/ 710431 h 5040570"/>
              <a:gd name="connsiteX16" fmla="*/ 1485255 w 5307338"/>
              <a:gd name="connsiteY16" fmla="*/ 555650 h 5040570"/>
              <a:gd name="connsiteX17" fmla="*/ 1418581 w 5307338"/>
              <a:gd name="connsiteY17" fmla="*/ 410394 h 5040570"/>
              <a:gd name="connsiteX18" fmla="*/ 2282999 w 5307338"/>
              <a:gd name="connsiteY18" fmla="*/ 0 h 5040570"/>
              <a:gd name="connsiteX19" fmla="*/ 2355007 w 5307338"/>
              <a:gd name="connsiteY19" fmla="*/ 216024 h 5040570"/>
              <a:gd name="connsiteX20" fmla="*/ 2499023 w 5307338"/>
              <a:gd name="connsiteY20" fmla="*/ 432048 h 5040570"/>
              <a:gd name="connsiteX21" fmla="*/ 2571031 w 5307338"/>
              <a:gd name="connsiteY21" fmla="*/ 504056 h 5040570"/>
              <a:gd name="connsiteX22" fmla="*/ 2715047 w 5307338"/>
              <a:gd name="connsiteY22" fmla="*/ 576064 h 5040570"/>
              <a:gd name="connsiteX23" fmla="*/ 2931071 w 5307338"/>
              <a:gd name="connsiteY23" fmla="*/ 576064 h 5040570"/>
              <a:gd name="connsiteX24" fmla="*/ 3075087 w 5307338"/>
              <a:gd name="connsiteY24" fmla="*/ 504056 h 5040570"/>
              <a:gd name="connsiteX25" fmla="*/ 3219103 w 5307338"/>
              <a:gd name="connsiteY25" fmla="*/ 288032 h 5040570"/>
              <a:gd name="connsiteX26" fmla="*/ 3291111 w 5307338"/>
              <a:gd name="connsiteY26" fmla="*/ 72008 h 5040570"/>
              <a:gd name="connsiteX27" fmla="*/ 4569167 w 5307338"/>
              <a:gd name="connsiteY27" fmla="*/ 738180 h 5040570"/>
              <a:gd name="connsiteX28" fmla="*/ 5307337 w 5307338"/>
              <a:gd name="connsiteY28" fmla="*/ 2520289 h 5040570"/>
              <a:gd name="connsiteX29" fmla="*/ 4569164 w 5307338"/>
              <a:gd name="connsiteY29" fmla="*/ 4302397 h 5040570"/>
              <a:gd name="connsiteX30" fmla="*/ 2787056 w 5307338"/>
              <a:gd name="connsiteY30" fmla="*/ 5040569 h 5040570"/>
              <a:gd name="connsiteX31" fmla="*/ 1004949 w 5307338"/>
              <a:gd name="connsiteY31" fmla="*/ 4302395 h 5040570"/>
              <a:gd name="connsiteX32" fmla="*/ 266778 w 5307338"/>
              <a:gd name="connsiteY32" fmla="*/ 2520287 h 5040570"/>
              <a:gd name="connsiteX33" fmla="*/ 266775 w 5307338"/>
              <a:gd name="connsiteY33" fmla="*/ 2520281 h 5040570"/>
              <a:gd name="connsiteX34" fmla="*/ 1923859 w 5307338"/>
              <a:gd name="connsiteY34" fmla="*/ 2520281 h 5040570"/>
              <a:gd name="connsiteX35" fmla="*/ 2787054 w 5307338"/>
              <a:gd name="connsiteY35" fmla="*/ 3383478 h 5040570"/>
              <a:gd name="connsiteX36" fmla="*/ 3650251 w 5307338"/>
              <a:gd name="connsiteY36" fmla="*/ 2520283 h 5040570"/>
              <a:gd name="connsiteX37" fmla="*/ 2787055 w 5307338"/>
              <a:gd name="connsiteY37" fmla="*/ 1657087 h 5040570"/>
              <a:gd name="connsiteX38" fmla="*/ 1923858 w 5307338"/>
              <a:gd name="connsiteY38" fmla="*/ 2520282 h 5040570"/>
              <a:gd name="connsiteX39" fmla="*/ 1923859 w 5307338"/>
              <a:gd name="connsiteY39" fmla="*/ 2520281 h 5040570"/>
              <a:gd name="connsiteX0" fmla="*/ 257647 w 5298210"/>
              <a:gd name="connsiteY0" fmla="*/ 2520281 h 5040570"/>
              <a:gd name="connsiteX1" fmla="*/ 802234 w 5298210"/>
              <a:gd name="connsiteY1" fmla="*/ 2367781 h 5040570"/>
              <a:gd name="connsiteX2" fmla="*/ 652215 w 5298210"/>
              <a:gd name="connsiteY2" fmla="*/ 2193950 h 5040570"/>
              <a:gd name="connsiteX3" fmla="*/ 480765 w 5298210"/>
              <a:gd name="connsiteY3" fmla="*/ 2098700 h 5040570"/>
              <a:gd name="connsiteX4" fmla="*/ 297409 w 5298210"/>
              <a:gd name="connsiteY4" fmla="*/ 1998687 h 5040570"/>
              <a:gd name="connsiteX5" fmla="*/ 664121 w 5298210"/>
              <a:gd name="connsiteY5" fmla="*/ 1122387 h 5040570"/>
              <a:gd name="connsiteX6" fmla="*/ 749846 w 5298210"/>
              <a:gd name="connsiteY6" fmla="*/ 1124768 h 5040570"/>
              <a:gd name="connsiteX7" fmla="*/ 921296 w 5298210"/>
              <a:gd name="connsiteY7" fmla="*/ 1191443 h 5040570"/>
              <a:gd name="connsiteX8" fmla="*/ 1007021 w 5298210"/>
              <a:gd name="connsiteY8" fmla="*/ 1236687 h 5040570"/>
              <a:gd name="connsiteX9" fmla="*/ 1142752 w 5298210"/>
              <a:gd name="connsiteY9" fmla="*/ 1258118 h 5040570"/>
              <a:gd name="connsiteX10" fmla="*/ 1307059 w 5298210"/>
              <a:gd name="connsiteY10" fmla="*/ 1241450 h 5040570"/>
              <a:gd name="connsiteX11" fmla="*/ 1438735 w 5298210"/>
              <a:gd name="connsiteY11" fmla="*/ 1173942 h 5040570"/>
              <a:gd name="connsiteX12" fmla="*/ 1514227 w 5298210"/>
              <a:gd name="connsiteY12" fmla="*/ 1093812 h 5040570"/>
              <a:gd name="connsiteX13" fmla="*/ 1566614 w 5298210"/>
              <a:gd name="connsiteY13" fmla="*/ 986656 h 5040570"/>
              <a:gd name="connsiteX14" fmla="*/ 1576140 w 5298210"/>
              <a:gd name="connsiteY14" fmla="*/ 903312 h 5040570"/>
              <a:gd name="connsiteX15" fmla="*/ 1571377 w 5298210"/>
              <a:gd name="connsiteY15" fmla="*/ 834256 h 5040570"/>
              <a:gd name="connsiteX16" fmla="*/ 1545184 w 5298210"/>
              <a:gd name="connsiteY16" fmla="*/ 710431 h 5040570"/>
              <a:gd name="connsiteX17" fmla="*/ 1476127 w 5298210"/>
              <a:gd name="connsiteY17" fmla="*/ 555650 h 5040570"/>
              <a:gd name="connsiteX18" fmla="*/ 1409453 w 5298210"/>
              <a:gd name="connsiteY18" fmla="*/ 410394 h 5040570"/>
              <a:gd name="connsiteX19" fmla="*/ 2273871 w 5298210"/>
              <a:gd name="connsiteY19" fmla="*/ 0 h 5040570"/>
              <a:gd name="connsiteX20" fmla="*/ 2345879 w 5298210"/>
              <a:gd name="connsiteY20" fmla="*/ 216024 h 5040570"/>
              <a:gd name="connsiteX21" fmla="*/ 2489895 w 5298210"/>
              <a:gd name="connsiteY21" fmla="*/ 432048 h 5040570"/>
              <a:gd name="connsiteX22" fmla="*/ 2561903 w 5298210"/>
              <a:gd name="connsiteY22" fmla="*/ 504056 h 5040570"/>
              <a:gd name="connsiteX23" fmla="*/ 2705919 w 5298210"/>
              <a:gd name="connsiteY23" fmla="*/ 576064 h 5040570"/>
              <a:gd name="connsiteX24" fmla="*/ 2921943 w 5298210"/>
              <a:gd name="connsiteY24" fmla="*/ 576064 h 5040570"/>
              <a:gd name="connsiteX25" fmla="*/ 3065959 w 5298210"/>
              <a:gd name="connsiteY25" fmla="*/ 504056 h 5040570"/>
              <a:gd name="connsiteX26" fmla="*/ 3209975 w 5298210"/>
              <a:gd name="connsiteY26" fmla="*/ 288032 h 5040570"/>
              <a:gd name="connsiteX27" fmla="*/ 3281983 w 5298210"/>
              <a:gd name="connsiteY27" fmla="*/ 72008 h 5040570"/>
              <a:gd name="connsiteX28" fmla="*/ 4560039 w 5298210"/>
              <a:gd name="connsiteY28" fmla="*/ 738180 h 5040570"/>
              <a:gd name="connsiteX29" fmla="*/ 5298209 w 5298210"/>
              <a:gd name="connsiteY29" fmla="*/ 2520289 h 5040570"/>
              <a:gd name="connsiteX30" fmla="*/ 4560036 w 5298210"/>
              <a:gd name="connsiteY30" fmla="*/ 4302397 h 5040570"/>
              <a:gd name="connsiteX31" fmla="*/ 2777928 w 5298210"/>
              <a:gd name="connsiteY31" fmla="*/ 5040569 h 5040570"/>
              <a:gd name="connsiteX32" fmla="*/ 995821 w 5298210"/>
              <a:gd name="connsiteY32" fmla="*/ 4302395 h 5040570"/>
              <a:gd name="connsiteX33" fmla="*/ 257650 w 5298210"/>
              <a:gd name="connsiteY33" fmla="*/ 2520287 h 5040570"/>
              <a:gd name="connsiteX34" fmla="*/ 257647 w 5298210"/>
              <a:gd name="connsiteY34" fmla="*/ 2520281 h 5040570"/>
              <a:gd name="connsiteX35" fmla="*/ 1914731 w 5298210"/>
              <a:gd name="connsiteY35" fmla="*/ 2520281 h 5040570"/>
              <a:gd name="connsiteX36" fmla="*/ 2777926 w 5298210"/>
              <a:gd name="connsiteY36" fmla="*/ 3383478 h 5040570"/>
              <a:gd name="connsiteX37" fmla="*/ 3641123 w 5298210"/>
              <a:gd name="connsiteY37" fmla="*/ 2520283 h 5040570"/>
              <a:gd name="connsiteX38" fmla="*/ 2777927 w 5298210"/>
              <a:gd name="connsiteY38" fmla="*/ 1657087 h 5040570"/>
              <a:gd name="connsiteX39" fmla="*/ 1914730 w 5298210"/>
              <a:gd name="connsiteY39" fmla="*/ 2520282 h 5040570"/>
              <a:gd name="connsiteX40" fmla="*/ 1914731 w 5298210"/>
              <a:gd name="connsiteY40" fmla="*/ 2520281 h 5040570"/>
              <a:gd name="connsiteX0" fmla="*/ 232247 w 5272810"/>
              <a:gd name="connsiteY0" fmla="*/ 2520281 h 5040570"/>
              <a:gd name="connsiteX1" fmla="*/ 822077 w 5272810"/>
              <a:gd name="connsiteY1" fmla="*/ 2498750 h 5040570"/>
              <a:gd name="connsiteX2" fmla="*/ 776834 w 5272810"/>
              <a:gd name="connsiteY2" fmla="*/ 2367781 h 5040570"/>
              <a:gd name="connsiteX3" fmla="*/ 626815 w 5272810"/>
              <a:gd name="connsiteY3" fmla="*/ 2193950 h 5040570"/>
              <a:gd name="connsiteX4" fmla="*/ 455365 w 5272810"/>
              <a:gd name="connsiteY4" fmla="*/ 2098700 h 5040570"/>
              <a:gd name="connsiteX5" fmla="*/ 272009 w 5272810"/>
              <a:gd name="connsiteY5" fmla="*/ 1998687 h 5040570"/>
              <a:gd name="connsiteX6" fmla="*/ 638721 w 5272810"/>
              <a:gd name="connsiteY6" fmla="*/ 1122387 h 5040570"/>
              <a:gd name="connsiteX7" fmla="*/ 724446 w 5272810"/>
              <a:gd name="connsiteY7" fmla="*/ 1124768 h 5040570"/>
              <a:gd name="connsiteX8" fmla="*/ 895896 w 5272810"/>
              <a:gd name="connsiteY8" fmla="*/ 1191443 h 5040570"/>
              <a:gd name="connsiteX9" fmla="*/ 981621 w 5272810"/>
              <a:gd name="connsiteY9" fmla="*/ 1236687 h 5040570"/>
              <a:gd name="connsiteX10" fmla="*/ 1117352 w 5272810"/>
              <a:gd name="connsiteY10" fmla="*/ 1258118 h 5040570"/>
              <a:gd name="connsiteX11" fmla="*/ 1281659 w 5272810"/>
              <a:gd name="connsiteY11" fmla="*/ 1241450 h 5040570"/>
              <a:gd name="connsiteX12" fmla="*/ 1413335 w 5272810"/>
              <a:gd name="connsiteY12" fmla="*/ 1173942 h 5040570"/>
              <a:gd name="connsiteX13" fmla="*/ 1488827 w 5272810"/>
              <a:gd name="connsiteY13" fmla="*/ 1093812 h 5040570"/>
              <a:gd name="connsiteX14" fmla="*/ 1541214 w 5272810"/>
              <a:gd name="connsiteY14" fmla="*/ 986656 h 5040570"/>
              <a:gd name="connsiteX15" fmla="*/ 1550740 w 5272810"/>
              <a:gd name="connsiteY15" fmla="*/ 903312 h 5040570"/>
              <a:gd name="connsiteX16" fmla="*/ 1545977 w 5272810"/>
              <a:gd name="connsiteY16" fmla="*/ 834256 h 5040570"/>
              <a:gd name="connsiteX17" fmla="*/ 1519784 w 5272810"/>
              <a:gd name="connsiteY17" fmla="*/ 710431 h 5040570"/>
              <a:gd name="connsiteX18" fmla="*/ 1450727 w 5272810"/>
              <a:gd name="connsiteY18" fmla="*/ 555650 h 5040570"/>
              <a:gd name="connsiteX19" fmla="*/ 1384053 w 5272810"/>
              <a:gd name="connsiteY19" fmla="*/ 410394 h 5040570"/>
              <a:gd name="connsiteX20" fmla="*/ 2248471 w 5272810"/>
              <a:gd name="connsiteY20" fmla="*/ 0 h 5040570"/>
              <a:gd name="connsiteX21" fmla="*/ 2320479 w 5272810"/>
              <a:gd name="connsiteY21" fmla="*/ 216024 h 5040570"/>
              <a:gd name="connsiteX22" fmla="*/ 2464495 w 5272810"/>
              <a:gd name="connsiteY22" fmla="*/ 432048 h 5040570"/>
              <a:gd name="connsiteX23" fmla="*/ 2536503 w 5272810"/>
              <a:gd name="connsiteY23" fmla="*/ 504056 h 5040570"/>
              <a:gd name="connsiteX24" fmla="*/ 2680519 w 5272810"/>
              <a:gd name="connsiteY24" fmla="*/ 576064 h 5040570"/>
              <a:gd name="connsiteX25" fmla="*/ 2896543 w 5272810"/>
              <a:gd name="connsiteY25" fmla="*/ 576064 h 5040570"/>
              <a:gd name="connsiteX26" fmla="*/ 3040559 w 5272810"/>
              <a:gd name="connsiteY26" fmla="*/ 504056 h 5040570"/>
              <a:gd name="connsiteX27" fmla="*/ 3184575 w 5272810"/>
              <a:gd name="connsiteY27" fmla="*/ 288032 h 5040570"/>
              <a:gd name="connsiteX28" fmla="*/ 3256583 w 5272810"/>
              <a:gd name="connsiteY28" fmla="*/ 72008 h 5040570"/>
              <a:gd name="connsiteX29" fmla="*/ 4534639 w 5272810"/>
              <a:gd name="connsiteY29" fmla="*/ 738180 h 5040570"/>
              <a:gd name="connsiteX30" fmla="*/ 5272809 w 5272810"/>
              <a:gd name="connsiteY30" fmla="*/ 2520289 h 5040570"/>
              <a:gd name="connsiteX31" fmla="*/ 4534636 w 5272810"/>
              <a:gd name="connsiteY31" fmla="*/ 4302397 h 5040570"/>
              <a:gd name="connsiteX32" fmla="*/ 2752528 w 5272810"/>
              <a:gd name="connsiteY32" fmla="*/ 5040569 h 5040570"/>
              <a:gd name="connsiteX33" fmla="*/ 970421 w 5272810"/>
              <a:gd name="connsiteY33" fmla="*/ 4302395 h 5040570"/>
              <a:gd name="connsiteX34" fmla="*/ 232250 w 5272810"/>
              <a:gd name="connsiteY34" fmla="*/ 2520287 h 5040570"/>
              <a:gd name="connsiteX35" fmla="*/ 232247 w 5272810"/>
              <a:gd name="connsiteY35" fmla="*/ 2520281 h 5040570"/>
              <a:gd name="connsiteX36" fmla="*/ 1889331 w 5272810"/>
              <a:gd name="connsiteY36" fmla="*/ 2520281 h 5040570"/>
              <a:gd name="connsiteX37" fmla="*/ 2752526 w 5272810"/>
              <a:gd name="connsiteY37" fmla="*/ 3383478 h 5040570"/>
              <a:gd name="connsiteX38" fmla="*/ 3615723 w 5272810"/>
              <a:gd name="connsiteY38" fmla="*/ 2520283 h 5040570"/>
              <a:gd name="connsiteX39" fmla="*/ 2752527 w 5272810"/>
              <a:gd name="connsiteY39" fmla="*/ 1657087 h 5040570"/>
              <a:gd name="connsiteX40" fmla="*/ 1889330 w 5272810"/>
              <a:gd name="connsiteY40" fmla="*/ 2520282 h 5040570"/>
              <a:gd name="connsiteX41" fmla="*/ 1889331 w 5272810"/>
              <a:gd name="connsiteY41" fmla="*/ 2520281 h 5040570"/>
              <a:gd name="connsiteX0" fmla="*/ 232247 w 5272810"/>
              <a:gd name="connsiteY0" fmla="*/ 2520281 h 5040570"/>
              <a:gd name="connsiteX1" fmla="*/ 822077 w 5272810"/>
              <a:gd name="connsiteY1" fmla="*/ 2498750 h 5040570"/>
              <a:gd name="connsiteX2" fmla="*/ 776834 w 5272810"/>
              <a:gd name="connsiteY2" fmla="*/ 2367781 h 5040570"/>
              <a:gd name="connsiteX3" fmla="*/ 626815 w 5272810"/>
              <a:gd name="connsiteY3" fmla="*/ 2193950 h 5040570"/>
              <a:gd name="connsiteX4" fmla="*/ 455365 w 5272810"/>
              <a:gd name="connsiteY4" fmla="*/ 2098700 h 5040570"/>
              <a:gd name="connsiteX5" fmla="*/ 272009 w 5272810"/>
              <a:gd name="connsiteY5" fmla="*/ 1998687 h 5040570"/>
              <a:gd name="connsiteX6" fmla="*/ 638721 w 5272810"/>
              <a:gd name="connsiteY6" fmla="*/ 1122387 h 5040570"/>
              <a:gd name="connsiteX7" fmla="*/ 724446 w 5272810"/>
              <a:gd name="connsiteY7" fmla="*/ 1124768 h 5040570"/>
              <a:gd name="connsiteX8" fmla="*/ 895896 w 5272810"/>
              <a:gd name="connsiteY8" fmla="*/ 1191443 h 5040570"/>
              <a:gd name="connsiteX9" fmla="*/ 981621 w 5272810"/>
              <a:gd name="connsiteY9" fmla="*/ 1236687 h 5040570"/>
              <a:gd name="connsiteX10" fmla="*/ 1117352 w 5272810"/>
              <a:gd name="connsiteY10" fmla="*/ 1258118 h 5040570"/>
              <a:gd name="connsiteX11" fmla="*/ 1281659 w 5272810"/>
              <a:gd name="connsiteY11" fmla="*/ 1241450 h 5040570"/>
              <a:gd name="connsiteX12" fmla="*/ 1413335 w 5272810"/>
              <a:gd name="connsiteY12" fmla="*/ 1173942 h 5040570"/>
              <a:gd name="connsiteX13" fmla="*/ 1488827 w 5272810"/>
              <a:gd name="connsiteY13" fmla="*/ 1093812 h 5040570"/>
              <a:gd name="connsiteX14" fmla="*/ 1541214 w 5272810"/>
              <a:gd name="connsiteY14" fmla="*/ 986656 h 5040570"/>
              <a:gd name="connsiteX15" fmla="*/ 1550740 w 5272810"/>
              <a:gd name="connsiteY15" fmla="*/ 903312 h 5040570"/>
              <a:gd name="connsiteX16" fmla="*/ 1545977 w 5272810"/>
              <a:gd name="connsiteY16" fmla="*/ 834256 h 5040570"/>
              <a:gd name="connsiteX17" fmla="*/ 1519784 w 5272810"/>
              <a:gd name="connsiteY17" fmla="*/ 710431 h 5040570"/>
              <a:gd name="connsiteX18" fmla="*/ 1450727 w 5272810"/>
              <a:gd name="connsiteY18" fmla="*/ 555650 h 5040570"/>
              <a:gd name="connsiteX19" fmla="*/ 1384053 w 5272810"/>
              <a:gd name="connsiteY19" fmla="*/ 410394 h 5040570"/>
              <a:gd name="connsiteX20" fmla="*/ 2248471 w 5272810"/>
              <a:gd name="connsiteY20" fmla="*/ 0 h 5040570"/>
              <a:gd name="connsiteX21" fmla="*/ 2320479 w 5272810"/>
              <a:gd name="connsiteY21" fmla="*/ 216024 h 5040570"/>
              <a:gd name="connsiteX22" fmla="*/ 2464495 w 5272810"/>
              <a:gd name="connsiteY22" fmla="*/ 432048 h 5040570"/>
              <a:gd name="connsiteX23" fmla="*/ 2536503 w 5272810"/>
              <a:gd name="connsiteY23" fmla="*/ 504056 h 5040570"/>
              <a:gd name="connsiteX24" fmla="*/ 2680519 w 5272810"/>
              <a:gd name="connsiteY24" fmla="*/ 576064 h 5040570"/>
              <a:gd name="connsiteX25" fmla="*/ 2896543 w 5272810"/>
              <a:gd name="connsiteY25" fmla="*/ 576064 h 5040570"/>
              <a:gd name="connsiteX26" fmla="*/ 3040559 w 5272810"/>
              <a:gd name="connsiteY26" fmla="*/ 504056 h 5040570"/>
              <a:gd name="connsiteX27" fmla="*/ 3184575 w 5272810"/>
              <a:gd name="connsiteY27" fmla="*/ 288032 h 5040570"/>
              <a:gd name="connsiteX28" fmla="*/ 3256583 w 5272810"/>
              <a:gd name="connsiteY28" fmla="*/ 72008 h 5040570"/>
              <a:gd name="connsiteX29" fmla="*/ 4534639 w 5272810"/>
              <a:gd name="connsiteY29" fmla="*/ 738180 h 5040570"/>
              <a:gd name="connsiteX30" fmla="*/ 5272809 w 5272810"/>
              <a:gd name="connsiteY30" fmla="*/ 2520289 h 5040570"/>
              <a:gd name="connsiteX31" fmla="*/ 4534636 w 5272810"/>
              <a:gd name="connsiteY31" fmla="*/ 4302397 h 5040570"/>
              <a:gd name="connsiteX32" fmla="*/ 2752528 w 5272810"/>
              <a:gd name="connsiteY32" fmla="*/ 5040569 h 5040570"/>
              <a:gd name="connsiteX33" fmla="*/ 970421 w 5272810"/>
              <a:gd name="connsiteY33" fmla="*/ 4302395 h 5040570"/>
              <a:gd name="connsiteX34" fmla="*/ 232250 w 5272810"/>
              <a:gd name="connsiteY34" fmla="*/ 2520287 h 5040570"/>
              <a:gd name="connsiteX35" fmla="*/ 232247 w 5272810"/>
              <a:gd name="connsiteY35" fmla="*/ 2520281 h 5040570"/>
              <a:gd name="connsiteX36" fmla="*/ 1889331 w 5272810"/>
              <a:gd name="connsiteY36" fmla="*/ 2520281 h 5040570"/>
              <a:gd name="connsiteX37" fmla="*/ 2752526 w 5272810"/>
              <a:gd name="connsiteY37" fmla="*/ 3383478 h 5040570"/>
              <a:gd name="connsiteX38" fmla="*/ 3615723 w 5272810"/>
              <a:gd name="connsiteY38" fmla="*/ 2520283 h 5040570"/>
              <a:gd name="connsiteX39" fmla="*/ 2752527 w 5272810"/>
              <a:gd name="connsiteY39" fmla="*/ 1657087 h 5040570"/>
              <a:gd name="connsiteX40" fmla="*/ 1889330 w 5272810"/>
              <a:gd name="connsiteY40" fmla="*/ 2520282 h 5040570"/>
              <a:gd name="connsiteX41" fmla="*/ 1889331 w 5272810"/>
              <a:gd name="connsiteY41" fmla="*/ 2520281 h 5040570"/>
              <a:gd name="connsiteX0" fmla="*/ 576062 w 5040561"/>
              <a:gd name="connsiteY0" fmla="*/ 2520280 h 5040570"/>
              <a:gd name="connsiteX1" fmla="*/ 589828 w 5040561"/>
              <a:gd name="connsiteY1" fmla="*/ 2498750 h 5040570"/>
              <a:gd name="connsiteX2" fmla="*/ 544585 w 5040561"/>
              <a:gd name="connsiteY2" fmla="*/ 2367781 h 5040570"/>
              <a:gd name="connsiteX3" fmla="*/ 394566 w 5040561"/>
              <a:gd name="connsiteY3" fmla="*/ 2193950 h 5040570"/>
              <a:gd name="connsiteX4" fmla="*/ 223116 w 5040561"/>
              <a:gd name="connsiteY4" fmla="*/ 2098700 h 5040570"/>
              <a:gd name="connsiteX5" fmla="*/ 39760 w 5040561"/>
              <a:gd name="connsiteY5" fmla="*/ 1998687 h 5040570"/>
              <a:gd name="connsiteX6" fmla="*/ 406472 w 5040561"/>
              <a:gd name="connsiteY6" fmla="*/ 1122387 h 5040570"/>
              <a:gd name="connsiteX7" fmla="*/ 492197 w 5040561"/>
              <a:gd name="connsiteY7" fmla="*/ 1124768 h 5040570"/>
              <a:gd name="connsiteX8" fmla="*/ 663647 w 5040561"/>
              <a:gd name="connsiteY8" fmla="*/ 1191443 h 5040570"/>
              <a:gd name="connsiteX9" fmla="*/ 749372 w 5040561"/>
              <a:gd name="connsiteY9" fmla="*/ 1236687 h 5040570"/>
              <a:gd name="connsiteX10" fmla="*/ 885103 w 5040561"/>
              <a:gd name="connsiteY10" fmla="*/ 1258118 h 5040570"/>
              <a:gd name="connsiteX11" fmla="*/ 1049410 w 5040561"/>
              <a:gd name="connsiteY11" fmla="*/ 1241450 h 5040570"/>
              <a:gd name="connsiteX12" fmla="*/ 1181086 w 5040561"/>
              <a:gd name="connsiteY12" fmla="*/ 1173942 h 5040570"/>
              <a:gd name="connsiteX13" fmla="*/ 1256578 w 5040561"/>
              <a:gd name="connsiteY13" fmla="*/ 1093812 h 5040570"/>
              <a:gd name="connsiteX14" fmla="*/ 1308965 w 5040561"/>
              <a:gd name="connsiteY14" fmla="*/ 986656 h 5040570"/>
              <a:gd name="connsiteX15" fmla="*/ 1318491 w 5040561"/>
              <a:gd name="connsiteY15" fmla="*/ 903312 h 5040570"/>
              <a:gd name="connsiteX16" fmla="*/ 1313728 w 5040561"/>
              <a:gd name="connsiteY16" fmla="*/ 834256 h 5040570"/>
              <a:gd name="connsiteX17" fmla="*/ 1287535 w 5040561"/>
              <a:gd name="connsiteY17" fmla="*/ 710431 h 5040570"/>
              <a:gd name="connsiteX18" fmla="*/ 1218478 w 5040561"/>
              <a:gd name="connsiteY18" fmla="*/ 555650 h 5040570"/>
              <a:gd name="connsiteX19" fmla="*/ 1151804 w 5040561"/>
              <a:gd name="connsiteY19" fmla="*/ 410394 h 5040570"/>
              <a:gd name="connsiteX20" fmla="*/ 2016222 w 5040561"/>
              <a:gd name="connsiteY20" fmla="*/ 0 h 5040570"/>
              <a:gd name="connsiteX21" fmla="*/ 2088230 w 5040561"/>
              <a:gd name="connsiteY21" fmla="*/ 216024 h 5040570"/>
              <a:gd name="connsiteX22" fmla="*/ 2232246 w 5040561"/>
              <a:gd name="connsiteY22" fmla="*/ 432048 h 5040570"/>
              <a:gd name="connsiteX23" fmla="*/ 2304254 w 5040561"/>
              <a:gd name="connsiteY23" fmla="*/ 504056 h 5040570"/>
              <a:gd name="connsiteX24" fmla="*/ 2448270 w 5040561"/>
              <a:gd name="connsiteY24" fmla="*/ 576064 h 5040570"/>
              <a:gd name="connsiteX25" fmla="*/ 2664294 w 5040561"/>
              <a:gd name="connsiteY25" fmla="*/ 576064 h 5040570"/>
              <a:gd name="connsiteX26" fmla="*/ 2808310 w 5040561"/>
              <a:gd name="connsiteY26" fmla="*/ 504056 h 5040570"/>
              <a:gd name="connsiteX27" fmla="*/ 2952326 w 5040561"/>
              <a:gd name="connsiteY27" fmla="*/ 288032 h 5040570"/>
              <a:gd name="connsiteX28" fmla="*/ 3024334 w 5040561"/>
              <a:gd name="connsiteY28" fmla="*/ 72008 h 5040570"/>
              <a:gd name="connsiteX29" fmla="*/ 4302390 w 5040561"/>
              <a:gd name="connsiteY29" fmla="*/ 738180 h 5040570"/>
              <a:gd name="connsiteX30" fmla="*/ 5040560 w 5040561"/>
              <a:gd name="connsiteY30" fmla="*/ 2520289 h 5040570"/>
              <a:gd name="connsiteX31" fmla="*/ 4302387 w 5040561"/>
              <a:gd name="connsiteY31" fmla="*/ 4302397 h 5040570"/>
              <a:gd name="connsiteX32" fmla="*/ 2520279 w 5040561"/>
              <a:gd name="connsiteY32" fmla="*/ 5040569 h 5040570"/>
              <a:gd name="connsiteX33" fmla="*/ 738172 w 5040561"/>
              <a:gd name="connsiteY33" fmla="*/ 4302395 h 5040570"/>
              <a:gd name="connsiteX34" fmla="*/ 1 w 5040561"/>
              <a:gd name="connsiteY34" fmla="*/ 2520287 h 5040570"/>
              <a:gd name="connsiteX35" fmla="*/ 576062 w 5040561"/>
              <a:gd name="connsiteY35" fmla="*/ 2520280 h 5040570"/>
              <a:gd name="connsiteX36" fmla="*/ 1657082 w 5040561"/>
              <a:gd name="connsiteY36" fmla="*/ 2520281 h 5040570"/>
              <a:gd name="connsiteX37" fmla="*/ 2520277 w 5040561"/>
              <a:gd name="connsiteY37" fmla="*/ 3383478 h 5040570"/>
              <a:gd name="connsiteX38" fmla="*/ 3383474 w 5040561"/>
              <a:gd name="connsiteY38" fmla="*/ 2520283 h 5040570"/>
              <a:gd name="connsiteX39" fmla="*/ 2520278 w 5040561"/>
              <a:gd name="connsiteY39" fmla="*/ 1657087 h 5040570"/>
              <a:gd name="connsiteX40" fmla="*/ 1657081 w 5040561"/>
              <a:gd name="connsiteY40" fmla="*/ 2520282 h 5040570"/>
              <a:gd name="connsiteX41" fmla="*/ 1657082 w 5040561"/>
              <a:gd name="connsiteY41" fmla="*/ 2520281 h 5040570"/>
              <a:gd name="connsiteX0" fmla="*/ 566861 w 5031360"/>
              <a:gd name="connsiteY0" fmla="*/ 2520280 h 5040570"/>
              <a:gd name="connsiteX1" fmla="*/ 580627 w 5031360"/>
              <a:gd name="connsiteY1" fmla="*/ 2498750 h 5040570"/>
              <a:gd name="connsiteX2" fmla="*/ 535384 w 5031360"/>
              <a:gd name="connsiteY2" fmla="*/ 2367781 h 5040570"/>
              <a:gd name="connsiteX3" fmla="*/ 385365 w 5031360"/>
              <a:gd name="connsiteY3" fmla="*/ 2193950 h 5040570"/>
              <a:gd name="connsiteX4" fmla="*/ 213915 w 5031360"/>
              <a:gd name="connsiteY4" fmla="*/ 2098700 h 5040570"/>
              <a:gd name="connsiteX5" fmla="*/ 30559 w 5031360"/>
              <a:gd name="connsiteY5" fmla="*/ 1998687 h 5040570"/>
              <a:gd name="connsiteX6" fmla="*/ 397271 w 5031360"/>
              <a:gd name="connsiteY6" fmla="*/ 1122387 h 5040570"/>
              <a:gd name="connsiteX7" fmla="*/ 482996 w 5031360"/>
              <a:gd name="connsiteY7" fmla="*/ 1124768 h 5040570"/>
              <a:gd name="connsiteX8" fmla="*/ 654446 w 5031360"/>
              <a:gd name="connsiteY8" fmla="*/ 1191443 h 5040570"/>
              <a:gd name="connsiteX9" fmla="*/ 740171 w 5031360"/>
              <a:gd name="connsiteY9" fmla="*/ 1236687 h 5040570"/>
              <a:gd name="connsiteX10" fmla="*/ 875902 w 5031360"/>
              <a:gd name="connsiteY10" fmla="*/ 1258118 h 5040570"/>
              <a:gd name="connsiteX11" fmla="*/ 1040209 w 5031360"/>
              <a:gd name="connsiteY11" fmla="*/ 1241450 h 5040570"/>
              <a:gd name="connsiteX12" fmla="*/ 1171885 w 5031360"/>
              <a:gd name="connsiteY12" fmla="*/ 1173942 h 5040570"/>
              <a:gd name="connsiteX13" fmla="*/ 1247377 w 5031360"/>
              <a:gd name="connsiteY13" fmla="*/ 1093812 h 5040570"/>
              <a:gd name="connsiteX14" fmla="*/ 1299764 w 5031360"/>
              <a:gd name="connsiteY14" fmla="*/ 986656 h 5040570"/>
              <a:gd name="connsiteX15" fmla="*/ 1309290 w 5031360"/>
              <a:gd name="connsiteY15" fmla="*/ 903312 h 5040570"/>
              <a:gd name="connsiteX16" fmla="*/ 1304527 w 5031360"/>
              <a:gd name="connsiteY16" fmla="*/ 834256 h 5040570"/>
              <a:gd name="connsiteX17" fmla="*/ 1278334 w 5031360"/>
              <a:gd name="connsiteY17" fmla="*/ 710431 h 5040570"/>
              <a:gd name="connsiteX18" fmla="*/ 1209277 w 5031360"/>
              <a:gd name="connsiteY18" fmla="*/ 555650 h 5040570"/>
              <a:gd name="connsiteX19" fmla="*/ 1142603 w 5031360"/>
              <a:gd name="connsiteY19" fmla="*/ 410394 h 5040570"/>
              <a:gd name="connsiteX20" fmla="*/ 2007021 w 5031360"/>
              <a:gd name="connsiteY20" fmla="*/ 0 h 5040570"/>
              <a:gd name="connsiteX21" fmla="*/ 2079029 w 5031360"/>
              <a:gd name="connsiteY21" fmla="*/ 216024 h 5040570"/>
              <a:gd name="connsiteX22" fmla="*/ 2223045 w 5031360"/>
              <a:gd name="connsiteY22" fmla="*/ 432048 h 5040570"/>
              <a:gd name="connsiteX23" fmla="*/ 2295053 w 5031360"/>
              <a:gd name="connsiteY23" fmla="*/ 504056 h 5040570"/>
              <a:gd name="connsiteX24" fmla="*/ 2439069 w 5031360"/>
              <a:gd name="connsiteY24" fmla="*/ 576064 h 5040570"/>
              <a:gd name="connsiteX25" fmla="*/ 2655093 w 5031360"/>
              <a:gd name="connsiteY25" fmla="*/ 576064 h 5040570"/>
              <a:gd name="connsiteX26" fmla="*/ 2799109 w 5031360"/>
              <a:gd name="connsiteY26" fmla="*/ 504056 h 5040570"/>
              <a:gd name="connsiteX27" fmla="*/ 2943125 w 5031360"/>
              <a:gd name="connsiteY27" fmla="*/ 288032 h 5040570"/>
              <a:gd name="connsiteX28" fmla="*/ 3015133 w 5031360"/>
              <a:gd name="connsiteY28" fmla="*/ 72008 h 5040570"/>
              <a:gd name="connsiteX29" fmla="*/ 4293189 w 5031360"/>
              <a:gd name="connsiteY29" fmla="*/ 738180 h 5040570"/>
              <a:gd name="connsiteX30" fmla="*/ 5031359 w 5031360"/>
              <a:gd name="connsiteY30" fmla="*/ 2520289 h 5040570"/>
              <a:gd name="connsiteX31" fmla="*/ 4293186 w 5031360"/>
              <a:gd name="connsiteY31" fmla="*/ 4302397 h 5040570"/>
              <a:gd name="connsiteX32" fmla="*/ 2511078 w 5031360"/>
              <a:gd name="connsiteY32" fmla="*/ 5040569 h 5040570"/>
              <a:gd name="connsiteX33" fmla="*/ 728971 w 5031360"/>
              <a:gd name="connsiteY33" fmla="*/ 4302395 h 5040570"/>
              <a:gd name="connsiteX34" fmla="*/ 566861 w 5031360"/>
              <a:gd name="connsiteY34" fmla="*/ 2664296 h 5040570"/>
              <a:gd name="connsiteX35" fmla="*/ 566861 w 5031360"/>
              <a:gd name="connsiteY35" fmla="*/ 2520280 h 5040570"/>
              <a:gd name="connsiteX36" fmla="*/ 1647881 w 5031360"/>
              <a:gd name="connsiteY36" fmla="*/ 2520281 h 5040570"/>
              <a:gd name="connsiteX37" fmla="*/ 2511076 w 5031360"/>
              <a:gd name="connsiteY37" fmla="*/ 3383478 h 5040570"/>
              <a:gd name="connsiteX38" fmla="*/ 3374273 w 5031360"/>
              <a:gd name="connsiteY38" fmla="*/ 2520283 h 5040570"/>
              <a:gd name="connsiteX39" fmla="*/ 2511077 w 5031360"/>
              <a:gd name="connsiteY39" fmla="*/ 1657087 h 5040570"/>
              <a:gd name="connsiteX40" fmla="*/ 1647880 w 5031360"/>
              <a:gd name="connsiteY40" fmla="*/ 2520282 h 5040570"/>
              <a:gd name="connsiteX41" fmla="*/ 1647881 w 5031360"/>
              <a:gd name="connsiteY41" fmla="*/ 2520281 h 5040570"/>
              <a:gd name="connsiteX0" fmla="*/ 603083 w 5067582"/>
              <a:gd name="connsiteY0" fmla="*/ 2520280 h 5040570"/>
              <a:gd name="connsiteX1" fmla="*/ 616849 w 5067582"/>
              <a:gd name="connsiteY1" fmla="*/ 2498750 h 5040570"/>
              <a:gd name="connsiteX2" fmla="*/ 571606 w 5067582"/>
              <a:gd name="connsiteY2" fmla="*/ 2367781 h 5040570"/>
              <a:gd name="connsiteX3" fmla="*/ 421587 w 5067582"/>
              <a:gd name="connsiteY3" fmla="*/ 2193950 h 5040570"/>
              <a:gd name="connsiteX4" fmla="*/ 250137 w 5067582"/>
              <a:gd name="connsiteY4" fmla="*/ 2098700 h 5040570"/>
              <a:gd name="connsiteX5" fmla="*/ 66781 w 5067582"/>
              <a:gd name="connsiteY5" fmla="*/ 1998687 h 5040570"/>
              <a:gd name="connsiteX6" fmla="*/ 433493 w 5067582"/>
              <a:gd name="connsiteY6" fmla="*/ 1122387 h 5040570"/>
              <a:gd name="connsiteX7" fmla="*/ 519218 w 5067582"/>
              <a:gd name="connsiteY7" fmla="*/ 1124768 h 5040570"/>
              <a:gd name="connsiteX8" fmla="*/ 690668 w 5067582"/>
              <a:gd name="connsiteY8" fmla="*/ 1191443 h 5040570"/>
              <a:gd name="connsiteX9" fmla="*/ 776393 w 5067582"/>
              <a:gd name="connsiteY9" fmla="*/ 1236687 h 5040570"/>
              <a:gd name="connsiteX10" fmla="*/ 912124 w 5067582"/>
              <a:gd name="connsiteY10" fmla="*/ 1258118 h 5040570"/>
              <a:gd name="connsiteX11" fmla="*/ 1076431 w 5067582"/>
              <a:gd name="connsiteY11" fmla="*/ 1241450 h 5040570"/>
              <a:gd name="connsiteX12" fmla="*/ 1208107 w 5067582"/>
              <a:gd name="connsiteY12" fmla="*/ 1173942 h 5040570"/>
              <a:gd name="connsiteX13" fmla="*/ 1283599 w 5067582"/>
              <a:gd name="connsiteY13" fmla="*/ 1093812 h 5040570"/>
              <a:gd name="connsiteX14" fmla="*/ 1335986 w 5067582"/>
              <a:gd name="connsiteY14" fmla="*/ 986656 h 5040570"/>
              <a:gd name="connsiteX15" fmla="*/ 1345512 w 5067582"/>
              <a:gd name="connsiteY15" fmla="*/ 903312 h 5040570"/>
              <a:gd name="connsiteX16" fmla="*/ 1340749 w 5067582"/>
              <a:gd name="connsiteY16" fmla="*/ 834256 h 5040570"/>
              <a:gd name="connsiteX17" fmla="*/ 1314556 w 5067582"/>
              <a:gd name="connsiteY17" fmla="*/ 710431 h 5040570"/>
              <a:gd name="connsiteX18" fmla="*/ 1245499 w 5067582"/>
              <a:gd name="connsiteY18" fmla="*/ 555650 h 5040570"/>
              <a:gd name="connsiteX19" fmla="*/ 1178825 w 5067582"/>
              <a:gd name="connsiteY19" fmla="*/ 410394 h 5040570"/>
              <a:gd name="connsiteX20" fmla="*/ 2043243 w 5067582"/>
              <a:gd name="connsiteY20" fmla="*/ 0 h 5040570"/>
              <a:gd name="connsiteX21" fmla="*/ 2115251 w 5067582"/>
              <a:gd name="connsiteY21" fmla="*/ 216024 h 5040570"/>
              <a:gd name="connsiteX22" fmla="*/ 2259267 w 5067582"/>
              <a:gd name="connsiteY22" fmla="*/ 432048 h 5040570"/>
              <a:gd name="connsiteX23" fmla="*/ 2331275 w 5067582"/>
              <a:gd name="connsiteY23" fmla="*/ 504056 h 5040570"/>
              <a:gd name="connsiteX24" fmla="*/ 2475291 w 5067582"/>
              <a:gd name="connsiteY24" fmla="*/ 576064 h 5040570"/>
              <a:gd name="connsiteX25" fmla="*/ 2691315 w 5067582"/>
              <a:gd name="connsiteY25" fmla="*/ 576064 h 5040570"/>
              <a:gd name="connsiteX26" fmla="*/ 2835331 w 5067582"/>
              <a:gd name="connsiteY26" fmla="*/ 504056 h 5040570"/>
              <a:gd name="connsiteX27" fmla="*/ 2979347 w 5067582"/>
              <a:gd name="connsiteY27" fmla="*/ 288032 h 5040570"/>
              <a:gd name="connsiteX28" fmla="*/ 3051355 w 5067582"/>
              <a:gd name="connsiteY28" fmla="*/ 72008 h 5040570"/>
              <a:gd name="connsiteX29" fmla="*/ 4329411 w 5067582"/>
              <a:gd name="connsiteY29" fmla="*/ 738180 h 5040570"/>
              <a:gd name="connsiteX30" fmla="*/ 5067581 w 5067582"/>
              <a:gd name="connsiteY30" fmla="*/ 2520289 h 5040570"/>
              <a:gd name="connsiteX31" fmla="*/ 4329408 w 5067582"/>
              <a:gd name="connsiteY31" fmla="*/ 4302397 h 5040570"/>
              <a:gd name="connsiteX32" fmla="*/ 2547300 w 5067582"/>
              <a:gd name="connsiteY32" fmla="*/ 5040569 h 5040570"/>
              <a:gd name="connsiteX33" fmla="*/ 765193 w 5067582"/>
              <a:gd name="connsiteY33" fmla="*/ 4302395 h 5040570"/>
              <a:gd name="connsiteX34" fmla="*/ 27018 w 5067582"/>
              <a:gd name="connsiteY34" fmla="*/ 3096344 h 5040570"/>
              <a:gd name="connsiteX35" fmla="*/ 603083 w 5067582"/>
              <a:gd name="connsiteY35" fmla="*/ 2664296 h 5040570"/>
              <a:gd name="connsiteX36" fmla="*/ 603083 w 5067582"/>
              <a:gd name="connsiteY36" fmla="*/ 2520280 h 5040570"/>
              <a:gd name="connsiteX37" fmla="*/ 1684103 w 5067582"/>
              <a:gd name="connsiteY37" fmla="*/ 2520281 h 5040570"/>
              <a:gd name="connsiteX38" fmla="*/ 2547298 w 5067582"/>
              <a:gd name="connsiteY38" fmla="*/ 3383478 h 5040570"/>
              <a:gd name="connsiteX39" fmla="*/ 3410495 w 5067582"/>
              <a:gd name="connsiteY39" fmla="*/ 2520283 h 5040570"/>
              <a:gd name="connsiteX40" fmla="*/ 2547299 w 5067582"/>
              <a:gd name="connsiteY40" fmla="*/ 1657087 h 5040570"/>
              <a:gd name="connsiteX41" fmla="*/ 1684102 w 5067582"/>
              <a:gd name="connsiteY41" fmla="*/ 2520282 h 5040570"/>
              <a:gd name="connsiteX42" fmla="*/ 1684103 w 5067582"/>
              <a:gd name="connsiteY42" fmla="*/ 2520281 h 5040570"/>
              <a:gd name="connsiteX0" fmla="*/ 600068 w 5064567"/>
              <a:gd name="connsiteY0" fmla="*/ 2520280 h 5109563"/>
              <a:gd name="connsiteX1" fmla="*/ 613834 w 5064567"/>
              <a:gd name="connsiteY1" fmla="*/ 2498750 h 5109563"/>
              <a:gd name="connsiteX2" fmla="*/ 568591 w 5064567"/>
              <a:gd name="connsiteY2" fmla="*/ 2367781 h 5109563"/>
              <a:gd name="connsiteX3" fmla="*/ 418572 w 5064567"/>
              <a:gd name="connsiteY3" fmla="*/ 2193950 h 5109563"/>
              <a:gd name="connsiteX4" fmla="*/ 247122 w 5064567"/>
              <a:gd name="connsiteY4" fmla="*/ 2098700 h 5109563"/>
              <a:gd name="connsiteX5" fmla="*/ 63766 w 5064567"/>
              <a:gd name="connsiteY5" fmla="*/ 1998687 h 5109563"/>
              <a:gd name="connsiteX6" fmla="*/ 430478 w 5064567"/>
              <a:gd name="connsiteY6" fmla="*/ 1122387 h 5109563"/>
              <a:gd name="connsiteX7" fmla="*/ 516203 w 5064567"/>
              <a:gd name="connsiteY7" fmla="*/ 1124768 h 5109563"/>
              <a:gd name="connsiteX8" fmla="*/ 687653 w 5064567"/>
              <a:gd name="connsiteY8" fmla="*/ 1191443 h 5109563"/>
              <a:gd name="connsiteX9" fmla="*/ 773378 w 5064567"/>
              <a:gd name="connsiteY9" fmla="*/ 1236687 h 5109563"/>
              <a:gd name="connsiteX10" fmla="*/ 909109 w 5064567"/>
              <a:gd name="connsiteY10" fmla="*/ 1258118 h 5109563"/>
              <a:gd name="connsiteX11" fmla="*/ 1073416 w 5064567"/>
              <a:gd name="connsiteY11" fmla="*/ 1241450 h 5109563"/>
              <a:gd name="connsiteX12" fmla="*/ 1205092 w 5064567"/>
              <a:gd name="connsiteY12" fmla="*/ 1173942 h 5109563"/>
              <a:gd name="connsiteX13" fmla="*/ 1280584 w 5064567"/>
              <a:gd name="connsiteY13" fmla="*/ 1093812 h 5109563"/>
              <a:gd name="connsiteX14" fmla="*/ 1332971 w 5064567"/>
              <a:gd name="connsiteY14" fmla="*/ 986656 h 5109563"/>
              <a:gd name="connsiteX15" fmla="*/ 1342497 w 5064567"/>
              <a:gd name="connsiteY15" fmla="*/ 903312 h 5109563"/>
              <a:gd name="connsiteX16" fmla="*/ 1337734 w 5064567"/>
              <a:gd name="connsiteY16" fmla="*/ 834256 h 5109563"/>
              <a:gd name="connsiteX17" fmla="*/ 1311541 w 5064567"/>
              <a:gd name="connsiteY17" fmla="*/ 710431 h 5109563"/>
              <a:gd name="connsiteX18" fmla="*/ 1242484 w 5064567"/>
              <a:gd name="connsiteY18" fmla="*/ 555650 h 5109563"/>
              <a:gd name="connsiteX19" fmla="*/ 1175810 w 5064567"/>
              <a:gd name="connsiteY19" fmla="*/ 410394 h 5109563"/>
              <a:gd name="connsiteX20" fmla="*/ 2040228 w 5064567"/>
              <a:gd name="connsiteY20" fmla="*/ 0 h 5109563"/>
              <a:gd name="connsiteX21" fmla="*/ 2112236 w 5064567"/>
              <a:gd name="connsiteY21" fmla="*/ 216024 h 5109563"/>
              <a:gd name="connsiteX22" fmla="*/ 2256252 w 5064567"/>
              <a:gd name="connsiteY22" fmla="*/ 432048 h 5109563"/>
              <a:gd name="connsiteX23" fmla="*/ 2328260 w 5064567"/>
              <a:gd name="connsiteY23" fmla="*/ 504056 h 5109563"/>
              <a:gd name="connsiteX24" fmla="*/ 2472276 w 5064567"/>
              <a:gd name="connsiteY24" fmla="*/ 576064 h 5109563"/>
              <a:gd name="connsiteX25" fmla="*/ 2688300 w 5064567"/>
              <a:gd name="connsiteY25" fmla="*/ 576064 h 5109563"/>
              <a:gd name="connsiteX26" fmla="*/ 2832316 w 5064567"/>
              <a:gd name="connsiteY26" fmla="*/ 504056 h 5109563"/>
              <a:gd name="connsiteX27" fmla="*/ 2976332 w 5064567"/>
              <a:gd name="connsiteY27" fmla="*/ 288032 h 5109563"/>
              <a:gd name="connsiteX28" fmla="*/ 3048340 w 5064567"/>
              <a:gd name="connsiteY28" fmla="*/ 72008 h 5109563"/>
              <a:gd name="connsiteX29" fmla="*/ 4326396 w 5064567"/>
              <a:gd name="connsiteY29" fmla="*/ 738180 h 5109563"/>
              <a:gd name="connsiteX30" fmla="*/ 5064566 w 5064567"/>
              <a:gd name="connsiteY30" fmla="*/ 2520289 h 5109563"/>
              <a:gd name="connsiteX31" fmla="*/ 4326393 w 5064567"/>
              <a:gd name="connsiteY31" fmla="*/ 4302397 h 5109563"/>
              <a:gd name="connsiteX32" fmla="*/ 2544285 w 5064567"/>
              <a:gd name="connsiteY32" fmla="*/ 5040569 h 5109563"/>
              <a:gd name="connsiteX33" fmla="*/ 456051 w 5064567"/>
              <a:gd name="connsiteY33" fmla="*/ 3888432 h 5109563"/>
              <a:gd name="connsiteX34" fmla="*/ 24003 w 5064567"/>
              <a:gd name="connsiteY34" fmla="*/ 3096344 h 5109563"/>
              <a:gd name="connsiteX35" fmla="*/ 600068 w 5064567"/>
              <a:gd name="connsiteY35" fmla="*/ 2664296 h 5109563"/>
              <a:gd name="connsiteX36" fmla="*/ 600068 w 5064567"/>
              <a:gd name="connsiteY36" fmla="*/ 2520280 h 5109563"/>
              <a:gd name="connsiteX37" fmla="*/ 1681088 w 5064567"/>
              <a:gd name="connsiteY37" fmla="*/ 2520281 h 5109563"/>
              <a:gd name="connsiteX38" fmla="*/ 2544283 w 5064567"/>
              <a:gd name="connsiteY38" fmla="*/ 3383478 h 5109563"/>
              <a:gd name="connsiteX39" fmla="*/ 3407480 w 5064567"/>
              <a:gd name="connsiteY39" fmla="*/ 2520283 h 5109563"/>
              <a:gd name="connsiteX40" fmla="*/ 2544284 w 5064567"/>
              <a:gd name="connsiteY40" fmla="*/ 1657087 h 5109563"/>
              <a:gd name="connsiteX41" fmla="*/ 1681087 w 5064567"/>
              <a:gd name="connsiteY41" fmla="*/ 2520282 h 5109563"/>
              <a:gd name="connsiteX42" fmla="*/ 1681088 w 5064567"/>
              <a:gd name="connsiteY42" fmla="*/ 2520281 h 5109563"/>
              <a:gd name="connsiteX0" fmla="*/ 576065 w 5040564"/>
              <a:gd name="connsiteY0" fmla="*/ 2520280 h 5109563"/>
              <a:gd name="connsiteX1" fmla="*/ 589831 w 5040564"/>
              <a:gd name="connsiteY1" fmla="*/ 2498750 h 5109563"/>
              <a:gd name="connsiteX2" fmla="*/ 544588 w 5040564"/>
              <a:gd name="connsiteY2" fmla="*/ 2367781 h 5109563"/>
              <a:gd name="connsiteX3" fmla="*/ 394569 w 5040564"/>
              <a:gd name="connsiteY3" fmla="*/ 2193950 h 5109563"/>
              <a:gd name="connsiteX4" fmla="*/ 223119 w 5040564"/>
              <a:gd name="connsiteY4" fmla="*/ 2098700 h 5109563"/>
              <a:gd name="connsiteX5" fmla="*/ 39763 w 5040564"/>
              <a:gd name="connsiteY5" fmla="*/ 1998687 h 5109563"/>
              <a:gd name="connsiteX6" fmla="*/ 406475 w 5040564"/>
              <a:gd name="connsiteY6" fmla="*/ 1122387 h 5109563"/>
              <a:gd name="connsiteX7" fmla="*/ 492200 w 5040564"/>
              <a:gd name="connsiteY7" fmla="*/ 1124768 h 5109563"/>
              <a:gd name="connsiteX8" fmla="*/ 663650 w 5040564"/>
              <a:gd name="connsiteY8" fmla="*/ 1191443 h 5109563"/>
              <a:gd name="connsiteX9" fmla="*/ 749375 w 5040564"/>
              <a:gd name="connsiteY9" fmla="*/ 1236687 h 5109563"/>
              <a:gd name="connsiteX10" fmla="*/ 885106 w 5040564"/>
              <a:gd name="connsiteY10" fmla="*/ 1258118 h 5109563"/>
              <a:gd name="connsiteX11" fmla="*/ 1049413 w 5040564"/>
              <a:gd name="connsiteY11" fmla="*/ 1241450 h 5109563"/>
              <a:gd name="connsiteX12" fmla="*/ 1181089 w 5040564"/>
              <a:gd name="connsiteY12" fmla="*/ 1173942 h 5109563"/>
              <a:gd name="connsiteX13" fmla="*/ 1256581 w 5040564"/>
              <a:gd name="connsiteY13" fmla="*/ 1093812 h 5109563"/>
              <a:gd name="connsiteX14" fmla="*/ 1308968 w 5040564"/>
              <a:gd name="connsiteY14" fmla="*/ 986656 h 5109563"/>
              <a:gd name="connsiteX15" fmla="*/ 1318494 w 5040564"/>
              <a:gd name="connsiteY15" fmla="*/ 903312 h 5109563"/>
              <a:gd name="connsiteX16" fmla="*/ 1313731 w 5040564"/>
              <a:gd name="connsiteY16" fmla="*/ 834256 h 5109563"/>
              <a:gd name="connsiteX17" fmla="*/ 1287538 w 5040564"/>
              <a:gd name="connsiteY17" fmla="*/ 710431 h 5109563"/>
              <a:gd name="connsiteX18" fmla="*/ 1218481 w 5040564"/>
              <a:gd name="connsiteY18" fmla="*/ 555650 h 5109563"/>
              <a:gd name="connsiteX19" fmla="*/ 1151807 w 5040564"/>
              <a:gd name="connsiteY19" fmla="*/ 410394 h 5109563"/>
              <a:gd name="connsiteX20" fmla="*/ 2016225 w 5040564"/>
              <a:gd name="connsiteY20" fmla="*/ 0 h 5109563"/>
              <a:gd name="connsiteX21" fmla="*/ 2088233 w 5040564"/>
              <a:gd name="connsiteY21" fmla="*/ 216024 h 5109563"/>
              <a:gd name="connsiteX22" fmla="*/ 2232249 w 5040564"/>
              <a:gd name="connsiteY22" fmla="*/ 432048 h 5109563"/>
              <a:gd name="connsiteX23" fmla="*/ 2304257 w 5040564"/>
              <a:gd name="connsiteY23" fmla="*/ 504056 h 5109563"/>
              <a:gd name="connsiteX24" fmla="*/ 2448273 w 5040564"/>
              <a:gd name="connsiteY24" fmla="*/ 576064 h 5109563"/>
              <a:gd name="connsiteX25" fmla="*/ 2664297 w 5040564"/>
              <a:gd name="connsiteY25" fmla="*/ 576064 h 5109563"/>
              <a:gd name="connsiteX26" fmla="*/ 2808313 w 5040564"/>
              <a:gd name="connsiteY26" fmla="*/ 504056 h 5109563"/>
              <a:gd name="connsiteX27" fmla="*/ 2952329 w 5040564"/>
              <a:gd name="connsiteY27" fmla="*/ 288032 h 5109563"/>
              <a:gd name="connsiteX28" fmla="*/ 3024337 w 5040564"/>
              <a:gd name="connsiteY28" fmla="*/ 72008 h 5109563"/>
              <a:gd name="connsiteX29" fmla="*/ 4302393 w 5040564"/>
              <a:gd name="connsiteY29" fmla="*/ 738180 h 5109563"/>
              <a:gd name="connsiteX30" fmla="*/ 5040563 w 5040564"/>
              <a:gd name="connsiteY30" fmla="*/ 2520289 h 5109563"/>
              <a:gd name="connsiteX31" fmla="*/ 4302390 w 5040564"/>
              <a:gd name="connsiteY31" fmla="*/ 4302397 h 5109563"/>
              <a:gd name="connsiteX32" fmla="*/ 2520282 w 5040564"/>
              <a:gd name="connsiteY32" fmla="*/ 5040569 h 5109563"/>
              <a:gd name="connsiteX33" fmla="*/ 432048 w 5040564"/>
              <a:gd name="connsiteY33" fmla="*/ 3888432 h 5109563"/>
              <a:gd name="connsiteX34" fmla="*/ 0 w 5040564"/>
              <a:gd name="connsiteY34" fmla="*/ 3096344 h 5109563"/>
              <a:gd name="connsiteX35" fmla="*/ 576065 w 5040564"/>
              <a:gd name="connsiteY35" fmla="*/ 2664296 h 5109563"/>
              <a:gd name="connsiteX36" fmla="*/ 576065 w 5040564"/>
              <a:gd name="connsiteY36" fmla="*/ 2520280 h 5109563"/>
              <a:gd name="connsiteX37" fmla="*/ 1657085 w 5040564"/>
              <a:gd name="connsiteY37" fmla="*/ 2520281 h 5109563"/>
              <a:gd name="connsiteX38" fmla="*/ 2520280 w 5040564"/>
              <a:gd name="connsiteY38" fmla="*/ 3383478 h 5109563"/>
              <a:gd name="connsiteX39" fmla="*/ 3383477 w 5040564"/>
              <a:gd name="connsiteY39" fmla="*/ 2520283 h 5109563"/>
              <a:gd name="connsiteX40" fmla="*/ 2520281 w 5040564"/>
              <a:gd name="connsiteY40" fmla="*/ 1657087 h 5109563"/>
              <a:gd name="connsiteX41" fmla="*/ 1657084 w 5040564"/>
              <a:gd name="connsiteY41" fmla="*/ 2520282 h 5109563"/>
              <a:gd name="connsiteX42" fmla="*/ 1657085 w 5040564"/>
              <a:gd name="connsiteY42" fmla="*/ 2520281 h 5109563"/>
              <a:gd name="connsiteX0" fmla="*/ 576065 w 5040564"/>
              <a:gd name="connsiteY0" fmla="*/ 2520280 h 5109563"/>
              <a:gd name="connsiteX1" fmla="*/ 589831 w 5040564"/>
              <a:gd name="connsiteY1" fmla="*/ 2498750 h 5109563"/>
              <a:gd name="connsiteX2" fmla="*/ 544588 w 5040564"/>
              <a:gd name="connsiteY2" fmla="*/ 2367781 h 5109563"/>
              <a:gd name="connsiteX3" fmla="*/ 394569 w 5040564"/>
              <a:gd name="connsiteY3" fmla="*/ 2193950 h 5109563"/>
              <a:gd name="connsiteX4" fmla="*/ 223119 w 5040564"/>
              <a:gd name="connsiteY4" fmla="*/ 2098700 h 5109563"/>
              <a:gd name="connsiteX5" fmla="*/ 39763 w 5040564"/>
              <a:gd name="connsiteY5" fmla="*/ 1998687 h 5109563"/>
              <a:gd name="connsiteX6" fmla="*/ 406475 w 5040564"/>
              <a:gd name="connsiteY6" fmla="*/ 1122387 h 5109563"/>
              <a:gd name="connsiteX7" fmla="*/ 492200 w 5040564"/>
              <a:gd name="connsiteY7" fmla="*/ 1124768 h 5109563"/>
              <a:gd name="connsiteX8" fmla="*/ 663650 w 5040564"/>
              <a:gd name="connsiteY8" fmla="*/ 1191443 h 5109563"/>
              <a:gd name="connsiteX9" fmla="*/ 749375 w 5040564"/>
              <a:gd name="connsiteY9" fmla="*/ 1236687 h 5109563"/>
              <a:gd name="connsiteX10" fmla="*/ 885106 w 5040564"/>
              <a:gd name="connsiteY10" fmla="*/ 1258118 h 5109563"/>
              <a:gd name="connsiteX11" fmla="*/ 1049413 w 5040564"/>
              <a:gd name="connsiteY11" fmla="*/ 1241450 h 5109563"/>
              <a:gd name="connsiteX12" fmla="*/ 1181089 w 5040564"/>
              <a:gd name="connsiteY12" fmla="*/ 1173942 h 5109563"/>
              <a:gd name="connsiteX13" fmla="*/ 1256581 w 5040564"/>
              <a:gd name="connsiteY13" fmla="*/ 1093812 h 5109563"/>
              <a:gd name="connsiteX14" fmla="*/ 1308968 w 5040564"/>
              <a:gd name="connsiteY14" fmla="*/ 986656 h 5109563"/>
              <a:gd name="connsiteX15" fmla="*/ 1318494 w 5040564"/>
              <a:gd name="connsiteY15" fmla="*/ 903312 h 5109563"/>
              <a:gd name="connsiteX16" fmla="*/ 1313731 w 5040564"/>
              <a:gd name="connsiteY16" fmla="*/ 834256 h 5109563"/>
              <a:gd name="connsiteX17" fmla="*/ 1287538 w 5040564"/>
              <a:gd name="connsiteY17" fmla="*/ 710431 h 5109563"/>
              <a:gd name="connsiteX18" fmla="*/ 1218481 w 5040564"/>
              <a:gd name="connsiteY18" fmla="*/ 555650 h 5109563"/>
              <a:gd name="connsiteX19" fmla="*/ 1151807 w 5040564"/>
              <a:gd name="connsiteY19" fmla="*/ 410394 h 5109563"/>
              <a:gd name="connsiteX20" fmla="*/ 2016225 w 5040564"/>
              <a:gd name="connsiteY20" fmla="*/ 0 h 5109563"/>
              <a:gd name="connsiteX21" fmla="*/ 2088233 w 5040564"/>
              <a:gd name="connsiteY21" fmla="*/ 216024 h 5109563"/>
              <a:gd name="connsiteX22" fmla="*/ 2232249 w 5040564"/>
              <a:gd name="connsiteY22" fmla="*/ 432048 h 5109563"/>
              <a:gd name="connsiteX23" fmla="*/ 2304257 w 5040564"/>
              <a:gd name="connsiteY23" fmla="*/ 504056 h 5109563"/>
              <a:gd name="connsiteX24" fmla="*/ 2448273 w 5040564"/>
              <a:gd name="connsiteY24" fmla="*/ 576064 h 5109563"/>
              <a:gd name="connsiteX25" fmla="*/ 2664297 w 5040564"/>
              <a:gd name="connsiteY25" fmla="*/ 576064 h 5109563"/>
              <a:gd name="connsiteX26" fmla="*/ 2808313 w 5040564"/>
              <a:gd name="connsiteY26" fmla="*/ 504056 h 5109563"/>
              <a:gd name="connsiteX27" fmla="*/ 2952329 w 5040564"/>
              <a:gd name="connsiteY27" fmla="*/ 288032 h 5109563"/>
              <a:gd name="connsiteX28" fmla="*/ 3024337 w 5040564"/>
              <a:gd name="connsiteY28" fmla="*/ 72008 h 5109563"/>
              <a:gd name="connsiteX29" fmla="*/ 4302393 w 5040564"/>
              <a:gd name="connsiteY29" fmla="*/ 738180 h 5109563"/>
              <a:gd name="connsiteX30" fmla="*/ 5040563 w 5040564"/>
              <a:gd name="connsiteY30" fmla="*/ 2520289 h 5109563"/>
              <a:gd name="connsiteX31" fmla="*/ 4302390 w 5040564"/>
              <a:gd name="connsiteY31" fmla="*/ 4302397 h 5109563"/>
              <a:gd name="connsiteX32" fmla="*/ 2520282 w 5040564"/>
              <a:gd name="connsiteY32" fmla="*/ 5040569 h 5109563"/>
              <a:gd name="connsiteX33" fmla="*/ 360039 w 5040564"/>
              <a:gd name="connsiteY33" fmla="*/ 3888432 h 5109563"/>
              <a:gd name="connsiteX34" fmla="*/ 0 w 5040564"/>
              <a:gd name="connsiteY34" fmla="*/ 3096344 h 5109563"/>
              <a:gd name="connsiteX35" fmla="*/ 576065 w 5040564"/>
              <a:gd name="connsiteY35" fmla="*/ 2664296 h 5109563"/>
              <a:gd name="connsiteX36" fmla="*/ 576065 w 5040564"/>
              <a:gd name="connsiteY36" fmla="*/ 2520280 h 5109563"/>
              <a:gd name="connsiteX37" fmla="*/ 1657085 w 5040564"/>
              <a:gd name="connsiteY37" fmla="*/ 2520281 h 5109563"/>
              <a:gd name="connsiteX38" fmla="*/ 2520280 w 5040564"/>
              <a:gd name="connsiteY38" fmla="*/ 3383478 h 5109563"/>
              <a:gd name="connsiteX39" fmla="*/ 3383477 w 5040564"/>
              <a:gd name="connsiteY39" fmla="*/ 2520283 h 5109563"/>
              <a:gd name="connsiteX40" fmla="*/ 2520281 w 5040564"/>
              <a:gd name="connsiteY40" fmla="*/ 1657087 h 5109563"/>
              <a:gd name="connsiteX41" fmla="*/ 1657084 w 5040564"/>
              <a:gd name="connsiteY41" fmla="*/ 2520282 h 5109563"/>
              <a:gd name="connsiteX42" fmla="*/ 1657085 w 5040564"/>
              <a:gd name="connsiteY42" fmla="*/ 2520281 h 5109563"/>
              <a:gd name="connsiteX0" fmla="*/ 566861 w 5031360"/>
              <a:gd name="connsiteY0" fmla="*/ 2520280 h 5109563"/>
              <a:gd name="connsiteX1" fmla="*/ 580627 w 5031360"/>
              <a:gd name="connsiteY1" fmla="*/ 2498750 h 5109563"/>
              <a:gd name="connsiteX2" fmla="*/ 535384 w 5031360"/>
              <a:gd name="connsiteY2" fmla="*/ 2367781 h 5109563"/>
              <a:gd name="connsiteX3" fmla="*/ 385365 w 5031360"/>
              <a:gd name="connsiteY3" fmla="*/ 2193950 h 5109563"/>
              <a:gd name="connsiteX4" fmla="*/ 213915 w 5031360"/>
              <a:gd name="connsiteY4" fmla="*/ 2098700 h 5109563"/>
              <a:gd name="connsiteX5" fmla="*/ 30559 w 5031360"/>
              <a:gd name="connsiteY5" fmla="*/ 1998687 h 5109563"/>
              <a:gd name="connsiteX6" fmla="*/ 397271 w 5031360"/>
              <a:gd name="connsiteY6" fmla="*/ 1122387 h 5109563"/>
              <a:gd name="connsiteX7" fmla="*/ 482996 w 5031360"/>
              <a:gd name="connsiteY7" fmla="*/ 1124768 h 5109563"/>
              <a:gd name="connsiteX8" fmla="*/ 654446 w 5031360"/>
              <a:gd name="connsiteY8" fmla="*/ 1191443 h 5109563"/>
              <a:gd name="connsiteX9" fmla="*/ 740171 w 5031360"/>
              <a:gd name="connsiteY9" fmla="*/ 1236687 h 5109563"/>
              <a:gd name="connsiteX10" fmla="*/ 875902 w 5031360"/>
              <a:gd name="connsiteY10" fmla="*/ 1258118 h 5109563"/>
              <a:gd name="connsiteX11" fmla="*/ 1040209 w 5031360"/>
              <a:gd name="connsiteY11" fmla="*/ 1241450 h 5109563"/>
              <a:gd name="connsiteX12" fmla="*/ 1171885 w 5031360"/>
              <a:gd name="connsiteY12" fmla="*/ 1173942 h 5109563"/>
              <a:gd name="connsiteX13" fmla="*/ 1247377 w 5031360"/>
              <a:gd name="connsiteY13" fmla="*/ 1093812 h 5109563"/>
              <a:gd name="connsiteX14" fmla="*/ 1299764 w 5031360"/>
              <a:gd name="connsiteY14" fmla="*/ 986656 h 5109563"/>
              <a:gd name="connsiteX15" fmla="*/ 1309290 w 5031360"/>
              <a:gd name="connsiteY15" fmla="*/ 903312 h 5109563"/>
              <a:gd name="connsiteX16" fmla="*/ 1304527 w 5031360"/>
              <a:gd name="connsiteY16" fmla="*/ 834256 h 5109563"/>
              <a:gd name="connsiteX17" fmla="*/ 1278334 w 5031360"/>
              <a:gd name="connsiteY17" fmla="*/ 710431 h 5109563"/>
              <a:gd name="connsiteX18" fmla="*/ 1209277 w 5031360"/>
              <a:gd name="connsiteY18" fmla="*/ 555650 h 5109563"/>
              <a:gd name="connsiteX19" fmla="*/ 1142603 w 5031360"/>
              <a:gd name="connsiteY19" fmla="*/ 410394 h 5109563"/>
              <a:gd name="connsiteX20" fmla="*/ 2007021 w 5031360"/>
              <a:gd name="connsiteY20" fmla="*/ 0 h 5109563"/>
              <a:gd name="connsiteX21" fmla="*/ 2079029 w 5031360"/>
              <a:gd name="connsiteY21" fmla="*/ 216024 h 5109563"/>
              <a:gd name="connsiteX22" fmla="*/ 2223045 w 5031360"/>
              <a:gd name="connsiteY22" fmla="*/ 432048 h 5109563"/>
              <a:gd name="connsiteX23" fmla="*/ 2295053 w 5031360"/>
              <a:gd name="connsiteY23" fmla="*/ 504056 h 5109563"/>
              <a:gd name="connsiteX24" fmla="*/ 2439069 w 5031360"/>
              <a:gd name="connsiteY24" fmla="*/ 576064 h 5109563"/>
              <a:gd name="connsiteX25" fmla="*/ 2655093 w 5031360"/>
              <a:gd name="connsiteY25" fmla="*/ 576064 h 5109563"/>
              <a:gd name="connsiteX26" fmla="*/ 2799109 w 5031360"/>
              <a:gd name="connsiteY26" fmla="*/ 504056 h 5109563"/>
              <a:gd name="connsiteX27" fmla="*/ 2943125 w 5031360"/>
              <a:gd name="connsiteY27" fmla="*/ 288032 h 5109563"/>
              <a:gd name="connsiteX28" fmla="*/ 3015133 w 5031360"/>
              <a:gd name="connsiteY28" fmla="*/ 72008 h 5109563"/>
              <a:gd name="connsiteX29" fmla="*/ 4293189 w 5031360"/>
              <a:gd name="connsiteY29" fmla="*/ 738180 h 5109563"/>
              <a:gd name="connsiteX30" fmla="*/ 5031359 w 5031360"/>
              <a:gd name="connsiteY30" fmla="*/ 2520289 h 5109563"/>
              <a:gd name="connsiteX31" fmla="*/ 4293186 w 5031360"/>
              <a:gd name="connsiteY31" fmla="*/ 4302397 h 5109563"/>
              <a:gd name="connsiteX32" fmla="*/ 2511078 w 5031360"/>
              <a:gd name="connsiteY32" fmla="*/ 5040569 h 5109563"/>
              <a:gd name="connsiteX33" fmla="*/ 350835 w 5031360"/>
              <a:gd name="connsiteY33" fmla="*/ 3888432 h 5109563"/>
              <a:gd name="connsiteX34" fmla="*/ 12227 w 5031360"/>
              <a:gd name="connsiteY34" fmla="*/ 3048719 h 5109563"/>
              <a:gd name="connsiteX35" fmla="*/ 566861 w 5031360"/>
              <a:gd name="connsiteY35" fmla="*/ 2664296 h 5109563"/>
              <a:gd name="connsiteX36" fmla="*/ 566861 w 5031360"/>
              <a:gd name="connsiteY36" fmla="*/ 2520280 h 5109563"/>
              <a:gd name="connsiteX37" fmla="*/ 1647881 w 5031360"/>
              <a:gd name="connsiteY37" fmla="*/ 2520281 h 5109563"/>
              <a:gd name="connsiteX38" fmla="*/ 2511076 w 5031360"/>
              <a:gd name="connsiteY38" fmla="*/ 3383478 h 5109563"/>
              <a:gd name="connsiteX39" fmla="*/ 3374273 w 5031360"/>
              <a:gd name="connsiteY39" fmla="*/ 2520283 h 5109563"/>
              <a:gd name="connsiteX40" fmla="*/ 2511077 w 5031360"/>
              <a:gd name="connsiteY40" fmla="*/ 1657087 h 5109563"/>
              <a:gd name="connsiteX41" fmla="*/ 1647880 w 5031360"/>
              <a:gd name="connsiteY41" fmla="*/ 2520282 h 5109563"/>
              <a:gd name="connsiteX42" fmla="*/ 1647881 w 5031360"/>
              <a:gd name="connsiteY42" fmla="*/ 2520281 h 5109563"/>
              <a:gd name="connsiteX0" fmla="*/ 566861 w 5031360"/>
              <a:gd name="connsiteY0" fmla="*/ 2520280 h 5122499"/>
              <a:gd name="connsiteX1" fmla="*/ 580627 w 5031360"/>
              <a:gd name="connsiteY1" fmla="*/ 2498750 h 5122499"/>
              <a:gd name="connsiteX2" fmla="*/ 535384 w 5031360"/>
              <a:gd name="connsiteY2" fmla="*/ 2367781 h 5122499"/>
              <a:gd name="connsiteX3" fmla="*/ 385365 w 5031360"/>
              <a:gd name="connsiteY3" fmla="*/ 2193950 h 5122499"/>
              <a:gd name="connsiteX4" fmla="*/ 213915 w 5031360"/>
              <a:gd name="connsiteY4" fmla="*/ 2098700 h 5122499"/>
              <a:gd name="connsiteX5" fmla="*/ 30559 w 5031360"/>
              <a:gd name="connsiteY5" fmla="*/ 1998687 h 5122499"/>
              <a:gd name="connsiteX6" fmla="*/ 397271 w 5031360"/>
              <a:gd name="connsiteY6" fmla="*/ 1122387 h 5122499"/>
              <a:gd name="connsiteX7" fmla="*/ 482996 w 5031360"/>
              <a:gd name="connsiteY7" fmla="*/ 1124768 h 5122499"/>
              <a:gd name="connsiteX8" fmla="*/ 654446 w 5031360"/>
              <a:gd name="connsiteY8" fmla="*/ 1191443 h 5122499"/>
              <a:gd name="connsiteX9" fmla="*/ 740171 w 5031360"/>
              <a:gd name="connsiteY9" fmla="*/ 1236687 h 5122499"/>
              <a:gd name="connsiteX10" fmla="*/ 875902 w 5031360"/>
              <a:gd name="connsiteY10" fmla="*/ 1258118 h 5122499"/>
              <a:gd name="connsiteX11" fmla="*/ 1040209 w 5031360"/>
              <a:gd name="connsiteY11" fmla="*/ 1241450 h 5122499"/>
              <a:gd name="connsiteX12" fmla="*/ 1171885 w 5031360"/>
              <a:gd name="connsiteY12" fmla="*/ 1173942 h 5122499"/>
              <a:gd name="connsiteX13" fmla="*/ 1247377 w 5031360"/>
              <a:gd name="connsiteY13" fmla="*/ 1093812 h 5122499"/>
              <a:gd name="connsiteX14" fmla="*/ 1299764 w 5031360"/>
              <a:gd name="connsiteY14" fmla="*/ 986656 h 5122499"/>
              <a:gd name="connsiteX15" fmla="*/ 1309290 w 5031360"/>
              <a:gd name="connsiteY15" fmla="*/ 903312 h 5122499"/>
              <a:gd name="connsiteX16" fmla="*/ 1304527 w 5031360"/>
              <a:gd name="connsiteY16" fmla="*/ 834256 h 5122499"/>
              <a:gd name="connsiteX17" fmla="*/ 1278334 w 5031360"/>
              <a:gd name="connsiteY17" fmla="*/ 710431 h 5122499"/>
              <a:gd name="connsiteX18" fmla="*/ 1209277 w 5031360"/>
              <a:gd name="connsiteY18" fmla="*/ 555650 h 5122499"/>
              <a:gd name="connsiteX19" fmla="*/ 1142603 w 5031360"/>
              <a:gd name="connsiteY19" fmla="*/ 410394 h 5122499"/>
              <a:gd name="connsiteX20" fmla="*/ 2007021 w 5031360"/>
              <a:gd name="connsiteY20" fmla="*/ 0 h 5122499"/>
              <a:gd name="connsiteX21" fmla="*/ 2079029 w 5031360"/>
              <a:gd name="connsiteY21" fmla="*/ 216024 h 5122499"/>
              <a:gd name="connsiteX22" fmla="*/ 2223045 w 5031360"/>
              <a:gd name="connsiteY22" fmla="*/ 432048 h 5122499"/>
              <a:gd name="connsiteX23" fmla="*/ 2295053 w 5031360"/>
              <a:gd name="connsiteY23" fmla="*/ 504056 h 5122499"/>
              <a:gd name="connsiteX24" fmla="*/ 2439069 w 5031360"/>
              <a:gd name="connsiteY24" fmla="*/ 576064 h 5122499"/>
              <a:gd name="connsiteX25" fmla="*/ 2655093 w 5031360"/>
              <a:gd name="connsiteY25" fmla="*/ 576064 h 5122499"/>
              <a:gd name="connsiteX26" fmla="*/ 2799109 w 5031360"/>
              <a:gd name="connsiteY26" fmla="*/ 504056 h 5122499"/>
              <a:gd name="connsiteX27" fmla="*/ 2943125 w 5031360"/>
              <a:gd name="connsiteY27" fmla="*/ 288032 h 5122499"/>
              <a:gd name="connsiteX28" fmla="*/ 3015133 w 5031360"/>
              <a:gd name="connsiteY28" fmla="*/ 72008 h 5122499"/>
              <a:gd name="connsiteX29" fmla="*/ 4293189 w 5031360"/>
              <a:gd name="connsiteY29" fmla="*/ 738180 h 5122499"/>
              <a:gd name="connsiteX30" fmla="*/ 5031359 w 5031360"/>
              <a:gd name="connsiteY30" fmla="*/ 2520289 h 5122499"/>
              <a:gd name="connsiteX31" fmla="*/ 4293186 w 5031360"/>
              <a:gd name="connsiteY31" fmla="*/ 4302397 h 5122499"/>
              <a:gd name="connsiteX32" fmla="*/ 2511078 w 5031360"/>
              <a:gd name="connsiteY32" fmla="*/ 5040569 h 5122499"/>
              <a:gd name="connsiteX33" fmla="*/ 1066400 w 5031360"/>
              <a:gd name="connsiteY33" fmla="*/ 3810818 h 5122499"/>
              <a:gd name="connsiteX34" fmla="*/ 350835 w 5031360"/>
              <a:gd name="connsiteY34" fmla="*/ 3888432 h 5122499"/>
              <a:gd name="connsiteX35" fmla="*/ 12227 w 5031360"/>
              <a:gd name="connsiteY35" fmla="*/ 3048719 h 5122499"/>
              <a:gd name="connsiteX36" fmla="*/ 566861 w 5031360"/>
              <a:gd name="connsiteY36" fmla="*/ 2664296 h 5122499"/>
              <a:gd name="connsiteX37" fmla="*/ 566861 w 5031360"/>
              <a:gd name="connsiteY37" fmla="*/ 2520280 h 5122499"/>
              <a:gd name="connsiteX38" fmla="*/ 1647881 w 5031360"/>
              <a:gd name="connsiteY38" fmla="*/ 2520281 h 5122499"/>
              <a:gd name="connsiteX39" fmla="*/ 2511076 w 5031360"/>
              <a:gd name="connsiteY39" fmla="*/ 3383478 h 5122499"/>
              <a:gd name="connsiteX40" fmla="*/ 3374273 w 5031360"/>
              <a:gd name="connsiteY40" fmla="*/ 2520283 h 5122499"/>
              <a:gd name="connsiteX41" fmla="*/ 2511077 w 5031360"/>
              <a:gd name="connsiteY41" fmla="*/ 1657087 h 5122499"/>
              <a:gd name="connsiteX42" fmla="*/ 1647880 w 5031360"/>
              <a:gd name="connsiteY42" fmla="*/ 2520282 h 5122499"/>
              <a:gd name="connsiteX43" fmla="*/ 1647881 w 5031360"/>
              <a:gd name="connsiteY43" fmla="*/ 2520281 h 5122499"/>
              <a:gd name="connsiteX0" fmla="*/ 566861 w 5031360"/>
              <a:gd name="connsiteY0" fmla="*/ 2520280 h 5053492"/>
              <a:gd name="connsiteX1" fmla="*/ 580627 w 5031360"/>
              <a:gd name="connsiteY1" fmla="*/ 2498750 h 5053492"/>
              <a:gd name="connsiteX2" fmla="*/ 535384 w 5031360"/>
              <a:gd name="connsiteY2" fmla="*/ 2367781 h 5053492"/>
              <a:gd name="connsiteX3" fmla="*/ 385365 w 5031360"/>
              <a:gd name="connsiteY3" fmla="*/ 2193950 h 5053492"/>
              <a:gd name="connsiteX4" fmla="*/ 213915 w 5031360"/>
              <a:gd name="connsiteY4" fmla="*/ 2098700 h 5053492"/>
              <a:gd name="connsiteX5" fmla="*/ 30559 w 5031360"/>
              <a:gd name="connsiteY5" fmla="*/ 1998687 h 5053492"/>
              <a:gd name="connsiteX6" fmla="*/ 397271 w 5031360"/>
              <a:gd name="connsiteY6" fmla="*/ 1122387 h 5053492"/>
              <a:gd name="connsiteX7" fmla="*/ 482996 w 5031360"/>
              <a:gd name="connsiteY7" fmla="*/ 1124768 h 5053492"/>
              <a:gd name="connsiteX8" fmla="*/ 654446 w 5031360"/>
              <a:gd name="connsiteY8" fmla="*/ 1191443 h 5053492"/>
              <a:gd name="connsiteX9" fmla="*/ 740171 w 5031360"/>
              <a:gd name="connsiteY9" fmla="*/ 1236687 h 5053492"/>
              <a:gd name="connsiteX10" fmla="*/ 875902 w 5031360"/>
              <a:gd name="connsiteY10" fmla="*/ 1258118 h 5053492"/>
              <a:gd name="connsiteX11" fmla="*/ 1040209 w 5031360"/>
              <a:gd name="connsiteY11" fmla="*/ 1241450 h 5053492"/>
              <a:gd name="connsiteX12" fmla="*/ 1171885 w 5031360"/>
              <a:gd name="connsiteY12" fmla="*/ 1173942 h 5053492"/>
              <a:gd name="connsiteX13" fmla="*/ 1247377 w 5031360"/>
              <a:gd name="connsiteY13" fmla="*/ 1093812 h 5053492"/>
              <a:gd name="connsiteX14" fmla="*/ 1299764 w 5031360"/>
              <a:gd name="connsiteY14" fmla="*/ 986656 h 5053492"/>
              <a:gd name="connsiteX15" fmla="*/ 1309290 w 5031360"/>
              <a:gd name="connsiteY15" fmla="*/ 903312 h 5053492"/>
              <a:gd name="connsiteX16" fmla="*/ 1304527 w 5031360"/>
              <a:gd name="connsiteY16" fmla="*/ 834256 h 5053492"/>
              <a:gd name="connsiteX17" fmla="*/ 1278334 w 5031360"/>
              <a:gd name="connsiteY17" fmla="*/ 710431 h 5053492"/>
              <a:gd name="connsiteX18" fmla="*/ 1209277 w 5031360"/>
              <a:gd name="connsiteY18" fmla="*/ 555650 h 5053492"/>
              <a:gd name="connsiteX19" fmla="*/ 1142603 w 5031360"/>
              <a:gd name="connsiteY19" fmla="*/ 410394 h 5053492"/>
              <a:gd name="connsiteX20" fmla="*/ 2007021 w 5031360"/>
              <a:gd name="connsiteY20" fmla="*/ 0 h 5053492"/>
              <a:gd name="connsiteX21" fmla="*/ 2079029 w 5031360"/>
              <a:gd name="connsiteY21" fmla="*/ 216024 h 5053492"/>
              <a:gd name="connsiteX22" fmla="*/ 2223045 w 5031360"/>
              <a:gd name="connsiteY22" fmla="*/ 432048 h 5053492"/>
              <a:gd name="connsiteX23" fmla="*/ 2295053 w 5031360"/>
              <a:gd name="connsiteY23" fmla="*/ 504056 h 5053492"/>
              <a:gd name="connsiteX24" fmla="*/ 2439069 w 5031360"/>
              <a:gd name="connsiteY24" fmla="*/ 576064 h 5053492"/>
              <a:gd name="connsiteX25" fmla="*/ 2655093 w 5031360"/>
              <a:gd name="connsiteY25" fmla="*/ 576064 h 5053492"/>
              <a:gd name="connsiteX26" fmla="*/ 2799109 w 5031360"/>
              <a:gd name="connsiteY26" fmla="*/ 504056 h 5053492"/>
              <a:gd name="connsiteX27" fmla="*/ 2943125 w 5031360"/>
              <a:gd name="connsiteY27" fmla="*/ 288032 h 5053492"/>
              <a:gd name="connsiteX28" fmla="*/ 3015133 w 5031360"/>
              <a:gd name="connsiteY28" fmla="*/ 72008 h 5053492"/>
              <a:gd name="connsiteX29" fmla="*/ 4293189 w 5031360"/>
              <a:gd name="connsiteY29" fmla="*/ 738180 h 5053492"/>
              <a:gd name="connsiteX30" fmla="*/ 5031359 w 5031360"/>
              <a:gd name="connsiteY30" fmla="*/ 2520289 h 5053492"/>
              <a:gd name="connsiteX31" fmla="*/ 4293186 w 5031360"/>
              <a:gd name="connsiteY31" fmla="*/ 4302397 h 5053492"/>
              <a:gd name="connsiteX32" fmla="*/ 2511078 w 5031360"/>
              <a:gd name="connsiteY32" fmla="*/ 5040569 h 5053492"/>
              <a:gd name="connsiteX33" fmla="*/ 1221182 w 5031360"/>
              <a:gd name="connsiteY33" fmla="*/ 4379937 h 5053492"/>
              <a:gd name="connsiteX34" fmla="*/ 1066400 w 5031360"/>
              <a:gd name="connsiteY34" fmla="*/ 3810818 h 5053492"/>
              <a:gd name="connsiteX35" fmla="*/ 350835 w 5031360"/>
              <a:gd name="connsiteY35" fmla="*/ 3888432 h 5053492"/>
              <a:gd name="connsiteX36" fmla="*/ 12227 w 5031360"/>
              <a:gd name="connsiteY36" fmla="*/ 3048719 h 5053492"/>
              <a:gd name="connsiteX37" fmla="*/ 566861 w 5031360"/>
              <a:gd name="connsiteY37" fmla="*/ 2664296 h 5053492"/>
              <a:gd name="connsiteX38" fmla="*/ 566861 w 5031360"/>
              <a:gd name="connsiteY38" fmla="*/ 2520280 h 5053492"/>
              <a:gd name="connsiteX39" fmla="*/ 1647881 w 5031360"/>
              <a:gd name="connsiteY39" fmla="*/ 2520281 h 5053492"/>
              <a:gd name="connsiteX40" fmla="*/ 2511076 w 5031360"/>
              <a:gd name="connsiteY40" fmla="*/ 3383478 h 5053492"/>
              <a:gd name="connsiteX41" fmla="*/ 3374273 w 5031360"/>
              <a:gd name="connsiteY41" fmla="*/ 2520283 h 5053492"/>
              <a:gd name="connsiteX42" fmla="*/ 2511077 w 5031360"/>
              <a:gd name="connsiteY42" fmla="*/ 1657087 h 5053492"/>
              <a:gd name="connsiteX43" fmla="*/ 1647880 w 5031360"/>
              <a:gd name="connsiteY43" fmla="*/ 2520282 h 5053492"/>
              <a:gd name="connsiteX44" fmla="*/ 1647881 w 5031360"/>
              <a:gd name="connsiteY44" fmla="*/ 2520281 h 5053492"/>
              <a:gd name="connsiteX0" fmla="*/ 566861 w 5031360"/>
              <a:gd name="connsiteY0" fmla="*/ 2520280 h 5053492"/>
              <a:gd name="connsiteX1" fmla="*/ 580627 w 5031360"/>
              <a:gd name="connsiteY1" fmla="*/ 2498750 h 5053492"/>
              <a:gd name="connsiteX2" fmla="*/ 535384 w 5031360"/>
              <a:gd name="connsiteY2" fmla="*/ 2367781 h 5053492"/>
              <a:gd name="connsiteX3" fmla="*/ 385365 w 5031360"/>
              <a:gd name="connsiteY3" fmla="*/ 2193950 h 5053492"/>
              <a:gd name="connsiteX4" fmla="*/ 213915 w 5031360"/>
              <a:gd name="connsiteY4" fmla="*/ 2098700 h 5053492"/>
              <a:gd name="connsiteX5" fmla="*/ 30559 w 5031360"/>
              <a:gd name="connsiteY5" fmla="*/ 1998687 h 5053492"/>
              <a:gd name="connsiteX6" fmla="*/ 397271 w 5031360"/>
              <a:gd name="connsiteY6" fmla="*/ 1122387 h 5053492"/>
              <a:gd name="connsiteX7" fmla="*/ 482996 w 5031360"/>
              <a:gd name="connsiteY7" fmla="*/ 1124768 h 5053492"/>
              <a:gd name="connsiteX8" fmla="*/ 654446 w 5031360"/>
              <a:gd name="connsiteY8" fmla="*/ 1191443 h 5053492"/>
              <a:gd name="connsiteX9" fmla="*/ 740171 w 5031360"/>
              <a:gd name="connsiteY9" fmla="*/ 1236687 h 5053492"/>
              <a:gd name="connsiteX10" fmla="*/ 875902 w 5031360"/>
              <a:gd name="connsiteY10" fmla="*/ 1258118 h 5053492"/>
              <a:gd name="connsiteX11" fmla="*/ 1040209 w 5031360"/>
              <a:gd name="connsiteY11" fmla="*/ 1241450 h 5053492"/>
              <a:gd name="connsiteX12" fmla="*/ 1171885 w 5031360"/>
              <a:gd name="connsiteY12" fmla="*/ 1173942 h 5053492"/>
              <a:gd name="connsiteX13" fmla="*/ 1247377 w 5031360"/>
              <a:gd name="connsiteY13" fmla="*/ 1093812 h 5053492"/>
              <a:gd name="connsiteX14" fmla="*/ 1299764 w 5031360"/>
              <a:gd name="connsiteY14" fmla="*/ 986656 h 5053492"/>
              <a:gd name="connsiteX15" fmla="*/ 1309290 w 5031360"/>
              <a:gd name="connsiteY15" fmla="*/ 903312 h 5053492"/>
              <a:gd name="connsiteX16" fmla="*/ 1304527 w 5031360"/>
              <a:gd name="connsiteY16" fmla="*/ 834256 h 5053492"/>
              <a:gd name="connsiteX17" fmla="*/ 1278334 w 5031360"/>
              <a:gd name="connsiteY17" fmla="*/ 710431 h 5053492"/>
              <a:gd name="connsiteX18" fmla="*/ 1209277 w 5031360"/>
              <a:gd name="connsiteY18" fmla="*/ 555650 h 5053492"/>
              <a:gd name="connsiteX19" fmla="*/ 1142603 w 5031360"/>
              <a:gd name="connsiteY19" fmla="*/ 410394 h 5053492"/>
              <a:gd name="connsiteX20" fmla="*/ 2007021 w 5031360"/>
              <a:gd name="connsiteY20" fmla="*/ 0 h 5053492"/>
              <a:gd name="connsiteX21" fmla="*/ 2079029 w 5031360"/>
              <a:gd name="connsiteY21" fmla="*/ 216024 h 5053492"/>
              <a:gd name="connsiteX22" fmla="*/ 2223045 w 5031360"/>
              <a:gd name="connsiteY22" fmla="*/ 432048 h 5053492"/>
              <a:gd name="connsiteX23" fmla="*/ 2295053 w 5031360"/>
              <a:gd name="connsiteY23" fmla="*/ 504056 h 5053492"/>
              <a:gd name="connsiteX24" fmla="*/ 2439069 w 5031360"/>
              <a:gd name="connsiteY24" fmla="*/ 576064 h 5053492"/>
              <a:gd name="connsiteX25" fmla="*/ 2655093 w 5031360"/>
              <a:gd name="connsiteY25" fmla="*/ 576064 h 5053492"/>
              <a:gd name="connsiteX26" fmla="*/ 2799109 w 5031360"/>
              <a:gd name="connsiteY26" fmla="*/ 504056 h 5053492"/>
              <a:gd name="connsiteX27" fmla="*/ 2943125 w 5031360"/>
              <a:gd name="connsiteY27" fmla="*/ 288032 h 5053492"/>
              <a:gd name="connsiteX28" fmla="*/ 3015133 w 5031360"/>
              <a:gd name="connsiteY28" fmla="*/ 72008 h 5053492"/>
              <a:gd name="connsiteX29" fmla="*/ 4293189 w 5031360"/>
              <a:gd name="connsiteY29" fmla="*/ 738180 h 5053492"/>
              <a:gd name="connsiteX30" fmla="*/ 5031359 w 5031360"/>
              <a:gd name="connsiteY30" fmla="*/ 2520289 h 5053492"/>
              <a:gd name="connsiteX31" fmla="*/ 4293186 w 5031360"/>
              <a:gd name="connsiteY31" fmla="*/ 4302397 h 5053492"/>
              <a:gd name="connsiteX32" fmla="*/ 2511078 w 5031360"/>
              <a:gd name="connsiteY32" fmla="*/ 5040569 h 5053492"/>
              <a:gd name="connsiteX33" fmla="*/ 1221182 w 5031360"/>
              <a:gd name="connsiteY33" fmla="*/ 4379937 h 5053492"/>
              <a:gd name="connsiteX34" fmla="*/ 1275950 w 5031360"/>
              <a:gd name="connsiteY34" fmla="*/ 4132287 h 5053492"/>
              <a:gd name="connsiteX35" fmla="*/ 1066400 w 5031360"/>
              <a:gd name="connsiteY35" fmla="*/ 3810818 h 5053492"/>
              <a:gd name="connsiteX36" fmla="*/ 350835 w 5031360"/>
              <a:gd name="connsiteY36" fmla="*/ 3888432 h 5053492"/>
              <a:gd name="connsiteX37" fmla="*/ 12227 w 5031360"/>
              <a:gd name="connsiteY37" fmla="*/ 3048719 h 5053492"/>
              <a:gd name="connsiteX38" fmla="*/ 566861 w 5031360"/>
              <a:gd name="connsiteY38" fmla="*/ 2664296 h 5053492"/>
              <a:gd name="connsiteX39" fmla="*/ 566861 w 5031360"/>
              <a:gd name="connsiteY39" fmla="*/ 2520280 h 5053492"/>
              <a:gd name="connsiteX40" fmla="*/ 1647881 w 5031360"/>
              <a:gd name="connsiteY40" fmla="*/ 2520281 h 5053492"/>
              <a:gd name="connsiteX41" fmla="*/ 2511076 w 5031360"/>
              <a:gd name="connsiteY41" fmla="*/ 3383478 h 5053492"/>
              <a:gd name="connsiteX42" fmla="*/ 3374273 w 5031360"/>
              <a:gd name="connsiteY42" fmla="*/ 2520283 h 5053492"/>
              <a:gd name="connsiteX43" fmla="*/ 2511077 w 5031360"/>
              <a:gd name="connsiteY43" fmla="*/ 1657087 h 5053492"/>
              <a:gd name="connsiteX44" fmla="*/ 1647880 w 5031360"/>
              <a:gd name="connsiteY44" fmla="*/ 2520282 h 5053492"/>
              <a:gd name="connsiteX45" fmla="*/ 1647881 w 5031360"/>
              <a:gd name="connsiteY45" fmla="*/ 2520281 h 5053492"/>
              <a:gd name="connsiteX0" fmla="*/ 566861 w 5031360"/>
              <a:gd name="connsiteY0" fmla="*/ 2520280 h 5104292"/>
              <a:gd name="connsiteX1" fmla="*/ 580627 w 5031360"/>
              <a:gd name="connsiteY1" fmla="*/ 2498750 h 5104292"/>
              <a:gd name="connsiteX2" fmla="*/ 535384 w 5031360"/>
              <a:gd name="connsiteY2" fmla="*/ 2367781 h 5104292"/>
              <a:gd name="connsiteX3" fmla="*/ 385365 w 5031360"/>
              <a:gd name="connsiteY3" fmla="*/ 2193950 h 5104292"/>
              <a:gd name="connsiteX4" fmla="*/ 213915 w 5031360"/>
              <a:gd name="connsiteY4" fmla="*/ 2098700 h 5104292"/>
              <a:gd name="connsiteX5" fmla="*/ 30559 w 5031360"/>
              <a:gd name="connsiteY5" fmla="*/ 1998687 h 5104292"/>
              <a:gd name="connsiteX6" fmla="*/ 397271 w 5031360"/>
              <a:gd name="connsiteY6" fmla="*/ 1122387 h 5104292"/>
              <a:gd name="connsiteX7" fmla="*/ 482996 w 5031360"/>
              <a:gd name="connsiteY7" fmla="*/ 1124768 h 5104292"/>
              <a:gd name="connsiteX8" fmla="*/ 654446 w 5031360"/>
              <a:gd name="connsiteY8" fmla="*/ 1191443 h 5104292"/>
              <a:gd name="connsiteX9" fmla="*/ 740171 w 5031360"/>
              <a:gd name="connsiteY9" fmla="*/ 1236687 h 5104292"/>
              <a:gd name="connsiteX10" fmla="*/ 875902 w 5031360"/>
              <a:gd name="connsiteY10" fmla="*/ 1258118 h 5104292"/>
              <a:gd name="connsiteX11" fmla="*/ 1040209 w 5031360"/>
              <a:gd name="connsiteY11" fmla="*/ 1241450 h 5104292"/>
              <a:gd name="connsiteX12" fmla="*/ 1171885 w 5031360"/>
              <a:gd name="connsiteY12" fmla="*/ 1173942 h 5104292"/>
              <a:gd name="connsiteX13" fmla="*/ 1247377 w 5031360"/>
              <a:gd name="connsiteY13" fmla="*/ 1093812 h 5104292"/>
              <a:gd name="connsiteX14" fmla="*/ 1299764 w 5031360"/>
              <a:gd name="connsiteY14" fmla="*/ 986656 h 5104292"/>
              <a:gd name="connsiteX15" fmla="*/ 1309290 w 5031360"/>
              <a:gd name="connsiteY15" fmla="*/ 903312 h 5104292"/>
              <a:gd name="connsiteX16" fmla="*/ 1304527 w 5031360"/>
              <a:gd name="connsiteY16" fmla="*/ 834256 h 5104292"/>
              <a:gd name="connsiteX17" fmla="*/ 1278334 w 5031360"/>
              <a:gd name="connsiteY17" fmla="*/ 710431 h 5104292"/>
              <a:gd name="connsiteX18" fmla="*/ 1209277 w 5031360"/>
              <a:gd name="connsiteY18" fmla="*/ 555650 h 5104292"/>
              <a:gd name="connsiteX19" fmla="*/ 1142603 w 5031360"/>
              <a:gd name="connsiteY19" fmla="*/ 410394 h 5104292"/>
              <a:gd name="connsiteX20" fmla="*/ 2007021 w 5031360"/>
              <a:gd name="connsiteY20" fmla="*/ 0 h 5104292"/>
              <a:gd name="connsiteX21" fmla="*/ 2079029 w 5031360"/>
              <a:gd name="connsiteY21" fmla="*/ 216024 h 5104292"/>
              <a:gd name="connsiteX22" fmla="*/ 2223045 w 5031360"/>
              <a:gd name="connsiteY22" fmla="*/ 432048 h 5104292"/>
              <a:gd name="connsiteX23" fmla="*/ 2295053 w 5031360"/>
              <a:gd name="connsiteY23" fmla="*/ 504056 h 5104292"/>
              <a:gd name="connsiteX24" fmla="*/ 2439069 w 5031360"/>
              <a:gd name="connsiteY24" fmla="*/ 576064 h 5104292"/>
              <a:gd name="connsiteX25" fmla="*/ 2655093 w 5031360"/>
              <a:gd name="connsiteY25" fmla="*/ 576064 h 5104292"/>
              <a:gd name="connsiteX26" fmla="*/ 2799109 w 5031360"/>
              <a:gd name="connsiteY26" fmla="*/ 504056 h 5104292"/>
              <a:gd name="connsiteX27" fmla="*/ 2943125 w 5031360"/>
              <a:gd name="connsiteY27" fmla="*/ 288032 h 5104292"/>
              <a:gd name="connsiteX28" fmla="*/ 3015133 w 5031360"/>
              <a:gd name="connsiteY28" fmla="*/ 72008 h 5104292"/>
              <a:gd name="connsiteX29" fmla="*/ 4293189 w 5031360"/>
              <a:gd name="connsiteY29" fmla="*/ 738180 h 5104292"/>
              <a:gd name="connsiteX30" fmla="*/ 5031359 w 5031360"/>
              <a:gd name="connsiteY30" fmla="*/ 2520289 h 5104292"/>
              <a:gd name="connsiteX31" fmla="*/ 4293186 w 5031360"/>
              <a:gd name="connsiteY31" fmla="*/ 4302397 h 5104292"/>
              <a:gd name="connsiteX32" fmla="*/ 2511078 w 5031360"/>
              <a:gd name="connsiteY32" fmla="*/ 5040569 h 5104292"/>
              <a:gd name="connsiteX33" fmla="*/ 1209276 w 5031360"/>
              <a:gd name="connsiteY33" fmla="*/ 4684737 h 5104292"/>
              <a:gd name="connsiteX34" fmla="*/ 1275950 w 5031360"/>
              <a:gd name="connsiteY34" fmla="*/ 4132287 h 5104292"/>
              <a:gd name="connsiteX35" fmla="*/ 1066400 w 5031360"/>
              <a:gd name="connsiteY35" fmla="*/ 3810818 h 5104292"/>
              <a:gd name="connsiteX36" fmla="*/ 350835 w 5031360"/>
              <a:gd name="connsiteY36" fmla="*/ 3888432 h 5104292"/>
              <a:gd name="connsiteX37" fmla="*/ 12227 w 5031360"/>
              <a:gd name="connsiteY37" fmla="*/ 3048719 h 5104292"/>
              <a:gd name="connsiteX38" fmla="*/ 566861 w 5031360"/>
              <a:gd name="connsiteY38" fmla="*/ 2664296 h 5104292"/>
              <a:gd name="connsiteX39" fmla="*/ 566861 w 5031360"/>
              <a:gd name="connsiteY39" fmla="*/ 2520280 h 5104292"/>
              <a:gd name="connsiteX40" fmla="*/ 1647881 w 5031360"/>
              <a:gd name="connsiteY40" fmla="*/ 2520281 h 5104292"/>
              <a:gd name="connsiteX41" fmla="*/ 2511076 w 5031360"/>
              <a:gd name="connsiteY41" fmla="*/ 3383478 h 5104292"/>
              <a:gd name="connsiteX42" fmla="*/ 3374273 w 5031360"/>
              <a:gd name="connsiteY42" fmla="*/ 2520283 h 5104292"/>
              <a:gd name="connsiteX43" fmla="*/ 2511077 w 5031360"/>
              <a:gd name="connsiteY43" fmla="*/ 1657087 h 5104292"/>
              <a:gd name="connsiteX44" fmla="*/ 1647880 w 5031360"/>
              <a:gd name="connsiteY44" fmla="*/ 2520282 h 5104292"/>
              <a:gd name="connsiteX45" fmla="*/ 1647881 w 5031360"/>
              <a:gd name="connsiteY45" fmla="*/ 2520281 h 5104292"/>
              <a:gd name="connsiteX0" fmla="*/ 566861 w 5031360"/>
              <a:gd name="connsiteY0" fmla="*/ 2520280 h 5104292"/>
              <a:gd name="connsiteX1" fmla="*/ 580627 w 5031360"/>
              <a:gd name="connsiteY1" fmla="*/ 2498750 h 5104292"/>
              <a:gd name="connsiteX2" fmla="*/ 535384 w 5031360"/>
              <a:gd name="connsiteY2" fmla="*/ 2367781 h 5104292"/>
              <a:gd name="connsiteX3" fmla="*/ 385365 w 5031360"/>
              <a:gd name="connsiteY3" fmla="*/ 2193950 h 5104292"/>
              <a:gd name="connsiteX4" fmla="*/ 213915 w 5031360"/>
              <a:gd name="connsiteY4" fmla="*/ 2098700 h 5104292"/>
              <a:gd name="connsiteX5" fmla="*/ 30559 w 5031360"/>
              <a:gd name="connsiteY5" fmla="*/ 1998687 h 5104292"/>
              <a:gd name="connsiteX6" fmla="*/ 397271 w 5031360"/>
              <a:gd name="connsiteY6" fmla="*/ 1122387 h 5104292"/>
              <a:gd name="connsiteX7" fmla="*/ 482996 w 5031360"/>
              <a:gd name="connsiteY7" fmla="*/ 1124768 h 5104292"/>
              <a:gd name="connsiteX8" fmla="*/ 654446 w 5031360"/>
              <a:gd name="connsiteY8" fmla="*/ 1191443 h 5104292"/>
              <a:gd name="connsiteX9" fmla="*/ 740171 w 5031360"/>
              <a:gd name="connsiteY9" fmla="*/ 1236687 h 5104292"/>
              <a:gd name="connsiteX10" fmla="*/ 875902 w 5031360"/>
              <a:gd name="connsiteY10" fmla="*/ 1258118 h 5104292"/>
              <a:gd name="connsiteX11" fmla="*/ 1040209 w 5031360"/>
              <a:gd name="connsiteY11" fmla="*/ 1241450 h 5104292"/>
              <a:gd name="connsiteX12" fmla="*/ 1171885 w 5031360"/>
              <a:gd name="connsiteY12" fmla="*/ 1173942 h 5104292"/>
              <a:gd name="connsiteX13" fmla="*/ 1247377 w 5031360"/>
              <a:gd name="connsiteY13" fmla="*/ 1093812 h 5104292"/>
              <a:gd name="connsiteX14" fmla="*/ 1299764 w 5031360"/>
              <a:gd name="connsiteY14" fmla="*/ 986656 h 5104292"/>
              <a:gd name="connsiteX15" fmla="*/ 1309290 w 5031360"/>
              <a:gd name="connsiteY15" fmla="*/ 903312 h 5104292"/>
              <a:gd name="connsiteX16" fmla="*/ 1304527 w 5031360"/>
              <a:gd name="connsiteY16" fmla="*/ 834256 h 5104292"/>
              <a:gd name="connsiteX17" fmla="*/ 1278334 w 5031360"/>
              <a:gd name="connsiteY17" fmla="*/ 710431 h 5104292"/>
              <a:gd name="connsiteX18" fmla="*/ 1209277 w 5031360"/>
              <a:gd name="connsiteY18" fmla="*/ 555650 h 5104292"/>
              <a:gd name="connsiteX19" fmla="*/ 1142603 w 5031360"/>
              <a:gd name="connsiteY19" fmla="*/ 410394 h 5104292"/>
              <a:gd name="connsiteX20" fmla="*/ 2007021 w 5031360"/>
              <a:gd name="connsiteY20" fmla="*/ 0 h 5104292"/>
              <a:gd name="connsiteX21" fmla="*/ 2079029 w 5031360"/>
              <a:gd name="connsiteY21" fmla="*/ 216024 h 5104292"/>
              <a:gd name="connsiteX22" fmla="*/ 2223045 w 5031360"/>
              <a:gd name="connsiteY22" fmla="*/ 432048 h 5104292"/>
              <a:gd name="connsiteX23" fmla="*/ 2295053 w 5031360"/>
              <a:gd name="connsiteY23" fmla="*/ 504056 h 5104292"/>
              <a:gd name="connsiteX24" fmla="*/ 2439069 w 5031360"/>
              <a:gd name="connsiteY24" fmla="*/ 576064 h 5104292"/>
              <a:gd name="connsiteX25" fmla="*/ 2655093 w 5031360"/>
              <a:gd name="connsiteY25" fmla="*/ 576064 h 5104292"/>
              <a:gd name="connsiteX26" fmla="*/ 2799109 w 5031360"/>
              <a:gd name="connsiteY26" fmla="*/ 504056 h 5104292"/>
              <a:gd name="connsiteX27" fmla="*/ 2943125 w 5031360"/>
              <a:gd name="connsiteY27" fmla="*/ 288032 h 5104292"/>
              <a:gd name="connsiteX28" fmla="*/ 3015133 w 5031360"/>
              <a:gd name="connsiteY28" fmla="*/ 72008 h 5104292"/>
              <a:gd name="connsiteX29" fmla="*/ 4293189 w 5031360"/>
              <a:gd name="connsiteY29" fmla="*/ 738180 h 5104292"/>
              <a:gd name="connsiteX30" fmla="*/ 5031359 w 5031360"/>
              <a:gd name="connsiteY30" fmla="*/ 2520289 h 5104292"/>
              <a:gd name="connsiteX31" fmla="*/ 4293186 w 5031360"/>
              <a:gd name="connsiteY31" fmla="*/ 4302397 h 5104292"/>
              <a:gd name="connsiteX32" fmla="*/ 2511078 w 5031360"/>
              <a:gd name="connsiteY32" fmla="*/ 5040569 h 5104292"/>
              <a:gd name="connsiteX33" fmla="*/ 1209276 w 5031360"/>
              <a:gd name="connsiteY33" fmla="*/ 4684737 h 5104292"/>
              <a:gd name="connsiteX34" fmla="*/ 1247375 w 5031360"/>
              <a:gd name="connsiteY34" fmla="*/ 4356125 h 5104292"/>
              <a:gd name="connsiteX35" fmla="*/ 1275950 w 5031360"/>
              <a:gd name="connsiteY35" fmla="*/ 4132287 h 5104292"/>
              <a:gd name="connsiteX36" fmla="*/ 1066400 w 5031360"/>
              <a:gd name="connsiteY36" fmla="*/ 3810818 h 5104292"/>
              <a:gd name="connsiteX37" fmla="*/ 350835 w 5031360"/>
              <a:gd name="connsiteY37" fmla="*/ 3888432 h 5104292"/>
              <a:gd name="connsiteX38" fmla="*/ 12227 w 5031360"/>
              <a:gd name="connsiteY38" fmla="*/ 3048719 h 5104292"/>
              <a:gd name="connsiteX39" fmla="*/ 566861 w 5031360"/>
              <a:gd name="connsiteY39" fmla="*/ 2664296 h 5104292"/>
              <a:gd name="connsiteX40" fmla="*/ 566861 w 5031360"/>
              <a:gd name="connsiteY40" fmla="*/ 2520280 h 5104292"/>
              <a:gd name="connsiteX41" fmla="*/ 1647881 w 5031360"/>
              <a:gd name="connsiteY41" fmla="*/ 2520281 h 5104292"/>
              <a:gd name="connsiteX42" fmla="*/ 2511076 w 5031360"/>
              <a:gd name="connsiteY42" fmla="*/ 3383478 h 5104292"/>
              <a:gd name="connsiteX43" fmla="*/ 3374273 w 5031360"/>
              <a:gd name="connsiteY43" fmla="*/ 2520283 h 5104292"/>
              <a:gd name="connsiteX44" fmla="*/ 2511077 w 5031360"/>
              <a:gd name="connsiteY44" fmla="*/ 1657087 h 5104292"/>
              <a:gd name="connsiteX45" fmla="*/ 1647880 w 5031360"/>
              <a:gd name="connsiteY45" fmla="*/ 2520282 h 5104292"/>
              <a:gd name="connsiteX46" fmla="*/ 1647881 w 5031360"/>
              <a:gd name="connsiteY46" fmla="*/ 2520281 h 5104292"/>
              <a:gd name="connsiteX0" fmla="*/ 566861 w 5031360"/>
              <a:gd name="connsiteY0" fmla="*/ 2520280 h 5104292"/>
              <a:gd name="connsiteX1" fmla="*/ 580627 w 5031360"/>
              <a:gd name="connsiteY1" fmla="*/ 2498750 h 5104292"/>
              <a:gd name="connsiteX2" fmla="*/ 535384 w 5031360"/>
              <a:gd name="connsiteY2" fmla="*/ 2367781 h 5104292"/>
              <a:gd name="connsiteX3" fmla="*/ 385365 w 5031360"/>
              <a:gd name="connsiteY3" fmla="*/ 2193950 h 5104292"/>
              <a:gd name="connsiteX4" fmla="*/ 213915 w 5031360"/>
              <a:gd name="connsiteY4" fmla="*/ 2098700 h 5104292"/>
              <a:gd name="connsiteX5" fmla="*/ 30559 w 5031360"/>
              <a:gd name="connsiteY5" fmla="*/ 1998687 h 5104292"/>
              <a:gd name="connsiteX6" fmla="*/ 397271 w 5031360"/>
              <a:gd name="connsiteY6" fmla="*/ 1122387 h 5104292"/>
              <a:gd name="connsiteX7" fmla="*/ 482996 w 5031360"/>
              <a:gd name="connsiteY7" fmla="*/ 1124768 h 5104292"/>
              <a:gd name="connsiteX8" fmla="*/ 654446 w 5031360"/>
              <a:gd name="connsiteY8" fmla="*/ 1191443 h 5104292"/>
              <a:gd name="connsiteX9" fmla="*/ 740171 w 5031360"/>
              <a:gd name="connsiteY9" fmla="*/ 1236687 h 5104292"/>
              <a:gd name="connsiteX10" fmla="*/ 875902 w 5031360"/>
              <a:gd name="connsiteY10" fmla="*/ 1258118 h 5104292"/>
              <a:gd name="connsiteX11" fmla="*/ 1040209 w 5031360"/>
              <a:gd name="connsiteY11" fmla="*/ 1241450 h 5104292"/>
              <a:gd name="connsiteX12" fmla="*/ 1171885 w 5031360"/>
              <a:gd name="connsiteY12" fmla="*/ 1173942 h 5104292"/>
              <a:gd name="connsiteX13" fmla="*/ 1247377 w 5031360"/>
              <a:gd name="connsiteY13" fmla="*/ 1093812 h 5104292"/>
              <a:gd name="connsiteX14" fmla="*/ 1299764 w 5031360"/>
              <a:gd name="connsiteY14" fmla="*/ 986656 h 5104292"/>
              <a:gd name="connsiteX15" fmla="*/ 1309290 w 5031360"/>
              <a:gd name="connsiteY15" fmla="*/ 903312 h 5104292"/>
              <a:gd name="connsiteX16" fmla="*/ 1304527 w 5031360"/>
              <a:gd name="connsiteY16" fmla="*/ 834256 h 5104292"/>
              <a:gd name="connsiteX17" fmla="*/ 1278334 w 5031360"/>
              <a:gd name="connsiteY17" fmla="*/ 710431 h 5104292"/>
              <a:gd name="connsiteX18" fmla="*/ 1209277 w 5031360"/>
              <a:gd name="connsiteY18" fmla="*/ 555650 h 5104292"/>
              <a:gd name="connsiteX19" fmla="*/ 1142603 w 5031360"/>
              <a:gd name="connsiteY19" fmla="*/ 410394 h 5104292"/>
              <a:gd name="connsiteX20" fmla="*/ 2007021 w 5031360"/>
              <a:gd name="connsiteY20" fmla="*/ 0 h 5104292"/>
              <a:gd name="connsiteX21" fmla="*/ 2079029 w 5031360"/>
              <a:gd name="connsiteY21" fmla="*/ 216024 h 5104292"/>
              <a:gd name="connsiteX22" fmla="*/ 2223045 w 5031360"/>
              <a:gd name="connsiteY22" fmla="*/ 432048 h 5104292"/>
              <a:gd name="connsiteX23" fmla="*/ 2295053 w 5031360"/>
              <a:gd name="connsiteY23" fmla="*/ 504056 h 5104292"/>
              <a:gd name="connsiteX24" fmla="*/ 2439069 w 5031360"/>
              <a:gd name="connsiteY24" fmla="*/ 576064 h 5104292"/>
              <a:gd name="connsiteX25" fmla="*/ 2655093 w 5031360"/>
              <a:gd name="connsiteY25" fmla="*/ 576064 h 5104292"/>
              <a:gd name="connsiteX26" fmla="*/ 2799109 w 5031360"/>
              <a:gd name="connsiteY26" fmla="*/ 504056 h 5104292"/>
              <a:gd name="connsiteX27" fmla="*/ 2943125 w 5031360"/>
              <a:gd name="connsiteY27" fmla="*/ 288032 h 5104292"/>
              <a:gd name="connsiteX28" fmla="*/ 3015133 w 5031360"/>
              <a:gd name="connsiteY28" fmla="*/ 72008 h 5104292"/>
              <a:gd name="connsiteX29" fmla="*/ 4293189 w 5031360"/>
              <a:gd name="connsiteY29" fmla="*/ 738180 h 5104292"/>
              <a:gd name="connsiteX30" fmla="*/ 5031359 w 5031360"/>
              <a:gd name="connsiteY30" fmla="*/ 2520289 h 5104292"/>
              <a:gd name="connsiteX31" fmla="*/ 4293186 w 5031360"/>
              <a:gd name="connsiteY31" fmla="*/ 4302397 h 5104292"/>
              <a:gd name="connsiteX32" fmla="*/ 2511078 w 5031360"/>
              <a:gd name="connsiteY32" fmla="*/ 5040569 h 5104292"/>
              <a:gd name="connsiteX33" fmla="*/ 1209276 w 5031360"/>
              <a:gd name="connsiteY33" fmla="*/ 4684737 h 5104292"/>
              <a:gd name="connsiteX34" fmla="*/ 1247375 w 5031360"/>
              <a:gd name="connsiteY34" fmla="*/ 4356125 h 5104292"/>
              <a:gd name="connsiteX35" fmla="*/ 1275950 w 5031360"/>
              <a:gd name="connsiteY35" fmla="*/ 4132287 h 5104292"/>
              <a:gd name="connsiteX36" fmla="*/ 1066400 w 5031360"/>
              <a:gd name="connsiteY36" fmla="*/ 3810818 h 5104292"/>
              <a:gd name="connsiteX37" fmla="*/ 794938 w 5031360"/>
              <a:gd name="connsiteY37" fmla="*/ 3763193 h 5104292"/>
              <a:gd name="connsiteX38" fmla="*/ 350835 w 5031360"/>
              <a:gd name="connsiteY38" fmla="*/ 3888432 h 5104292"/>
              <a:gd name="connsiteX39" fmla="*/ 12227 w 5031360"/>
              <a:gd name="connsiteY39" fmla="*/ 3048719 h 5104292"/>
              <a:gd name="connsiteX40" fmla="*/ 566861 w 5031360"/>
              <a:gd name="connsiteY40" fmla="*/ 2664296 h 5104292"/>
              <a:gd name="connsiteX41" fmla="*/ 566861 w 5031360"/>
              <a:gd name="connsiteY41" fmla="*/ 2520280 h 5104292"/>
              <a:gd name="connsiteX42" fmla="*/ 1647881 w 5031360"/>
              <a:gd name="connsiteY42" fmla="*/ 2520281 h 5104292"/>
              <a:gd name="connsiteX43" fmla="*/ 2511076 w 5031360"/>
              <a:gd name="connsiteY43" fmla="*/ 3383478 h 5104292"/>
              <a:gd name="connsiteX44" fmla="*/ 3374273 w 5031360"/>
              <a:gd name="connsiteY44" fmla="*/ 2520283 h 5104292"/>
              <a:gd name="connsiteX45" fmla="*/ 2511077 w 5031360"/>
              <a:gd name="connsiteY45" fmla="*/ 1657087 h 5104292"/>
              <a:gd name="connsiteX46" fmla="*/ 1647880 w 5031360"/>
              <a:gd name="connsiteY46" fmla="*/ 2520282 h 5104292"/>
              <a:gd name="connsiteX47" fmla="*/ 1647881 w 5031360"/>
              <a:gd name="connsiteY47" fmla="*/ 2520281 h 5104292"/>
              <a:gd name="connsiteX0" fmla="*/ 566861 w 5031360"/>
              <a:gd name="connsiteY0" fmla="*/ 2520280 h 5104292"/>
              <a:gd name="connsiteX1" fmla="*/ 580627 w 5031360"/>
              <a:gd name="connsiteY1" fmla="*/ 2498750 h 5104292"/>
              <a:gd name="connsiteX2" fmla="*/ 535384 w 5031360"/>
              <a:gd name="connsiteY2" fmla="*/ 2367781 h 5104292"/>
              <a:gd name="connsiteX3" fmla="*/ 385365 w 5031360"/>
              <a:gd name="connsiteY3" fmla="*/ 2193950 h 5104292"/>
              <a:gd name="connsiteX4" fmla="*/ 213915 w 5031360"/>
              <a:gd name="connsiteY4" fmla="*/ 2098700 h 5104292"/>
              <a:gd name="connsiteX5" fmla="*/ 30559 w 5031360"/>
              <a:gd name="connsiteY5" fmla="*/ 1998687 h 5104292"/>
              <a:gd name="connsiteX6" fmla="*/ 397271 w 5031360"/>
              <a:gd name="connsiteY6" fmla="*/ 1122387 h 5104292"/>
              <a:gd name="connsiteX7" fmla="*/ 482996 w 5031360"/>
              <a:gd name="connsiteY7" fmla="*/ 1124768 h 5104292"/>
              <a:gd name="connsiteX8" fmla="*/ 654446 w 5031360"/>
              <a:gd name="connsiteY8" fmla="*/ 1191443 h 5104292"/>
              <a:gd name="connsiteX9" fmla="*/ 740171 w 5031360"/>
              <a:gd name="connsiteY9" fmla="*/ 1236687 h 5104292"/>
              <a:gd name="connsiteX10" fmla="*/ 875902 w 5031360"/>
              <a:gd name="connsiteY10" fmla="*/ 1258118 h 5104292"/>
              <a:gd name="connsiteX11" fmla="*/ 1040209 w 5031360"/>
              <a:gd name="connsiteY11" fmla="*/ 1241450 h 5104292"/>
              <a:gd name="connsiteX12" fmla="*/ 1171885 w 5031360"/>
              <a:gd name="connsiteY12" fmla="*/ 1173942 h 5104292"/>
              <a:gd name="connsiteX13" fmla="*/ 1247377 w 5031360"/>
              <a:gd name="connsiteY13" fmla="*/ 1093812 h 5104292"/>
              <a:gd name="connsiteX14" fmla="*/ 1299764 w 5031360"/>
              <a:gd name="connsiteY14" fmla="*/ 986656 h 5104292"/>
              <a:gd name="connsiteX15" fmla="*/ 1309290 w 5031360"/>
              <a:gd name="connsiteY15" fmla="*/ 903312 h 5104292"/>
              <a:gd name="connsiteX16" fmla="*/ 1304527 w 5031360"/>
              <a:gd name="connsiteY16" fmla="*/ 834256 h 5104292"/>
              <a:gd name="connsiteX17" fmla="*/ 1278334 w 5031360"/>
              <a:gd name="connsiteY17" fmla="*/ 710431 h 5104292"/>
              <a:gd name="connsiteX18" fmla="*/ 1209277 w 5031360"/>
              <a:gd name="connsiteY18" fmla="*/ 555650 h 5104292"/>
              <a:gd name="connsiteX19" fmla="*/ 1142603 w 5031360"/>
              <a:gd name="connsiteY19" fmla="*/ 410394 h 5104292"/>
              <a:gd name="connsiteX20" fmla="*/ 2007021 w 5031360"/>
              <a:gd name="connsiteY20" fmla="*/ 0 h 5104292"/>
              <a:gd name="connsiteX21" fmla="*/ 2079029 w 5031360"/>
              <a:gd name="connsiteY21" fmla="*/ 216024 h 5104292"/>
              <a:gd name="connsiteX22" fmla="*/ 2223045 w 5031360"/>
              <a:gd name="connsiteY22" fmla="*/ 432048 h 5104292"/>
              <a:gd name="connsiteX23" fmla="*/ 2295053 w 5031360"/>
              <a:gd name="connsiteY23" fmla="*/ 504056 h 5104292"/>
              <a:gd name="connsiteX24" fmla="*/ 2439069 w 5031360"/>
              <a:gd name="connsiteY24" fmla="*/ 576064 h 5104292"/>
              <a:gd name="connsiteX25" fmla="*/ 2655093 w 5031360"/>
              <a:gd name="connsiteY25" fmla="*/ 576064 h 5104292"/>
              <a:gd name="connsiteX26" fmla="*/ 2799109 w 5031360"/>
              <a:gd name="connsiteY26" fmla="*/ 504056 h 5104292"/>
              <a:gd name="connsiteX27" fmla="*/ 2943125 w 5031360"/>
              <a:gd name="connsiteY27" fmla="*/ 288032 h 5104292"/>
              <a:gd name="connsiteX28" fmla="*/ 3015133 w 5031360"/>
              <a:gd name="connsiteY28" fmla="*/ 72008 h 5104292"/>
              <a:gd name="connsiteX29" fmla="*/ 4293189 w 5031360"/>
              <a:gd name="connsiteY29" fmla="*/ 738180 h 5104292"/>
              <a:gd name="connsiteX30" fmla="*/ 5031359 w 5031360"/>
              <a:gd name="connsiteY30" fmla="*/ 2520289 h 5104292"/>
              <a:gd name="connsiteX31" fmla="*/ 4293186 w 5031360"/>
              <a:gd name="connsiteY31" fmla="*/ 4302397 h 5104292"/>
              <a:gd name="connsiteX32" fmla="*/ 2511078 w 5031360"/>
              <a:gd name="connsiteY32" fmla="*/ 5040569 h 5104292"/>
              <a:gd name="connsiteX33" fmla="*/ 1209276 w 5031360"/>
              <a:gd name="connsiteY33" fmla="*/ 4684737 h 5104292"/>
              <a:gd name="connsiteX34" fmla="*/ 1247375 w 5031360"/>
              <a:gd name="connsiteY34" fmla="*/ 4356125 h 5104292"/>
              <a:gd name="connsiteX35" fmla="*/ 1275950 w 5031360"/>
              <a:gd name="connsiteY35" fmla="*/ 4132287 h 5104292"/>
              <a:gd name="connsiteX36" fmla="*/ 1202132 w 5031360"/>
              <a:gd name="connsiteY36" fmla="*/ 3934643 h 5104292"/>
              <a:gd name="connsiteX37" fmla="*/ 1066400 w 5031360"/>
              <a:gd name="connsiteY37" fmla="*/ 3810818 h 5104292"/>
              <a:gd name="connsiteX38" fmla="*/ 794938 w 5031360"/>
              <a:gd name="connsiteY38" fmla="*/ 3763193 h 5104292"/>
              <a:gd name="connsiteX39" fmla="*/ 350835 w 5031360"/>
              <a:gd name="connsiteY39" fmla="*/ 3888432 h 5104292"/>
              <a:gd name="connsiteX40" fmla="*/ 12227 w 5031360"/>
              <a:gd name="connsiteY40" fmla="*/ 3048719 h 5104292"/>
              <a:gd name="connsiteX41" fmla="*/ 566861 w 5031360"/>
              <a:gd name="connsiteY41" fmla="*/ 2664296 h 5104292"/>
              <a:gd name="connsiteX42" fmla="*/ 566861 w 5031360"/>
              <a:gd name="connsiteY42" fmla="*/ 2520280 h 5104292"/>
              <a:gd name="connsiteX43" fmla="*/ 1647881 w 5031360"/>
              <a:gd name="connsiteY43" fmla="*/ 2520281 h 5104292"/>
              <a:gd name="connsiteX44" fmla="*/ 2511076 w 5031360"/>
              <a:gd name="connsiteY44" fmla="*/ 3383478 h 5104292"/>
              <a:gd name="connsiteX45" fmla="*/ 3374273 w 5031360"/>
              <a:gd name="connsiteY45" fmla="*/ 2520283 h 5104292"/>
              <a:gd name="connsiteX46" fmla="*/ 2511077 w 5031360"/>
              <a:gd name="connsiteY46" fmla="*/ 1657087 h 5104292"/>
              <a:gd name="connsiteX47" fmla="*/ 1647880 w 5031360"/>
              <a:gd name="connsiteY47" fmla="*/ 2520282 h 5104292"/>
              <a:gd name="connsiteX48" fmla="*/ 1647881 w 5031360"/>
              <a:gd name="connsiteY48" fmla="*/ 2520281 h 5104292"/>
              <a:gd name="connsiteX0" fmla="*/ 566861 w 5031360"/>
              <a:gd name="connsiteY0" fmla="*/ 2520280 h 5104292"/>
              <a:gd name="connsiteX1" fmla="*/ 580627 w 5031360"/>
              <a:gd name="connsiteY1" fmla="*/ 2498750 h 5104292"/>
              <a:gd name="connsiteX2" fmla="*/ 535384 w 5031360"/>
              <a:gd name="connsiteY2" fmla="*/ 2367781 h 5104292"/>
              <a:gd name="connsiteX3" fmla="*/ 385365 w 5031360"/>
              <a:gd name="connsiteY3" fmla="*/ 2193950 h 5104292"/>
              <a:gd name="connsiteX4" fmla="*/ 213915 w 5031360"/>
              <a:gd name="connsiteY4" fmla="*/ 2098700 h 5104292"/>
              <a:gd name="connsiteX5" fmla="*/ 30559 w 5031360"/>
              <a:gd name="connsiteY5" fmla="*/ 1998687 h 5104292"/>
              <a:gd name="connsiteX6" fmla="*/ 397271 w 5031360"/>
              <a:gd name="connsiteY6" fmla="*/ 1122387 h 5104292"/>
              <a:gd name="connsiteX7" fmla="*/ 482996 w 5031360"/>
              <a:gd name="connsiteY7" fmla="*/ 1124768 h 5104292"/>
              <a:gd name="connsiteX8" fmla="*/ 654446 w 5031360"/>
              <a:gd name="connsiteY8" fmla="*/ 1191443 h 5104292"/>
              <a:gd name="connsiteX9" fmla="*/ 740171 w 5031360"/>
              <a:gd name="connsiteY9" fmla="*/ 1236687 h 5104292"/>
              <a:gd name="connsiteX10" fmla="*/ 875902 w 5031360"/>
              <a:gd name="connsiteY10" fmla="*/ 1258118 h 5104292"/>
              <a:gd name="connsiteX11" fmla="*/ 1040209 w 5031360"/>
              <a:gd name="connsiteY11" fmla="*/ 1241450 h 5104292"/>
              <a:gd name="connsiteX12" fmla="*/ 1171885 w 5031360"/>
              <a:gd name="connsiteY12" fmla="*/ 1173942 h 5104292"/>
              <a:gd name="connsiteX13" fmla="*/ 1247377 w 5031360"/>
              <a:gd name="connsiteY13" fmla="*/ 1093812 h 5104292"/>
              <a:gd name="connsiteX14" fmla="*/ 1299764 w 5031360"/>
              <a:gd name="connsiteY14" fmla="*/ 986656 h 5104292"/>
              <a:gd name="connsiteX15" fmla="*/ 1309290 w 5031360"/>
              <a:gd name="connsiteY15" fmla="*/ 903312 h 5104292"/>
              <a:gd name="connsiteX16" fmla="*/ 1304527 w 5031360"/>
              <a:gd name="connsiteY16" fmla="*/ 834256 h 5104292"/>
              <a:gd name="connsiteX17" fmla="*/ 1278334 w 5031360"/>
              <a:gd name="connsiteY17" fmla="*/ 710431 h 5104292"/>
              <a:gd name="connsiteX18" fmla="*/ 1209277 w 5031360"/>
              <a:gd name="connsiteY18" fmla="*/ 555650 h 5104292"/>
              <a:gd name="connsiteX19" fmla="*/ 1142603 w 5031360"/>
              <a:gd name="connsiteY19" fmla="*/ 410394 h 5104292"/>
              <a:gd name="connsiteX20" fmla="*/ 2007021 w 5031360"/>
              <a:gd name="connsiteY20" fmla="*/ 0 h 5104292"/>
              <a:gd name="connsiteX21" fmla="*/ 2079029 w 5031360"/>
              <a:gd name="connsiteY21" fmla="*/ 216024 h 5104292"/>
              <a:gd name="connsiteX22" fmla="*/ 2223045 w 5031360"/>
              <a:gd name="connsiteY22" fmla="*/ 432048 h 5104292"/>
              <a:gd name="connsiteX23" fmla="*/ 2295053 w 5031360"/>
              <a:gd name="connsiteY23" fmla="*/ 504056 h 5104292"/>
              <a:gd name="connsiteX24" fmla="*/ 2439069 w 5031360"/>
              <a:gd name="connsiteY24" fmla="*/ 576064 h 5104292"/>
              <a:gd name="connsiteX25" fmla="*/ 2655093 w 5031360"/>
              <a:gd name="connsiteY25" fmla="*/ 576064 h 5104292"/>
              <a:gd name="connsiteX26" fmla="*/ 2799109 w 5031360"/>
              <a:gd name="connsiteY26" fmla="*/ 504056 h 5104292"/>
              <a:gd name="connsiteX27" fmla="*/ 2943125 w 5031360"/>
              <a:gd name="connsiteY27" fmla="*/ 288032 h 5104292"/>
              <a:gd name="connsiteX28" fmla="*/ 3015133 w 5031360"/>
              <a:gd name="connsiteY28" fmla="*/ 72008 h 5104292"/>
              <a:gd name="connsiteX29" fmla="*/ 4293189 w 5031360"/>
              <a:gd name="connsiteY29" fmla="*/ 738180 h 5104292"/>
              <a:gd name="connsiteX30" fmla="*/ 5031359 w 5031360"/>
              <a:gd name="connsiteY30" fmla="*/ 2520289 h 5104292"/>
              <a:gd name="connsiteX31" fmla="*/ 4293186 w 5031360"/>
              <a:gd name="connsiteY31" fmla="*/ 4302397 h 5104292"/>
              <a:gd name="connsiteX32" fmla="*/ 2511078 w 5031360"/>
              <a:gd name="connsiteY32" fmla="*/ 5040569 h 5104292"/>
              <a:gd name="connsiteX33" fmla="*/ 1209276 w 5031360"/>
              <a:gd name="connsiteY33" fmla="*/ 4684737 h 5104292"/>
              <a:gd name="connsiteX34" fmla="*/ 1244994 w 5031360"/>
              <a:gd name="connsiteY34" fmla="*/ 4322788 h 5104292"/>
              <a:gd name="connsiteX35" fmla="*/ 1275950 w 5031360"/>
              <a:gd name="connsiteY35" fmla="*/ 4132287 h 5104292"/>
              <a:gd name="connsiteX36" fmla="*/ 1202132 w 5031360"/>
              <a:gd name="connsiteY36" fmla="*/ 3934643 h 5104292"/>
              <a:gd name="connsiteX37" fmla="*/ 1066400 w 5031360"/>
              <a:gd name="connsiteY37" fmla="*/ 3810818 h 5104292"/>
              <a:gd name="connsiteX38" fmla="*/ 794938 w 5031360"/>
              <a:gd name="connsiteY38" fmla="*/ 3763193 h 5104292"/>
              <a:gd name="connsiteX39" fmla="*/ 350835 w 5031360"/>
              <a:gd name="connsiteY39" fmla="*/ 3888432 h 5104292"/>
              <a:gd name="connsiteX40" fmla="*/ 12227 w 5031360"/>
              <a:gd name="connsiteY40" fmla="*/ 3048719 h 5104292"/>
              <a:gd name="connsiteX41" fmla="*/ 566861 w 5031360"/>
              <a:gd name="connsiteY41" fmla="*/ 2664296 h 5104292"/>
              <a:gd name="connsiteX42" fmla="*/ 566861 w 5031360"/>
              <a:gd name="connsiteY42" fmla="*/ 2520280 h 5104292"/>
              <a:gd name="connsiteX43" fmla="*/ 1647881 w 5031360"/>
              <a:gd name="connsiteY43" fmla="*/ 2520281 h 5104292"/>
              <a:gd name="connsiteX44" fmla="*/ 2511076 w 5031360"/>
              <a:gd name="connsiteY44" fmla="*/ 3383478 h 5104292"/>
              <a:gd name="connsiteX45" fmla="*/ 3374273 w 5031360"/>
              <a:gd name="connsiteY45" fmla="*/ 2520283 h 5104292"/>
              <a:gd name="connsiteX46" fmla="*/ 2511077 w 5031360"/>
              <a:gd name="connsiteY46" fmla="*/ 1657087 h 5104292"/>
              <a:gd name="connsiteX47" fmla="*/ 1647880 w 5031360"/>
              <a:gd name="connsiteY47" fmla="*/ 2520282 h 5104292"/>
              <a:gd name="connsiteX48" fmla="*/ 1647881 w 5031360"/>
              <a:gd name="connsiteY48" fmla="*/ 2520281 h 5104292"/>
              <a:gd name="connsiteX0" fmla="*/ 567533 w 5032032"/>
              <a:gd name="connsiteY0" fmla="*/ 2520280 h 5104292"/>
              <a:gd name="connsiteX1" fmla="*/ 581299 w 5032032"/>
              <a:gd name="connsiteY1" fmla="*/ 2498750 h 5104292"/>
              <a:gd name="connsiteX2" fmla="*/ 536056 w 5032032"/>
              <a:gd name="connsiteY2" fmla="*/ 2367781 h 5104292"/>
              <a:gd name="connsiteX3" fmla="*/ 386037 w 5032032"/>
              <a:gd name="connsiteY3" fmla="*/ 2193950 h 5104292"/>
              <a:gd name="connsiteX4" fmla="*/ 214587 w 5032032"/>
              <a:gd name="connsiteY4" fmla="*/ 2098700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40791 w 5032032"/>
              <a:gd name="connsiteY41" fmla="*/ 2896418 h 5104292"/>
              <a:gd name="connsiteX42" fmla="*/ 567533 w 5032032"/>
              <a:gd name="connsiteY42" fmla="*/ 2664296 h 5104292"/>
              <a:gd name="connsiteX43" fmla="*/ 567533 w 5032032"/>
              <a:gd name="connsiteY43" fmla="*/ 2520280 h 5104292"/>
              <a:gd name="connsiteX44" fmla="*/ 1648553 w 5032032"/>
              <a:gd name="connsiteY44" fmla="*/ 2520281 h 5104292"/>
              <a:gd name="connsiteX45" fmla="*/ 2511748 w 5032032"/>
              <a:gd name="connsiteY45" fmla="*/ 3383478 h 5104292"/>
              <a:gd name="connsiteX46" fmla="*/ 3374945 w 5032032"/>
              <a:gd name="connsiteY46" fmla="*/ 2520283 h 5104292"/>
              <a:gd name="connsiteX47" fmla="*/ 2511749 w 5032032"/>
              <a:gd name="connsiteY47" fmla="*/ 1657087 h 5104292"/>
              <a:gd name="connsiteX48" fmla="*/ 1648552 w 5032032"/>
              <a:gd name="connsiteY48" fmla="*/ 2520282 h 5104292"/>
              <a:gd name="connsiteX49" fmla="*/ 1648553 w 5032032"/>
              <a:gd name="connsiteY49" fmla="*/ 2520281 h 5104292"/>
              <a:gd name="connsiteX0" fmla="*/ 567533 w 5032032"/>
              <a:gd name="connsiteY0" fmla="*/ 2520280 h 5104292"/>
              <a:gd name="connsiteX1" fmla="*/ 581299 w 5032032"/>
              <a:gd name="connsiteY1" fmla="*/ 2498750 h 5104292"/>
              <a:gd name="connsiteX2" fmla="*/ 536056 w 5032032"/>
              <a:gd name="connsiteY2" fmla="*/ 2367781 h 5104292"/>
              <a:gd name="connsiteX3" fmla="*/ 386037 w 5032032"/>
              <a:gd name="connsiteY3" fmla="*/ 2193950 h 5104292"/>
              <a:gd name="connsiteX4" fmla="*/ 214587 w 5032032"/>
              <a:gd name="connsiteY4" fmla="*/ 2098700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40791 w 5032032"/>
              <a:gd name="connsiteY41" fmla="*/ 2896418 h 5104292"/>
              <a:gd name="connsiteX42" fmla="*/ 495572 w 5032032"/>
              <a:gd name="connsiteY42" fmla="*/ 2789262 h 5104292"/>
              <a:gd name="connsiteX43" fmla="*/ 567533 w 5032032"/>
              <a:gd name="connsiteY43" fmla="*/ 2664296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81299 w 5032032"/>
              <a:gd name="connsiteY1" fmla="*/ 2498750 h 5104292"/>
              <a:gd name="connsiteX2" fmla="*/ 536056 w 5032032"/>
              <a:gd name="connsiteY2" fmla="*/ 2367781 h 5104292"/>
              <a:gd name="connsiteX3" fmla="*/ 386037 w 5032032"/>
              <a:gd name="connsiteY3" fmla="*/ 2193950 h 5104292"/>
              <a:gd name="connsiteX4" fmla="*/ 214587 w 5032032"/>
              <a:gd name="connsiteY4" fmla="*/ 2098700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40791 w 5032032"/>
              <a:gd name="connsiteY41" fmla="*/ 2896418 h 5104292"/>
              <a:gd name="connsiteX42" fmla="*/ 495572 w 5032032"/>
              <a:gd name="connsiteY42" fmla="*/ 2789262 h 5104292"/>
              <a:gd name="connsiteX43" fmla="*/ 567533 w 5032032"/>
              <a:gd name="connsiteY43" fmla="*/ 2664296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81299 w 5032032"/>
              <a:gd name="connsiteY1" fmla="*/ 2498750 h 5104292"/>
              <a:gd name="connsiteX2" fmla="*/ 536056 w 5032032"/>
              <a:gd name="connsiteY2" fmla="*/ 2367781 h 5104292"/>
              <a:gd name="connsiteX3" fmla="*/ 386037 w 5032032"/>
              <a:gd name="connsiteY3" fmla="*/ 2193950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40791 w 5032032"/>
              <a:gd name="connsiteY41" fmla="*/ 2896418 h 5104292"/>
              <a:gd name="connsiteX42" fmla="*/ 495572 w 5032032"/>
              <a:gd name="connsiteY42" fmla="*/ 2789262 h 5104292"/>
              <a:gd name="connsiteX43" fmla="*/ 567533 w 5032032"/>
              <a:gd name="connsiteY43" fmla="*/ 2664296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81299 w 5032032"/>
              <a:gd name="connsiteY1" fmla="*/ 2498750 h 5104292"/>
              <a:gd name="connsiteX2" fmla="*/ 536056 w 5032032"/>
              <a:gd name="connsiteY2" fmla="*/ 2367781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40791 w 5032032"/>
              <a:gd name="connsiteY41" fmla="*/ 2896418 h 5104292"/>
              <a:gd name="connsiteX42" fmla="*/ 495572 w 5032032"/>
              <a:gd name="connsiteY42" fmla="*/ 2789262 h 5104292"/>
              <a:gd name="connsiteX43" fmla="*/ 567533 w 5032032"/>
              <a:gd name="connsiteY43" fmla="*/ 2664296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81299 w 5032032"/>
              <a:gd name="connsiteY1" fmla="*/ 2498750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40791 w 5032032"/>
              <a:gd name="connsiteY41" fmla="*/ 2896418 h 5104292"/>
              <a:gd name="connsiteX42" fmla="*/ 495572 w 5032032"/>
              <a:gd name="connsiteY42" fmla="*/ 2789262 h 5104292"/>
              <a:gd name="connsiteX43" fmla="*/ 567533 w 5032032"/>
              <a:gd name="connsiteY43" fmla="*/ 2664296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74156 w 5032032"/>
              <a:gd name="connsiteY1" fmla="*/ 2467794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40791 w 5032032"/>
              <a:gd name="connsiteY41" fmla="*/ 2896418 h 5104292"/>
              <a:gd name="connsiteX42" fmla="*/ 495572 w 5032032"/>
              <a:gd name="connsiteY42" fmla="*/ 2789262 h 5104292"/>
              <a:gd name="connsiteX43" fmla="*/ 567533 w 5032032"/>
              <a:gd name="connsiteY43" fmla="*/ 2664296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74156 w 5032032"/>
              <a:gd name="connsiteY1" fmla="*/ 2467794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40791 w 5032032"/>
              <a:gd name="connsiteY41" fmla="*/ 2896418 h 5104292"/>
              <a:gd name="connsiteX42" fmla="*/ 495572 w 5032032"/>
              <a:gd name="connsiteY42" fmla="*/ 2789262 h 5104292"/>
              <a:gd name="connsiteX43" fmla="*/ 567533 w 5032032"/>
              <a:gd name="connsiteY43" fmla="*/ 2664296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74156 w 5032032"/>
              <a:gd name="connsiteY1" fmla="*/ 2467794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40791 w 5032032"/>
              <a:gd name="connsiteY41" fmla="*/ 2896418 h 5104292"/>
              <a:gd name="connsiteX42" fmla="*/ 495572 w 5032032"/>
              <a:gd name="connsiteY42" fmla="*/ 2789262 h 5104292"/>
              <a:gd name="connsiteX43" fmla="*/ 543720 w 5032032"/>
              <a:gd name="connsiteY43" fmla="*/ 2635721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74156 w 5032032"/>
              <a:gd name="connsiteY1" fmla="*/ 2467794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40791 w 5032032"/>
              <a:gd name="connsiteY41" fmla="*/ 2896418 h 5104292"/>
              <a:gd name="connsiteX42" fmla="*/ 466997 w 5032032"/>
              <a:gd name="connsiteY42" fmla="*/ 2751162 h 5104292"/>
              <a:gd name="connsiteX43" fmla="*/ 543720 w 5032032"/>
              <a:gd name="connsiteY43" fmla="*/ 2635721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74156 w 5032032"/>
              <a:gd name="connsiteY1" fmla="*/ 2467794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12216 w 5032032"/>
              <a:gd name="connsiteY41" fmla="*/ 2867843 h 5104292"/>
              <a:gd name="connsiteX42" fmla="*/ 466997 w 5032032"/>
              <a:gd name="connsiteY42" fmla="*/ 2751162 h 5104292"/>
              <a:gd name="connsiteX43" fmla="*/ 543720 w 5032032"/>
              <a:gd name="connsiteY43" fmla="*/ 2635721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74156 w 5032032"/>
              <a:gd name="connsiteY1" fmla="*/ 2467794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12216 w 5032032"/>
              <a:gd name="connsiteY41" fmla="*/ 2867843 h 5104292"/>
              <a:gd name="connsiteX42" fmla="*/ 466997 w 5032032"/>
              <a:gd name="connsiteY42" fmla="*/ 2751162 h 5104292"/>
              <a:gd name="connsiteX43" fmla="*/ 543720 w 5032032"/>
              <a:gd name="connsiteY43" fmla="*/ 2635721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74156 w 5032032"/>
              <a:gd name="connsiteY1" fmla="*/ 2467794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12216 w 5032032"/>
              <a:gd name="connsiteY41" fmla="*/ 2867843 h 5104292"/>
              <a:gd name="connsiteX42" fmla="*/ 466997 w 5032032"/>
              <a:gd name="connsiteY42" fmla="*/ 2751162 h 5104292"/>
              <a:gd name="connsiteX43" fmla="*/ 543720 w 5032032"/>
              <a:gd name="connsiteY43" fmla="*/ 2635721 h 5104292"/>
              <a:gd name="connsiteX44" fmla="*/ 567533 w 5032032"/>
              <a:gd name="connsiteY44" fmla="*/ 2520280 h 5104292"/>
              <a:gd name="connsiteX45" fmla="*/ 1648553 w 5032032"/>
              <a:gd name="connsiteY45" fmla="*/ 2520281 h 5104292"/>
              <a:gd name="connsiteX46" fmla="*/ 2511748 w 5032032"/>
              <a:gd name="connsiteY46" fmla="*/ 3383478 h 5104292"/>
              <a:gd name="connsiteX47" fmla="*/ 3374945 w 5032032"/>
              <a:gd name="connsiteY47" fmla="*/ 2520283 h 5104292"/>
              <a:gd name="connsiteX48" fmla="*/ 2511749 w 5032032"/>
              <a:gd name="connsiteY48" fmla="*/ 1657087 h 5104292"/>
              <a:gd name="connsiteX49" fmla="*/ 1648552 w 5032032"/>
              <a:gd name="connsiteY49" fmla="*/ 2520282 h 5104292"/>
              <a:gd name="connsiteX50" fmla="*/ 1648553 w 5032032"/>
              <a:gd name="connsiteY50" fmla="*/ 2520281 h 5104292"/>
              <a:gd name="connsiteX0" fmla="*/ 567533 w 5032032"/>
              <a:gd name="connsiteY0" fmla="*/ 2520280 h 5104292"/>
              <a:gd name="connsiteX1" fmla="*/ 574156 w 5032032"/>
              <a:gd name="connsiteY1" fmla="*/ 2467794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12216 w 5032032"/>
              <a:gd name="connsiteY41" fmla="*/ 2867843 h 5104292"/>
              <a:gd name="connsiteX42" fmla="*/ 466997 w 5032032"/>
              <a:gd name="connsiteY42" fmla="*/ 2751162 h 5104292"/>
              <a:gd name="connsiteX43" fmla="*/ 524148 w 5032032"/>
              <a:gd name="connsiteY43" fmla="*/ 2696393 h 5104292"/>
              <a:gd name="connsiteX44" fmla="*/ 543720 w 5032032"/>
              <a:gd name="connsiteY44" fmla="*/ 2635721 h 5104292"/>
              <a:gd name="connsiteX45" fmla="*/ 567533 w 5032032"/>
              <a:gd name="connsiteY45" fmla="*/ 2520280 h 5104292"/>
              <a:gd name="connsiteX46" fmla="*/ 1648553 w 5032032"/>
              <a:gd name="connsiteY46" fmla="*/ 2520281 h 5104292"/>
              <a:gd name="connsiteX47" fmla="*/ 2511748 w 5032032"/>
              <a:gd name="connsiteY47" fmla="*/ 3383478 h 5104292"/>
              <a:gd name="connsiteX48" fmla="*/ 3374945 w 5032032"/>
              <a:gd name="connsiteY48" fmla="*/ 2520283 h 5104292"/>
              <a:gd name="connsiteX49" fmla="*/ 2511749 w 5032032"/>
              <a:gd name="connsiteY49" fmla="*/ 1657087 h 5104292"/>
              <a:gd name="connsiteX50" fmla="*/ 1648552 w 5032032"/>
              <a:gd name="connsiteY50" fmla="*/ 2520282 h 5104292"/>
              <a:gd name="connsiteX51" fmla="*/ 1648553 w 5032032"/>
              <a:gd name="connsiteY51" fmla="*/ 2520281 h 5104292"/>
              <a:gd name="connsiteX0" fmla="*/ 567533 w 5032032"/>
              <a:gd name="connsiteY0" fmla="*/ 2520280 h 5104292"/>
              <a:gd name="connsiteX1" fmla="*/ 574156 w 5032032"/>
              <a:gd name="connsiteY1" fmla="*/ 2467794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12216 w 5032032"/>
              <a:gd name="connsiteY41" fmla="*/ 2867843 h 5104292"/>
              <a:gd name="connsiteX42" fmla="*/ 416991 w 5032032"/>
              <a:gd name="connsiteY42" fmla="*/ 2820218 h 5104292"/>
              <a:gd name="connsiteX43" fmla="*/ 466997 w 5032032"/>
              <a:gd name="connsiteY43" fmla="*/ 2751162 h 5104292"/>
              <a:gd name="connsiteX44" fmla="*/ 524148 w 5032032"/>
              <a:gd name="connsiteY44" fmla="*/ 2696393 h 5104292"/>
              <a:gd name="connsiteX45" fmla="*/ 543720 w 5032032"/>
              <a:gd name="connsiteY45" fmla="*/ 2635721 h 5104292"/>
              <a:gd name="connsiteX46" fmla="*/ 567533 w 5032032"/>
              <a:gd name="connsiteY46" fmla="*/ 2520280 h 5104292"/>
              <a:gd name="connsiteX47" fmla="*/ 1648553 w 5032032"/>
              <a:gd name="connsiteY47" fmla="*/ 2520281 h 5104292"/>
              <a:gd name="connsiteX48" fmla="*/ 2511748 w 5032032"/>
              <a:gd name="connsiteY48" fmla="*/ 3383478 h 5104292"/>
              <a:gd name="connsiteX49" fmla="*/ 3374945 w 5032032"/>
              <a:gd name="connsiteY49" fmla="*/ 2520283 h 5104292"/>
              <a:gd name="connsiteX50" fmla="*/ 2511749 w 5032032"/>
              <a:gd name="connsiteY50" fmla="*/ 1657087 h 5104292"/>
              <a:gd name="connsiteX51" fmla="*/ 1648552 w 5032032"/>
              <a:gd name="connsiteY51" fmla="*/ 2520282 h 5104292"/>
              <a:gd name="connsiteX52" fmla="*/ 1648553 w 5032032"/>
              <a:gd name="connsiteY52" fmla="*/ 2520281 h 5104292"/>
              <a:gd name="connsiteX0" fmla="*/ 567533 w 5032032"/>
              <a:gd name="connsiteY0" fmla="*/ 2520280 h 5104292"/>
              <a:gd name="connsiteX1" fmla="*/ 574156 w 5032032"/>
              <a:gd name="connsiteY1" fmla="*/ 2467794 h 5104292"/>
              <a:gd name="connsiteX2" fmla="*/ 533674 w 5032032"/>
              <a:gd name="connsiteY2" fmla="*/ 2324918 h 5104292"/>
              <a:gd name="connsiteX3" fmla="*/ 402706 w 5032032"/>
              <a:gd name="connsiteY3" fmla="*/ 2167756 h 5104292"/>
              <a:gd name="connsiteX4" fmla="*/ 252687 w 5032032"/>
              <a:gd name="connsiteY4" fmla="*/ 2072507 h 5104292"/>
              <a:gd name="connsiteX5" fmla="*/ 31231 w 5032032"/>
              <a:gd name="connsiteY5" fmla="*/ 1998687 h 5104292"/>
              <a:gd name="connsiteX6" fmla="*/ 397943 w 5032032"/>
              <a:gd name="connsiteY6" fmla="*/ 1122387 h 5104292"/>
              <a:gd name="connsiteX7" fmla="*/ 483668 w 5032032"/>
              <a:gd name="connsiteY7" fmla="*/ 1124768 h 5104292"/>
              <a:gd name="connsiteX8" fmla="*/ 655118 w 5032032"/>
              <a:gd name="connsiteY8" fmla="*/ 1191443 h 5104292"/>
              <a:gd name="connsiteX9" fmla="*/ 740843 w 5032032"/>
              <a:gd name="connsiteY9" fmla="*/ 1236687 h 5104292"/>
              <a:gd name="connsiteX10" fmla="*/ 876574 w 5032032"/>
              <a:gd name="connsiteY10" fmla="*/ 1258118 h 5104292"/>
              <a:gd name="connsiteX11" fmla="*/ 1040881 w 5032032"/>
              <a:gd name="connsiteY11" fmla="*/ 1241450 h 5104292"/>
              <a:gd name="connsiteX12" fmla="*/ 1172557 w 5032032"/>
              <a:gd name="connsiteY12" fmla="*/ 1173942 h 5104292"/>
              <a:gd name="connsiteX13" fmla="*/ 1248049 w 5032032"/>
              <a:gd name="connsiteY13" fmla="*/ 1093812 h 5104292"/>
              <a:gd name="connsiteX14" fmla="*/ 1300436 w 5032032"/>
              <a:gd name="connsiteY14" fmla="*/ 986656 h 5104292"/>
              <a:gd name="connsiteX15" fmla="*/ 1309962 w 5032032"/>
              <a:gd name="connsiteY15" fmla="*/ 903312 h 5104292"/>
              <a:gd name="connsiteX16" fmla="*/ 1305199 w 5032032"/>
              <a:gd name="connsiteY16" fmla="*/ 834256 h 5104292"/>
              <a:gd name="connsiteX17" fmla="*/ 1279006 w 5032032"/>
              <a:gd name="connsiteY17" fmla="*/ 710431 h 5104292"/>
              <a:gd name="connsiteX18" fmla="*/ 1209949 w 5032032"/>
              <a:gd name="connsiteY18" fmla="*/ 555650 h 5104292"/>
              <a:gd name="connsiteX19" fmla="*/ 1143275 w 5032032"/>
              <a:gd name="connsiteY19" fmla="*/ 410394 h 5104292"/>
              <a:gd name="connsiteX20" fmla="*/ 2007693 w 5032032"/>
              <a:gd name="connsiteY20" fmla="*/ 0 h 5104292"/>
              <a:gd name="connsiteX21" fmla="*/ 2079701 w 5032032"/>
              <a:gd name="connsiteY21" fmla="*/ 216024 h 5104292"/>
              <a:gd name="connsiteX22" fmla="*/ 2223717 w 5032032"/>
              <a:gd name="connsiteY22" fmla="*/ 432048 h 5104292"/>
              <a:gd name="connsiteX23" fmla="*/ 2295725 w 5032032"/>
              <a:gd name="connsiteY23" fmla="*/ 504056 h 5104292"/>
              <a:gd name="connsiteX24" fmla="*/ 2439741 w 5032032"/>
              <a:gd name="connsiteY24" fmla="*/ 576064 h 5104292"/>
              <a:gd name="connsiteX25" fmla="*/ 2655765 w 5032032"/>
              <a:gd name="connsiteY25" fmla="*/ 576064 h 5104292"/>
              <a:gd name="connsiteX26" fmla="*/ 2799781 w 5032032"/>
              <a:gd name="connsiteY26" fmla="*/ 504056 h 5104292"/>
              <a:gd name="connsiteX27" fmla="*/ 2943797 w 5032032"/>
              <a:gd name="connsiteY27" fmla="*/ 288032 h 5104292"/>
              <a:gd name="connsiteX28" fmla="*/ 3015805 w 5032032"/>
              <a:gd name="connsiteY28" fmla="*/ 72008 h 5104292"/>
              <a:gd name="connsiteX29" fmla="*/ 4293861 w 5032032"/>
              <a:gd name="connsiteY29" fmla="*/ 738180 h 5104292"/>
              <a:gd name="connsiteX30" fmla="*/ 5032031 w 5032032"/>
              <a:gd name="connsiteY30" fmla="*/ 2520289 h 5104292"/>
              <a:gd name="connsiteX31" fmla="*/ 4293858 w 5032032"/>
              <a:gd name="connsiteY31" fmla="*/ 4302397 h 5104292"/>
              <a:gd name="connsiteX32" fmla="*/ 2511750 w 5032032"/>
              <a:gd name="connsiteY32" fmla="*/ 5040569 h 5104292"/>
              <a:gd name="connsiteX33" fmla="*/ 1209948 w 5032032"/>
              <a:gd name="connsiteY33" fmla="*/ 4684737 h 5104292"/>
              <a:gd name="connsiteX34" fmla="*/ 1245666 w 5032032"/>
              <a:gd name="connsiteY34" fmla="*/ 4322788 h 5104292"/>
              <a:gd name="connsiteX35" fmla="*/ 1276622 w 5032032"/>
              <a:gd name="connsiteY35" fmla="*/ 4132287 h 5104292"/>
              <a:gd name="connsiteX36" fmla="*/ 1202804 w 5032032"/>
              <a:gd name="connsiteY36" fmla="*/ 3934643 h 5104292"/>
              <a:gd name="connsiteX37" fmla="*/ 1067072 w 5032032"/>
              <a:gd name="connsiteY37" fmla="*/ 3810818 h 5104292"/>
              <a:gd name="connsiteX38" fmla="*/ 795610 w 5032032"/>
              <a:gd name="connsiteY38" fmla="*/ 3763193 h 5104292"/>
              <a:gd name="connsiteX39" fmla="*/ 351507 w 5032032"/>
              <a:gd name="connsiteY39" fmla="*/ 3888432 h 5104292"/>
              <a:gd name="connsiteX40" fmla="*/ 12899 w 5032032"/>
              <a:gd name="connsiteY40" fmla="*/ 3048719 h 5104292"/>
              <a:gd name="connsiteX41" fmla="*/ 312216 w 5032032"/>
              <a:gd name="connsiteY41" fmla="*/ 2867843 h 5104292"/>
              <a:gd name="connsiteX42" fmla="*/ 416991 w 5032032"/>
              <a:gd name="connsiteY42" fmla="*/ 2820218 h 5104292"/>
              <a:gd name="connsiteX43" fmla="*/ 486047 w 5032032"/>
              <a:gd name="connsiteY43" fmla="*/ 2763068 h 5104292"/>
              <a:gd name="connsiteX44" fmla="*/ 524148 w 5032032"/>
              <a:gd name="connsiteY44" fmla="*/ 2696393 h 5104292"/>
              <a:gd name="connsiteX45" fmla="*/ 543720 w 5032032"/>
              <a:gd name="connsiteY45" fmla="*/ 2635721 h 5104292"/>
              <a:gd name="connsiteX46" fmla="*/ 567533 w 5032032"/>
              <a:gd name="connsiteY46" fmla="*/ 2520280 h 5104292"/>
              <a:gd name="connsiteX47" fmla="*/ 1648553 w 5032032"/>
              <a:gd name="connsiteY47" fmla="*/ 2520281 h 5104292"/>
              <a:gd name="connsiteX48" fmla="*/ 2511748 w 5032032"/>
              <a:gd name="connsiteY48" fmla="*/ 3383478 h 5104292"/>
              <a:gd name="connsiteX49" fmla="*/ 3374945 w 5032032"/>
              <a:gd name="connsiteY49" fmla="*/ 2520283 h 5104292"/>
              <a:gd name="connsiteX50" fmla="*/ 2511749 w 5032032"/>
              <a:gd name="connsiteY50" fmla="*/ 1657087 h 5104292"/>
              <a:gd name="connsiteX51" fmla="*/ 1648552 w 5032032"/>
              <a:gd name="connsiteY51" fmla="*/ 2520282 h 5104292"/>
              <a:gd name="connsiteX52" fmla="*/ 1648553 w 5032032"/>
              <a:gd name="connsiteY52" fmla="*/ 2520281 h 5104292"/>
              <a:gd name="connsiteX0" fmla="*/ 554634 w 5019133"/>
              <a:gd name="connsiteY0" fmla="*/ 2520280 h 5104292"/>
              <a:gd name="connsiteX1" fmla="*/ 561257 w 5019133"/>
              <a:gd name="connsiteY1" fmla="*/ 2467794 h 5104292"/>
              <a:gd name="connsiteX2" fmla="*/ 520775 w 5019133"/>
              <a:gd name="connsiteY2" fmla="*/ 2324918 h 5104292"/>
              <a:gd name="connsiteX3" fmla="*/ 389807 w 5019133"/>
              <a:gd name="connsiteY3" fmla="*/ 2167756 h 5104292"/>
              <a:gd name="connsiteX4" fmla="*/ 239788 w 5019133"/>
              <a:gd name="connsiteY4" fmla="*/ 2072507 h 5104292"/>
              <a:gd name="connsiteX5" fmla="*/ 18332 w 5019133"/>
              <a:gd name="connsiteY5" fmla="*/ 1998687 h 5104292"/>
              <a:gd name="connsiteX6" fmla="*/ 385044 w 5019133"/>
              <a:gd name="connsiteY6" fmla="*/ 1122387 h 5104292"/>
              <a:gd name="connsiteX7" fmla="*/ 470769 w 5019133"/>
              <a:gd name="connsiteY7" fmla="*/ 1124768 h 5104292"/>
              <a:gd name="connsiteX8" fmla="*/ 642219 w 5019133"/>
              <a:gd name="connsiteY8" fmla="*/ 1191443 h 5104292"/>
              <a:gd name="connsiteX9" fmla="*/ 727944 w 5019133"/>
              <a:gd name="connsiteY9" fmla="*/ 1236687 h 5104292"/>
              <a:gd name="connsiteX10" fmla="*/ 863675 w 5019133"/>
              <a:gd name="connsiteY10" fmla="*/ 1258118 h 5104292"/>
              <a:gd name="connsiteX11" fmla="*/ 1027982 w 5019133"/>
              <a:gd name="connsiteY11" fmla="*/ 1241450 h 5104292"/>
              <a:gd name="connsiteX12" fmla="*/ 1159658 w 5019133"/>
              <a:gd name="connsiteY12" fmla="*/ 1173942 h 5104292"/>
              <a:gd name="connsiteX13" fmla="*/ 1235150 w 5019133"/>
              <a:gd name="connsiteY13" fmla="*/ 1093812 h 5104292"/>
              <a:gd name="connsiteX14" fmla="*/ 1287537 w 5019133"/>
              <a:gd name="connsiteY14" fmla="*/ 986656 h 5104292"/>
              <a:gd name="connsiteX15" fmla="*/ 1297063 w 5019133"/>
              <a:gd name="connsiteY15" fmla="*/ 903312 h 5104292"/>
              <a:gd name="connsiteX16" fmla="*/ 1292300 w 5019133"/>
              <a:gd name="connsiteY16" fmla="*/ 834256 h 5104292"/>
              <a:gd name="connsiteX17" fmla="*/ 1266107 w 5019133"/>
              <a:gd name="connsiteY17" fmla="*/ 710431 h 5104292"/>
              <a:gd name="connsiteX18" fmla="*/ 1197050 w 5019133"/>
              <a:gd name="connsiteY18" fmla="*/ 555650 h 5104292"/>
              <a:gd name="connsiteX19" fmla="*/ 1130376 w 5019133"/>
              <a:gd name="connsiteY19" fmla="*/ 410394 h 5104292"/>
              <a:gd name="connsiteX20" fmla="*/ 1994794 w 5019133"/>
              <a:gd name="connsiteY20" fmla="*/ 0 h 5104292"/>
              <a:gd name="connsiteX21" fmla="*/ 2066802 w 5019133"/>
              <a:gd name="connsiteY21" fmla="*/ 216024 h 5104292"/>
              <a:gd name="connsiteX22" fmla="*/ 2210818 w 5019133"/>
              <a:gd name="connsiteY22" fmla="*/ 432048 h 5104292"/>
              <a:gd name="connsiteX23" fmla="*/ 2282826 w 5019133"/>
              <a:gd name="connsiteY23" fmla="*/ 504056 h 5104292"/>
              <a:gd name="connsiteX24" fmla="*/ 2426842 w 5019133"/>
              <a:gd name="connsiteY24" fmla="*/ 576064 h 5104292"/>
              <a:gd name="connsiteX25" fmla="*/ 2642866 w 5019133"/>
              <a:gd name="connsiteY25" fmla="*/ 576064 h 5104292"/>
              <a:gd name="connsiteX26" fmla="*/ 2786882 w 5019133"/>
              <a:gd name="connsiteY26" fmla="*/ 504056 h 5104292"/>
              <a:gd name="connsiteX27" fmla="*/ 2930898 w 5019133"/>
              <a:gd name="connsiteY27" fmla="*/ 288032 h 5104292"/>
              <a:gd name="connsiteX28" fmla="*/ 3002906 w 5019133"/>
              <a:gd name="connsiteY28" fmla="*/ 72008 h 5104292"/>
              <a:gd name="connsiteX29" fmla="*/ 4280962 w 5019133"/>
              <a:gd name="connsiteY29" fmla="*/ 738180 h 5104292"/>
              <a:gd name="connsiteX30" fmla="*/ 5019132 w 5019133"/>
              <a:gd name="connsiteY30" fmla="*/ 2520289 h 5104292"/>
              <a:gd name="connsiteX31" fmla="*/ 4280959 w 5019133"/>
              <a:gd name="connsiteY31" fmla="*/ 4302397 h 5104292"/>
              <a:gd name="connsiteX32" fmla="*/ 2498851 w 5019133"/>
              <a:gd name="connsiteY32" fmla="*/ 5040569 h 5104292"/>
              <a:gd name="connsiteX33" fmla="*/ 1197049 w 5019133"/>
              <a:gd name="connsiteY33" fmla="*/ 4684737 h 5104292"/>
              <a:gd name="connsiteX34" fmla="*/ 1232767 w 5019133"/>
              <a:gd name="connsiteY34" fmla="*/ 4322788 h 5104292"/>
              <a:gd name="connsiteX35" fmla="*/ 1263723 w 5019133"/>
              <a:gd name="connsiteY35" fmla="*/ 4132287 h 5104292"/>
              <a:gd name="connsiteX36" fmla="*/ 1189905 w 5019133"/>
              <a:gd name="connsiteY36" fmla="*/ 3934643 h 5104292"/>
              <a:gd name="connsiteX37" fmla="*/ 1054173 w 5019133"/>
              <a:gd name="connsiteY37" fmla="*/ 3810818 h 5104292"/>
              <a:gd name="connsiteX38" fmla="*/ 782711 w 5019133"/>
              <a:gd name="connsiteY38" fmla="*/ 3763193 h 5104292"/>
              <a:gd name="connsiteX39" fmla="*/ 338608 w 5019133"/>
              <a:gd name="connsiteY39" fmla="*/ 3888432 h 5104292"/>
              <a:gd name="connsiteX40" fmla="*/ 0 w 5019133"/>
              <a:gd name="connsiteY40" fmla="*/ 3048719 h 5104292"/>
              <a:gd name="connsiteX41" fmla="*/ 299317 w 5019133"/>
              <a:gd name="connsiteY41" fmla="*/ 2867843 h 5104292"/>
              <a:gd name="connsiteX42" fmla="*/ 404092 w 5019133"/>
              <a:gd name="connsiteY42" fmla="*/ 2820218 h 5104292"/>
              <a:gd name="connsiteX43" fmla="*/ 473148 w 5019133"/>
              <a:gd name="connsiteY43" fmla="*/ 2763068 h 5104292"/>
              <a:gd name="connsiteX44" fmla="*/ 511249 w 5019133"/>
              <a:gd name="connsiteY44" fmla="*/ 2696393 h 5104292"/>
              <a:gd name="connsiteX45" fmla="*/ 530821 w 5019133"/>
              <a:gd name="connsiteY45" fmla="*/ 2635721 h 5104292"/>
              <a:gd name="connsiteX46" fmla="*/ 554634 w 5019133"/>
              <a:gd name="connsiteY46" fmla="*/ 2520280 h 5104292"/>
              <a:gd name="connsiteX47" fmla="*/ 1635654 w 5019133"/>
              <a:gd name="connsiteY47" fmla="*/ 2520281 h 5104292"/>
              <a:gd name="connsiteX48" fmla="*/ 2498849 w 5019133"/>
              <a:gd name="connsiteY48" fmla="*/ 3383478 h 5104292"/>
              <a:gd name="connsiteX49" fmla="*/ 3362046 w 5019133"/>
              <a:gd name="connsiteY49" fmla="*/ 2520283 h 5104292"/>
              <a:gd name="connsiteX50" fmla="*/ 2498850 w 5019133"/>
              <a:gd name="connsiteY50" fmla="*/ 1657087 h 5104292"/>
              <a:gd name="connsiteX51" fmla="*/ 1635653 w 5019133"/>
              <a:gd name="connsiteY51" fmla="*/ 2520282 h 5104292"/>
              <a:gd name="connsiteX52" fmla="*/ 1635654 w 5019133"/>
              <a:gd name="connsiteY52"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47055 w 5033421"/>
              <a:gd name="connsiteY34" fmla="*/ 4322788 h 5104292"/>
              <a:gd name="connsiteX35" fmla="*/ 1278011 w 5033421"/>
              <a:gd name="connsiteY35" fmla="*/ 4132287 h 5104292"/>
              <a:gd name="connsiteX36" fmla="*/ 1204193 w 5033421"/>
              <a:gd name="connsiteY36" fmla="*/ 3934643 h 5104292"/>
              <a:gd name="connsiteX37" fmla="*/ 1068461 w 5033421"/>
              <a:gd name="connsiteY37" fmla="*/ 3810818 h 5104292"/>
              <a:gd name="connsiteX38" fmla="*/ 796999 w 5033421"/>
              <a:gd name="connsiteY38" fmla="*/ 3763193 h 5104292"/>
              <a:gd name="connsiteX39" fmla="*/ 352896 w 5033421"/>
              <a:gd name="connsiteY39" fmla="*/ 3888432 h 5104292"/>
              <a:gd name="connsiteX40" fmla="*/ 0 w 5033421"/>
              <a:gd name="connsiteY40" fmla="*/ 3005857 h 5104292"/>
              <a:gd name="connsiteX41" fmla="*/ 313605 w 5033421"/>
              <a:gd name="connsiteY41" fmla="*/ 2867843 h 5104292"/>
              <a:gd name="connsiteX42" fmla="*/ 418380 w 5033421"/>
              <a:gd name="connsiteY42" fmla="*/ 2820218 h 5104292"/>
              <a:gd name="connsiteX43" fmla="*/ 487436 w 5033421"/>
              <a:gd name="connsiteY43" fmla="*/ 2763068 h 5104292"/>
              <a:gd name="connsiteX44" fmla="*/ 525537 w 5033421"/>
              <a:gd name="connsiteY44" fmla="*/ 2696393 h 5104292"/>
              <a:gd name="connsiteX45" fmla="*/ 545109 w 5033421"/>
              <a:gd name="connsiteY45" fmla="*/ 2635721 h 5104292"/>
              <a:gd name="connsiteX46" fmla="*/ 568922 w 5033421"/>
              <a:gd name="connsiteY46" fmla="*/ 2520280 h 5104292"/>
              <a:gd name="connsiteX47" fmla="*/ 1649942 w 5033421"/>
              <a:gd name="connsiteY47" fmla="*/ 2520281 h 5104292"/>
              <a:gd name="connsiteX48" fmla="*/ 2513137 w 5033421"/>
              <a:gd name="connsiteY48" fmla="*/ 3383478 h 5104292"/>
              <a:gd name="connsiteX49" fmla="*/ 3376334 w 5033421"/>
              <a:gd name="connsiteY49" fmla="*/ 2520283 h 5104292"/>
              <a:gd name="connsiteX50" fmla="*/ 2513138 w 5033421"/>
              <a:gd name="connsiteY50" fmla="*/ 1657087 h 5104292"/>
              <a:gd name="connsiteX51" fmla="*/ 1649941 w 5033421"/>
              <a:gd name="connsiteY51" fmla="*/ 2520282 h 5104292"/>
              <a:gd name="connsiteX52" fmla="*/ 1649942 w 5033421"/>
              <a:gd name="connsiteY52"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47055 w 5033421"/>
              <a:gd name="connsiteY34" fmla="*/ 4322788 h 5104292"/>
              <a:gd name="connsiteX35" fmla="*/ 1278011 w 5033421"/>
              <a:gd name="connsiteY35" fmla="*/ 4132287 h 5104292"/>
              <a:gd name="connsiteX36" fmla="*/ 1204193 w 5033421"/>
              <a:gd name="connsiteY36" fmla="*/ 3934643 h 5104292"/>
              <a:gd name="connsiteX37" fmla="*/ 1068461 w 5033421"/>
              <a:gd name="connsiteY37" fmla="*/ 3810818 h 5104292"/>
              <a:gd name="connsiteX38" fmla="*/ 796999 w 5033421"/>
              <a:gd name="connsiteY38" fmla="*/ 3763193 h 5104292"/>
              <a:gd name="connsiteX39" fmla="*/ 352896 w 5033421"/>
              <a:gd name="connsiteY39" fmla="*/ 3888432 h 5104292"/>
              <a:gd name="connsiteX40" fmla="*/ 0 w 5033421"/>
              <a:gd name="connsiteY40" fmla="*/ 3005857 h 5104292"/>
              <a:gd name="connsiteX41" fmla="*/ 51668 w 5033421"/>
              <a:gd name="connsiteY41" fmla="*/ 2958330 h 5104292"/>
              <a:gd name="connsiteX42" fmla="*/ 313605 w 5033421"/>
              <a:gd name="connsiteY42" fmla="*/ 2867843 h 5104292"/>
              <a:gd name="connsiteX43" fmla="*/ 418380 w 5033421"/>
              <a:gd name="connsiteY43" fmla="*/ 2820218 h 5104292"/>
              <a:gd name="connsiteX44" fmla="*/ 487436 w 5033421"/>
              <a:gd name="connsiteY44" fmla="*/ 2763068 h 5104292"/>
              <a:gd name="connsiteX45" fmla="*/ 525537 w 5033421"/>
              <a:gd name="connsiteY45" fmla="*/ 2696393 h 5104292"/>
              <a:gd name="connsiteX46" fmla="*/ 545109 w 5033421"/>
              <a:gd name="connsiteY46" fmla="*/ 2635721 h 5104292"/>
              <a:gd name="connsiteX47" fmla="*/ 568922 w 5033421"/>
              <a:gd name="connsiteY47" fmla="*/ 2520280 h 5104292"/>
              <a:gd name="connsiteX48" fmla="*/ 1649942 w 5033421"/>
              <a:gd name="connsiteY48" fmla="*/ 2520281 h 5104292"/>
              <a:gd name="connsiteX49" fmla="*/ 2513137 w 5033421"/>
              <a:gd name="connsiteY49" fmla="*/ 3383478 h 5104292"/>
              <a:gd name="connsiteX50" fmla="*/ 3376334 w 5033421"/>
              <a:gd name="connsiteY50" fmla="*/ 2520283 h 5104292"/>
              <a:gd name="connsiteX51" fmla="*/ 2513138 w 5033421"/>
              <a:gd name="connsiteY51" fmla="*/ 1657087 h 5104292"/>
              <a:gd name="connsiteX52" fmla="*/ 1649941 w 5033421"/>
              <a:gd name="connsiteY52" fmla="*/ 2520282 h 5104292"/>
              <a:gd name="connsiteX53" fmla="*/ 1649942 w 5033421"/>
              <a:gd name="connsiteY53"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47055 w 5033421"/>
              <a:gd name="connsiteY34" fmla="*/ 4322788 h 5104292"/>
              <a:gd name="connsiteX35" fmla="*/ 1278011 w 5033421"/>
              <a:gd name="connsiteY35" fmla="*/ 4132287 h 5104292"/>
              <a:gd name="connsiteX36" fmla="*/ 1204193 w 5033421"/>
              <a:gd name="connsiteY36" fmla="*/ 3934643 h 5104292"/>
              <a:gd name="connsiteX37" fmla="*/ 1068461 w 5033421"/>
              <a:gd name="connsiteY37" fmla="*/ 3810818 h 5104292"/>
              <a:gd name="connsiteX38" fmla="*/ 796999 w 5033421"/>
              <a:gd name="connsiteY38" fmla="*/ 3763193 h 5104292"/>
              <a:gd name="connsiteX39" fmla="*/ 352896 w 5033421"/>
              <a:gd name="connsiteY39" fmla="*/ 3888432 h 5104292"/>
              <a:gd name="connsiteX40" fmla="*/ 0 w 5033421"/>
              <a:gd name="connsiteY40" fmla="*/ 3005857 h 5104292"/>
              <a:gd name="connsiteX41" fmla="*/ 51668 w 5033421"/>
              <a:gd name="connsiteY41" fmla="*/ 2958330 h 5104292"/>
              <a:gd name="connsiteX42" fmla="*/ 313605 w 5033421"/>
              <a:gd name="connsiteY42" fmla="*/ 2867843 h 5104292"/>
              <a:gd name="connsiteX43" fmla="*/ 418380 w 5033421"/>
              <a:gd name="connsiteY43" fmla="*/ 2820218 h 5104292"/>
              <a:gd name="connsiteX44" fmla="*/ 487436 w 5033421"/>
              <a:gd name="connsiteY44" fmla="*/ 2763068 h 5104292"/>
              <a:gd name="connsiteX45" fmla="*/ 525537 w 5033421"/>
              <a:gd name="connsiteY45" fmla="*/ 2696393 h 5104292"/>
              <a:gd name="connsiteX46" fmla="*/ 545109 w 5033421"/>
              <a:gd name="connsiteY46" fmla="*/ 2635721 h 5104292"/>
              <a:gd name="connsiteX47" fmla="*/ 568922 w 5033421"/>
              <a:gd name="connsiteY47" fmla="*/ 2520280 h 5104292"/>
              <a:gd name="connsiteX48" fmla="*/ 1649942 w 5033421"/>
              <a:gd name="connsiteY48" fmla="*/ 2520281 h 5104292"/>
              <a:gd name="connsiteX49" fmla="*/ 2513137 w 5033421"/>
              <a:gd name="connsiteY49" fmla="*/ 3383478 h 5104292"/>
              <a:gd name="connsiteX50" fmla="*/ 3376334 w 5033421"/>
              <a:gd name="connsiteY50" fmla="*/ 2520283 h 5104292"/>
              <a:gd name="connsiteX51" fmla="*/ 2513138 w 5033421"/>
              <a:gd name="connsiteY51" fmla="*/ 1657087 h 5104292"/>
              <a:gd name="connsiteX52" fmla="*/ 1649941 w 5033421"/>
              <a:gd name="connsiteY52" fmla="*/ 2520282 h 5104292"/>
              <a:gd name="connsiteX53" fmla="*/ 1649942 w 5033421"/>
              <a:gd name="connsiteY53"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47055 w 5033421"/>
              <a:gd name="connsiteY34" fmla="*/ 4322788 h 5104292"/>
              <a:gd name="connsiteX35" fmla="*/ 1278011 w 5033421"/>
              <a:gd name="connsiteY35" fmla="*/ 4132287 h 5104292"/>
              <a:gd name="connsiteX36" fmla="*/ 1204193 w 5033421"/>
              <a:gd name="connsiteY36" fmla="*/ 3934643 h 5104292"/>
              <a:gd name="connsiteX37" fmla="*/ 1068461 w 5033421"/>
              <a:gd name="connsiteY37" fmla="*/ 3810818 h 5104292"/>
              <a:gd name="connsiteX38" fmla="*/ 796999 w 5033421"/>
              <a:gd name="connsiteY38" fmla="*/ 3763193 h 5104292"/>
              <a:gd name="connsiteX39" fmla="*/ 404093 w 5033421"/>
              <a:gd name="connsiteY39" fmla="*/ 3898924 h 5104292"/>
              <a:gd name="connsiteX40" fmla="*/ 352896 w 5033421"/>
              <a:gd name="connsiteY40" fmla="*/ 3888432 h 5104292"/>
              <a:gd name="connsiteX41" fmla="*/ 0 w 5033421"/>
              <a:gd name="connsiteY41" fmla="*/ 3005857 h 5104292"/>
              <a:gd name="connsiteX42" fmla="*/ 51668 w 5033421"/>
              <a:gd name="connsiteY42" fmla="*/ 2958330 h 5104292"/>
              <a:gd name="connsiteX43" fmla="*/ 313605 w 5033421"/>
              <a:gd name="connsiteY43" fmla="*/ 2867843 h 5104292"/>
              <a:gd name="connsiteX44" fmla="*/ 418380 w 5033421"/>
              <a:gd name="connsiteY44" fmla="*/ 2820218 h 5104292"/>
              <a:gd name="connsiteX45" fmla="*/ 487436 w 5033421"/>
              <a:gd name="connsiteY45" fmla="*/ 2763068 h 5104292"/>
              <a:gd name="connsiteX46" fmla="*/ 525537 w 5033421"/>
              <a:gd name="connsiteY46" fmla="*/ 2696393 h 5104292"/>
              <a:gd name="connsiteX47" fmla="*/ 545109 w 5033421"/>
              <a:gd name="connsiteY47" fmla="*/ 2635721 h 5104292"/>
              <a:gd name="connsiteX48" fmla="*/ 568922 w 5033421"/>
              <a:gd name="connsiteY48" fmla="*/ 2520280 h 5104292"/>
              <a:gd name="connsiteX49" fmla="*/ 1649942 w 5033421"/>
              <a:gd name="connsiteY49" fmla="*/ 2520281 h 5104292"/>
              <a:gd name="connsiteX50" fmla="*/ 2513137 w 5033421"/>
              <a:gd name="connsiteY50" fmla="*/ 3383478 h 5104292"/>
              <a:gd name="connsiteX51" fmla="*/ 3376334 w 5033421"/>
              <a:gd name="connsiteY51" fmla="*/ 2520283 h 5104292"/>
              <a:gd name="connsiteX52" fmla="*/ 2513138 w 5033421"/>
              <a:gd name="connsiteY52" fmla="*/ 1657087 h 5104292"/>
              <a:gd name="connsiteX53" fmla="*/ 1649941 w 5033421"/>
              <a:gd name="connsiteY53" fmla="*/ 2520282 h 5104292"/>
              <a:gd name="connsiteX54" fmla="*/ 1649942 w 5033421"/>
              <a:gd name="connsiteY54"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47055 w 5033421"/>
              <a:gd name="connsiteY34" fmla="*/ 4322788 h 5104292"/>
              <a:gd name="connsiteX35" fmla="*/ 1278011 w 5033421"/>
              <a:gd name="connsiteY35" fmla="*/ 4132287 h 5104292"/>
              <a:gd name="connsiteX36" fmla="*/ 1204193 w 5033421"/>
              <a:gd name="connsiteY36" fmla="*/ 3934643 h 5104292"/>
              <a:gd name="connsiteX37" fmla="*/ 1068461 w 5033421"/>
              <a:gd name="connsiteY37" fmla="*/ 3810818 h 5104292"/>
              <a:gd name="connsiteX38" fmla="*/ 796999 w 5033421"/>
              <a:gd name="connsiteY38" fmla="*/ 3763193 h 5104292"/>
              <a:gd name="connsiteX39" fmla="*/ 596974 w 5033421"/>
              <a:gd name="connsiteY39" fmla="*/ 3784624 h 5104292"/>
              <a:gd name="connsiteX40" fmla="*/ 404093 w 5033421"/>
              <a:gd name="connsiteY40" fmla="*/ 3898924 h 5104292"/>
              <a:gd name="connsiteX41" fmla="*/ 352896 w 5033421"/>
              <a:gd name="connsiteY41" fmla="*/ 3888432 h 5104292"/>
              <a:gd name="connsiteX42" fmla="*/ 0 w 5033421"/>
              <a:gd name="connsiteY42" fmla="*/ 3005857 h 5104292"/>
              <a:gd name="connsiteX43" fmla="*/ 51668 w 5033421"/>
              <a:gd name="connsiteY43" fmla="*/ 2958330 h 5104292"/>
              <a:gd name="connsiteX44" fmla="*/ 313605 w 5033421"/>
              <a:gd name="connsiteY44" fmla="*/ 2867843 h 5104292"/>
              <a:gd name="connsiteX45" fmla="*/ 418380 w 5033421"/>
              <a:gd name="connsiteY45" fmla="*/ 2820218 h 5104292"/>
              <a:gd name="connsiteX46" fmla="*/ 487436 w 5033421"/>
              <a:gd name="connsiteY46" fmla="*/ 2763068 h 5104292"/>
              <a:gd name="connsiteX47" fmla="*/ 525537 w 5033421"/>
              <a:gd name="connsiteY47" fmla="*/ 2696393 h 5104292"/>
              <a:gd name="connsiteX48" fmla="*/ 545109 w 5033421"/>
              <a:gd name="connsiteY48" fmla="*/ 2635721 h 5104292"/>
              <a:gd name="connsiteX49" fmla="*/ 568922 w 5033421"/>
              <a:gd name="connsiteY49" fmla="*/ 2520280 h 5104292"/>
              <a:gd name="connsiteX50" fmla="*/ 1649942 w 5033421"/>
              <a:gd name="connsiteY50" fmla="*/ 2520281 h 5104292"/>
              <a:gd name="connsiteX51" fmla="*/ 2513137 w 5033421"/>
              <a:gd name="connsiteY51" fmla="*/ 3383478 h 5104292"/>
              <a:gd name="connsiteX52" fmla="*/ 3376334 w 5033421"/>
              <a:gd name="connsiteY52" fmla="*/ 2520283 h 5104292"/>
              <a:gd name="connsiteX53" fmla="*/ 2513138 w 5033421"/>
              <a:gd name="connsiteY53" fmla="*/ 1657087 h 5104292"/>
              <a:gd name="connsiteX54" fmla="*/ 1649941 w 5033421"/>
              <a:gd name="connsiteY54" fmla="*/ 2520282 h 5104292"/>
              <a:gd name="connsiteX55" fmla="*/ 1649942 w 5033421"/>
              <a:gd name="connsiteY55"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47055 w 5033421"/>
              <a:gd name="connsiteY34" fmla="*/ 4322788 h 5104292"/>
              <a:gd name="connsiteX35" fmla="*/ 1278011 w 5033421"/>
              <a:gd name="connsiteY35" fmla="*/ 4132287 h 5104292"/>
              <a:gd name="connsiteX36" fmla="*/ 1204193 w 5033421"/>
              <a:gd name="connsiteY36" fmla="*/ 3934643 h 5104292"/>
              <a:gd name="connsiteX37" fmla="*/ 1068461 w 5033421"/>
              <a:gd name="connsiteY37" fmla="*/ 3810818 h 5104292"/>
              <a:gd name="connsiteX38" fmla="*/ 730324 w 5033421"/>
              <a:gd name="connsiteY38" fmla="*/ 3727474 h 5104292"/>
              <a:gd name="connsiteX39" fmla="*/ 596974 w 5033421"/>
              <a:gd name="connsiteY39" fmla="*/ 3784624 h 5104292"/>
              <a:gd name="connsiteX40" fmla="*/ 404093 w 5033421"/>
              <a:gd name="connsiteY40" fmla="*/ 3898924 h 5104292"/>
              <a:gd name="connsiteX41" fmla="*/ 352896 w 5033421"/>
              <a:gd name="connsiteY41" fmla="*/ 3888432 h 5104292"/>
              <a:gd name="connsiteX42" fmla="*/ 0 w 5033421"/>
              <a:gd name="connsiteY42" fmla="*/ 3005857 h 5104292"/>
              <a:gd name="connsiteX43" fmla="*/ 51668 w 5033421"/>
              <a:gd name="connsiteY43" fmla="*/ 2958330 h 5104292"/>
              <a:gd name="connsiteX44" fmla="*/ 313605 w 5033421"/>
              <a:gd name="connsiteY44" fmla="*/ 2867843 h 5104292"/>
              <a:gd name="connsiteX45" fmla="*/ 418380 w 5033421"/>
              <a:gd name="connsiteY45" fmla="*/ 2820218 h 5104292"/>
              <a:gd name="connsiteX46" fmla="*/ 487436 w 5033421"/>
              <a:gd name="connsiteY46" fmla="*/ 2763068 h 5104292"/>
              <a:gd name="connsiteX47" fmla="*/ 525537 w 5033421"/>
              <a:gd name="connsiteY47" fmla="*/ 2696393 h 5104292"/>
              <a:gd name="connsiteX48" fmla="*/ 545109 w 5033421"/>
              <a:gd name="connsiteY48" fmla="*/ 2635721 h 5104292"/>
              <a:gd name="connsiteX49" fmla="*/ 568922 w 5033421"/>
              <a:gd name="connsiteY49" fmla="*/ 2520280 h 5104292"/>
              <a:gd name="connsiteX50" fmla="*/ 1649942 w 5033421"/>
              <a:gd name="connsiteY50" fmla="*/ 2520281 h 5104292"/>
              <a:gd name="connsiteX51" fmla="*/ 2513137 w 5033421"/>
              <a:gd name="connsiteY51" fmla="*/ 3383478 h 5104292"/>
              <a:gd name="connsiteX52" fmla="*/ 3376334 w 5033421"/>
              <a:gd name="connsiteY52" fmla="*/ 2520283 h 5104292"/>
              <a:gd name="connsiteX53" fmla="*/ 2513138 w 5033421"/>
              <a:gd name="connsiteY53" fmla="*/ 1657087 h 5104292"/>
              <a:gd name="connsiteX54" fmla="*/ 1649941 w 5033421"/>
              <a:gd name="connsiteY54" fmla="*/ 2520282 h 5104292"/>
              <a:gd name="connsiteX55" fmla="*/ 1649942 w 5033421"/>
              <a:gd name="connsiteY55"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47055 w 5033421"/>
              <a:gd name="connsiteY34" fmla="*/ 4322788 h 5104292"/>
              <a:gd name="connsiteX35" fmla="*/ 1278011 w 5033421"/>
              <a:gd name="connsiteY35" fmla="*/ 4132287 h 5104292"/>
              <a:gd name="connsiteX36" fmla="*/ 1204193 w 5033421"/>
              <a:gd name="connsiteY36" fmla="*/ 3934643 h 5104292"/>
              <a:gd name="connsiteX37" fmla="*/ 1068461 w 5033421"/>
              <a:gd name="connsiteY37" fmla="*/ 3810818 h 5104292"/>
              <a:gd name="connsiteX38" fmla="*/ 887487 w 5033421"/>
              <a:gd name="connsiteY38" fmla="*/ 3725093 h 5104292"/>
              <a:gd name="connsiteX39" fmla="*/ 730324 w 5033421"/>
              <a:gd name="connsiteY39" fmla="*/ 3727474 h 5104292"/>
              <a:gd name="connsiteX40" fmla="*/ 596974 w 5033421"/>
              <a:gd name="connsiteY40" fmla="*/ 3784624 h 5104292"/>
              <a:gd name="connsiteX41" fmla="*/ 404093 w 5033421"/>
              <a:gd name="connsiteY41" fmla="*/ 3898924 h 5104292"/>
              <a:gd name="connsiteX42" fmla="*/ 352896 w 5033421"/>
              <a:gd name="connsiteY42" fmla="*/ 3888432 h 5104292"/>
              <a:gd name="connsiteX43" fmla="*/ 0 w 5033421"/>
              <a:gd name="connsiteY43" fmla="*/ 3005857 h 5104292"/>
              <a:gd name="connsiteX44" fmla="*/ 51668 w 5033421"/>
              <a:gd name="connsiteY44" fmla="*/ 2958330 h 5104292"/>
              <a:gd name="connsiteX45" fmla="*/ 313605 w 5033421"/>
              <a:gd name="connsiteY45" fmla="*/ 2867843 h 5104292"/>
              <a:gd name="connsiteX46" fmla="*/ 418380 w 5033421"/>
              <a:gd name="connsiteY46" fmla="*/ 2820218 h 5104292"/>
              <a:gd name="connsiteX47" fmla="*/ 487436 w 5033421"/>
              <a:gd name="connsiteY47" fmla="*/ 2763068 h 5104292"/>
              <a:gd name="connsiteX48" fmla="*/ 525537 w 5033421"/>
              <a:gd name="connsiteY48" fmla="*/ 2696393 h 5104292"/>
              <a:gd name="connsiteX49" fmla="*/ 545109 w 5033421"/>
              <a:gd name="connsiteY49" fmla="*/ 2635721 h 5104292"/>
              <a:gd name="connsiteX50" fmla="*/ 568922 w 5033421"/>
              <a:gd name="connsiteY50" fmla="*/ 2520280 h 5104292"/>
              <a:gd name="connsiteX51" fmla="*/ 1649942 w 5033421"/>
              <a:gd name="connsiteY51" fmla="*/ 2520281 h 5104292"/>
              <a:gd name="connsiteX52" fmla="*/ 2513137 w 5033421"/>
              <a:gd name="connsiteY52" fmla="*/ 3383478 h 5104292"/>
              <a:gd name="connsiteX53" fmla="*/ 3376334 w 5033421"/>
              <a:gd name="connsiteY53" fmla="*/ 2520283 h 5104292"/>
              <a:gd name="connsiteX54" fmla="*/ 2513138 w 5033421"/>
              <a:gd name="connsiteY54" fmla="*/ 1657087 h 5104292"/>
              <a:gd name="connsiteX55" fmla="*/ 1649941 w 5033421"/>
              <a:gd name="connsiteY55" fmla="*/ 2520282 h 5104292"/>
              <a:gd name="connsiteX56" fmla="*/ 1649942 w 5033421"/>
              <a:gd name="connsiteY56"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47055 w 5033421"/>
              <a:gd name="connsiteY34" fmla="*/ 4322788 h 5104292"/>
              <a:gd name="connsiteX35" fmla="*/ 1230386 w 5033421"/>
              <a:gd name="connsiteY35" fmla="*/ 4141812 h 5104292"/>
              <a:gd name="connsiteX36" fmla="*/ 1204193 w 5033421"/>
              <a:gd name="connsiteY36" fmla="*/ 3934643 h 5104292"/>
              <a:gd name="connsiteX37" fmla="*/ 1068461 w 5033421"/>
              <a:gd name="connsiteY37" fmla="*/ 3810818 h 5104292"/>
              <a:gd name="connsiteX38" fmla="*/ 887487 w 5033421"/>
              <a:gd name="connsiteY38" fmla="*/ 3725093 h 5104292"/>
              <a:gd name="connsiteX39" fmla="*/ 730324 w 5033421"/>
              <a:gd name="connsiteY39" fmla="*/ 3727474 h 5104292"/>
              <a:gd name="connsiteX40" fmla="*/ 596974 w 5033421"/>
              <a:gd name="connsiteY40" fmla="*/ 3784624 h 5104292"/>
              <a:gd name="connsiteX41" fmla="*/ 404093 w 5033421"/>
              <a:gd name="connsiteY41" fmla="*/ 3898924 h 5104292"/>
              <a:gd name="connsiteX42" fmla="*/ 352896 w 5033421"/>
              <a:gd name="connsiteY42" fmla="*/ 3888432 h 5104292"/>
              <a:gd name="connsiteX43" fmla="*/ 0 w 5033421"/>
              <a:gd name="connsiteY43" fmla="*/ 3005857 h 5104292"/>
              <a:gd name="connsiteX44" fmla="*/ 51668 w 5033421"/>
              <a:gd name="connsiteY44" fmla="*/ 2958330 h 5104292"/>
              <a:gd name="connsiteX45" fmla="*/ 313605 w 5033421"/>
              <a:gd name="connsiteY45" fmla="*/ 2867843 h 5104292"/>
              <a:gd name="connsiteX46" fmla="*/ 418380 w 5033421"/>
              <a:gd name="connsiteY46" fmla="*/ 2820218 h 5104292"/>
              <a:gd name="connsiteX47" fmla="*/ 487436 w 5033421"/>
              <a:gd name="connsiteY47" fmla="*/ 2763068 h 5104292"/>
              <a:gd name="connsiteX48" fmla="*/ 525537 w 5033421"/>
              <a:gd name="connsiteY48" fmla="*/ 2696393 h 5104292"/>
              <a:gd name="connsiteX49" fmla="*/ 545109 w 5033421"/>
              <a:gd name="connsiteY49" fmla="*/ 2635721 h 5104292"/>
              <a:gd name="connsiteX50" fmla="*/ 568922 w 5033421"/>
              <a:gd name="connsiteY50" fmla="*/ 2520280 h 5104292"/>
              <a:gd name="connsiteX51" fmla="*/ 1649942 w 5033421"/>
              <a:gd name="connsiteY51" fmla="*/ 2520281 h 5104292"/>
              <a:gd name="connsiteX52" fmla="*/ 2513137 w 5033421"/>
              <a:gd name="connsiteY52" fmla="*/ 3383478 h 5104292"/>
              <a:gd name="connsiteX53" fmla="*/ 3376334 w 5033421"/>
              <a:gd name="connsiteY53" fmla="*/ 2520283 h 5104292"/>
              <a:gd name="connsiteX54" fmla="*/ 2513138 w 5033421"/>
              <a:gd name="connsiteY54" fmla="*/ 1657087 h 5104292"/>
              <a:gd name="connsiteX55" fmla="*/ 1649941 w 5033421"/>
              <a:gd name="connsiteY55" fmla="*/ 2520282 h 5104292"/>
              <a:gd name="connsiteX56" fmla="*/ 1649942 w 5033421"/>
              <a:gd name="connsiteY56"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06574 w 5033421"/>
              <a:gd name="connsiteY34" fmla="*/ 4320406 h 5104292"/>
              <a:gd name="connsiteX35" fmla="*/ 1230386 w 5033421"/>
              <a:gd name="connsiteY35" fmla="*/ 4141812 h 5104292"/>
              <a:gd name="connsiteX36" fmla="*/ 1204193 w 5033421"/>
              <a:gd name="connsiteY36" fmla="*/ 3934643 h 5104292"/>
              <a:gd name="connsiteX37" fmla="*/ 1068461 w 5033421"/>
              <a:gd name="connsiteY37" fmla="*/ 3810818 h 5104292"/>
              <a:gd name="connsiteX38" fmla="*/ 887487 w 5033421"/>
              <a:gd name="connsiteY38" fmla="*/ 3725093 h 5104292"/>
              <a:gd name="connsiteX39" fmla="*/ 730324 w 5033421"/>
              <a:gd name="connsiteY39" fmla="*/ 3727474 h 5104292"/>
              <a:gd name="connsiteX40" fmla="*/ 596974 w 5033421"/>
              <a:gd name="connsiteY40" fmla="*/ 3784624 h 5104292"/>
              <a:gd name="connsiteX41" fmla="*/ 404093 w 5033421"/>
              <a:gd name="connsiteY41" fmla="*/ 3898924 h 5104292"/>
              <a:gd name="connsiteX42" fmla="*/ 352896 w 5033421"/>
              <a:gd name="connsiteY42" fmla="*/ 3888432 h 5104292"/>
              <a:gd name="connsiteX43" fmla="*/ 0 w 5033421"/>
              <a:gd name="connsiteY43" fmla="*/ 3005857 h 5104292"/>
              <a:gd name="connsiteX44" fmla="*/ 51668 w 5033421"/>
              <a:gd name="connsiteY44" fmla="*/ 2958330 h 5104292"/>
              <a:gd name="connsiteX45" fmla="*/ 313605 w 5033421"/>
              <a:gd name="connsiteY45" fmla="*/ 2867843 h 5104292"/>
              <a:gd name="connsiteX46" fmla="*/ 418380 w 5033421"/>
              <a:gd name="connsiteY46" fmla="*/ 2820218 h 5104292"/>
              <a:gd name="connsiteX47" fmla="*/ 487436 w 5033421"/>
              <a:gd name="connsiteY47" fmla="*/ 2763068 h 5104292"/>
              <a:gd name="connsiteX48" fmla="*/ 525537 w 5033421"/>
              <a:gd name="connsiteY48" fmla="*/ 2696393 h 5104292"/>
              <a:gd name="connsiteX49" fmla="*/ 545109 w 5033421"/>
              <a:gd name="connsiteY49" fmla="*/ 2635721 h 5104292"/>
              <a:gd name="connsiteX50" fmla="*/ 568922 w 5033421"/>
              <a:gd name="connsiteY50" fmla="*/ 2520280 h 5104292"/>
              <a:gd name="connsiteX51" fmla="*/ 1649942 w 5033421"/>
              <a:gd name="connsiteY51" fmla="*/ 2520281 h 5104292"/>
              <a:gd name="connsiteX52" fmla="*/ 2513137 w 5033421"/>
              <a:gd name="connsiteY52" fmla="*/ 3383478 h 5104292"/>
              <a:gd name="connsiteX53" fmla="*/ 3376334 w 5033421"/>
              <a:gd name="connsiteY53" fmla="*/ 2520283 h 5104292"/>
              <a:gd name="connsiteX54" fmla="*/ 2513138 w 5033421"/>
              <a:gd name="connsiteY54" fmla="*/ 1657087 h 5104292"/>
              <a:gd name="connsiteX55" fmla="*/ 1649941 w 5033421"/>
              <a:gd name="connsiteY55" fmla="*/ 2520282 h 5104292"/>
              <a:gd name="connsiteX56" fmla="*/ 1649942 w 5033421"/>
              <a:gd name="connsiteY56"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06574 w 5033421"/>
              <a:gd name="connsiteY34" fmla="*/ 4320406 h 5104292"/>
              <a:gd name="connsiteX35" fmla="*/ 1230386 w 5033421"/>
              <a:gd name="connsiteY35" fmla="*/ 4141812 h 5104292"/>
              <a:gd name="connsiteX36" fmla="*/ 1204193 w 5033421"/>
              <a:gd name="connsiteY36" fmla="*/ 3934643 h 5104292"/>
              <a:gd name="connsiteX37" fmla="*/ 1068461 w 5033421"/>
              <a:gd name="connsiteY37" fmla="*/ 3810818 h 5104292"/>
              <a:gd name="connsiteX38" fmla="*/ 887487 w 5033421"/>
              <a:gd name="connsiteY38" fmla="*/ 3725093 h 5104292"/>
              <a:gd name="connsiteX39" fmla="*/ 730324 w 5033421"/>
              <a:gd name="connsiteY39" fmla="*/ 3727474 h 5104292"/>
              <a:gd name="connsiteX40" fmla="*/ 596974 w 5033421"/>
              <a:gd name="connsiteY40" fmla="*/ 3784624 h 5104292"/>
              <a:gd name="connsiteX41" fmla="*/ 404093 w 5033421"/>
              <a:gd name="connsiteY41" fmla="*/ 3898924 h 5104292"/>
              <a:gd name="connsiteX42" fmla="*/ 352896 w 5033421"/>
              <a:gd name="connsiteY42" fmla="*/ 3888432 h 5104292"/>
              <a:gd name="connsiteX43" fmla="*/ 0 w 5033421"/>
              <a:gd name="connsiteY43" fmla="*/ 3005857 h 5104292"/>
              <a:gd name="connsiteX44" fmla="*/ 51668 w 5033421"/>
              <a:gd name="connsiteY44" fmla="*/ 2958330 h 5104292"/>
              <a:gd name="connsiteX45" fmla="*/ 313605 w 5033421"/>
              <a:gd name="connsiteY45" fmla="*/ 2867843 h 5104292"/>
              <a:gd name="connsiteX46" fmla="*/ 418380 w 5033421"/>
              <a:gd name="connsiteY46" fmla="*/ 2820218 h 5104292"/>
              <a:gd name="connsiteX47" fmla="*/ 487436 w 5033421"/>
              <a:gd name="connsiteY47" fmla="*/ 2763068 h 5104292"/>
              <a:gd name="connsiteX48" fmla="*/ 525537 w 5033421"/>
              <a:gd name="connsiteY48" fmla="*/ 2696393 h 5104292"/>
              <a:gd name="connsiteX49" fmla="*/ 545109 w 5033421"/>
              <a:gd name="connsiteY49" fmla="*/ 2635721 h 5104292"/>
              <a:gd name="connsiteX50" fmla="*/ 568922 w 5033421"/>
              <a:gd name="connsiteY50" fmla="*/ 2520280 h 5104292"/>
              <a:gd name="connsiteX51" fmla="*/ 1649942 w 5033421"/>
              <a:gd name="connsiteY51" fmla="*/ 2520281 h 5104292"/>
              <a:gd name="connsiteX52" fmla="*/ 2513137 w 5033421"/>
              <a:gd name="connsiteY52" fmla="*/ 3383478 h 5104292"/>
              <a:gd name="connsiteX53" fmla="*/ 3376334 w 5033421"/>
              <a:gd name="connsiteY53" fmla="*/ 2520283 h 5104292"/>
              <a:gd name="connsiteX54" fmla="*/ 2513138 w 5033421"/>
              <a:gd name="connsiteY54" fmla="*/ 1657087 h 5104292"/>
              <a:gd name="connsiteX55" fmla="*/ 1649941 w 5033421"/>
              <a:gd name="connsiteY55" fmla="*/ 2520282 h 5104292"/>
              <a:gd name="connsiteX56" fmla="*/ 1649942 w 5033421"/>
              <a:gd name="connsiteY56"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06574 w 5033421"/>
              <a:gd name="connsiteY34" fmla="*/ 4320406 h 5104292"/>
              <a:gd name="connsiteX35" fmla="*/ 1230386 w 5033421"/>
              <a:gd name="connsiteY35" fmla="*/ 4141812 h 5104292"/>
              <a:gd name="connsiteX36" fmla="*/ 1204193 w 5033421"/>
              <a:gd name="connsiteY36" fmla="*/ 3934643 h 5104292"/>
              <a:gd name="connsiteX37" fmla="*/ 1068461 w 5033421"/>
              <a:gd name="connsiteY37" fmla="*/ 3810818 h 5104292"/>
              <a:gd name="connsiteX38" fmla="*/ 887487 w 5033421"/>
              <a:gd name="connsiteY38" fmla="*/ 3725093 h 5104292"/>
              <a:gd name="connsiteX39" fmla="*/ 730324 w 5033421"/>
              <a:gd name="connsiteY39" fmla="*/ 3727474 h 5104292"/>
              <a:gd name="connsiteX40" fmla="*/ 596974 w 5033421"/>
              <a:gd name="connsiteY40" fmla="*/ 3784624 h 5104292"/>
              <a:gd name="connsiteX41" fmla="*/ 404093 w 5033421"/>
              <a:gd name="connsiteY41" fmla="*/ 3898924 h 5104292"/>
              <a:gd name="connsiteX42" fmla="*/ 352896 w 5033421"/>
              <a:gd name="connsiteY42" fmla="*/ 3888432 h 5104292"/>
              <a:gd name="connsiteX43" fmla="*/ 0 w 5033421"/>
              <a:gd name="connsiteY43" fmla="*/ 3005857 h 5104292"/>
              <a:gd name="connsiteX44" fmla="*/ 51668 w 5033421"/>
              <a:gd name="connsiteY44" fmla="*/ 2958330 h 5104292"/>
              <a:gd name="connsiteX45" fmla="*/ 313605 w 5033421"/>
              <a:gd name="connsiteY45" fmla="*/ 2867843 h 5104292"/>
              <a:gd name="connsiteX46" fmla="*/ 418380 w 5033421"/>
              <a:gd name="connsiteY46" fmla="*/ 2820218 h 5104292"/>
              <a:gd name="connsiteX47" fmla="*/ 487436 w 5033421"/>
              <a:gd name="connsiteY47" fmla="*/ 2763068 h 5104292"/>
              <a:gd name="connsiteX48" fmla="*/ 525537 w 5033421"/>
              <a:gd name="connsiteY48" fmla="*/ 2696393 h 5104292"/>
              <a:gd name="connsiteX49" fmla="*/ 545109 w 5033421"/>
              <a:gd name="connsiteY49" fmla="*/ 2635721 h 5104292"/>
              <a:gd name="connsiteX50" fmla="*/ 568922 w 5033421"/>
              <a:gd name="connsiteY50" fmla="*/ 2520280 h 5104292"/>
              <a:gd name="connsiteX51" fmla="*/ 1649942 w 5033421"/>
              <a:gd name="connsiteY51" fmla="*/ 2520281 h 5104292"/>
              <a:gd name="connsiteX52" fmla="*/ 2513137 w 5033421"/>
              <a:gd name="connsiteY52" fmla="*/ 3383478 h 5104292"/>
              <a:gd name="connsiteX53" fmla="*/ 3376334 w 5033421"/>
              <a:gd name="connsiteY53" fmla="*/ 2520283 h 5104292"/>
              <a:gd name="connsiteX54" fmla="*/ 2513138 w 5033421"/>
              <a:gd name="connsiteY54" fmla="*/ 1657087 h 5104292"/>
              <a:gd name="connsiteX55" fmla="*/ 1649941 w 5033421"/>
              <a:gd name="connsiteY55" fmla="*/ 2520282 h 5104292"/>
              <a:gd name="connsiteX56" fmla="*/ 1649942 w 5033421"/>
              <a:gd name="connsiteY56"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06574 w 5033421"/>
              <a:gd name="connsiteY34" fmla="*/ 4320406 h 5104292"/>
              <a:gd name="connsiteX35" fmla="*/ 1251818 w 5033421"/>
              <a:gd name="connsiteY35" fmla="*/ 4227536 h 5104292"/>
              <a:gd name="connsiteX36" fmla="*/ 1230386 w 5033421"/>
              <a:gd name="connsiteY36" fmla="*/ 4141812 h 5104292"/>
              <a:gd name="connsiteX37" fmla="*/ 1204193 w 5033421"/>
              <a:gd name="connsiteY37" fmla="*/ 3934643 h 5104292"/>
              <a:gd name="connsiteX38" fmla="*/ 1068461 w 5033421"/>
              <a:gd name="connsiteY38" fmla="*/ 3810818 h 5104292"/>
              <a:gd name="connsiteX39" fmla="*/ 887487 w 5033421"/>
              <a:gd name="connsiteY39" fmla="*/ 3725093 h 5104292"/>
              <a:gd name="connsiteX40" fmla="*/ 730324 w 5033421"/>
              <a:gd name="connsiteY40" fmla="*/ 3727474 h 5104292"/>
              <a:gd name="connsiteX41" fmla="*/ 596974 w 5033421"/>
              <a:gd name="connsiteY41" fmla="*/ 3784624 h 5104292"/>
              <a:gd name="connsiteX42" fmla="*/ 404093 w 5033421"/>
              <a:gd name="connsiteY42" fmla="*/ 3898924 h 5104292"/>
              <a:gd name="connsiteX43" fmla="*/ 352896 w 5033421"/>
              <a:gd name="connsiteY43" fmla="*/ 3888432 h 5104292"/>
              <a:gd name="connsiteX44" fmla="*/ 0 w 5033421"/>
              <a:gd name="connsiteY44" fmla="*/ 3005857 h 5104292"/>
              <a:gd name="connsiteX45" fmla="*/ 51668 w 5033421"/>
              <a:gd name="connsiteY45" fmla="*/ 2958330 h 5104292"/>
              <a:gd name="connsiteX46" fmla="*/ 313605 w 5033421"/>
              <a:gd name="connsiteY46" fmla="*/ 2867843 h 5104292"/>
              <a:gd name="connsiteX47" fmla="*/ 418380 w 5033421"/>
              <a:gd name="connsiteY47" fmla="*/ 2820218 h 5104292"/>
              <a:gd name="connsiteX48" fmla="*/ 487436 w 5033421"/>
              <a:gd name="connsiteY48" fmla="*/ 2763068 h 5104292"/>
              <a:gd name="connsiteX49" fmla="*/ 525537 w 5033421"/>
              <a:gd name="connsiteY49" fmla="*/ 2696393 h 5104292"/>
              <a:gd name="connsiteX50" fmla="*/ 545109 w 5033421"/>
              <a:gd name="connsiteY50" fmla="*/ 2635721 h 5104292"/>
              <a:gd name="connsiteX51" fmla="*/ 568922 w 5033421"/>
              <a:gd name="connsiteY51" fmla="*/ 2520280 h 5104292"/>
              <a:gd name="connsiteX52" fmla="*/ 1649942 w 5033421"/>
              <a:gd name="connsiteY52" fmla="*/ 2520281 h 5104292"/>
              <a:gd name="connsiteX53" fmla="*/ 2513137 w 5033421"/>
              <a:gd name="connsiteY53" fmla="*/ 3383478 h 5104292"/>
              <a:gd name="connsiteX54" fmla="*/ 3376334 w 5033421"/>
              <a:gd name="connsiteY54" fmla="*/ 2520283 h 5104292"/>
              <a:gd name="connsiteX55" fmla="*/ 2513138 w 5033421"/>
              <a:gd name="connsiteY55" fmla="*/ 1657087 h 5104292"/>
              <a:gd name="connsiteX56" fmla="*/ 1649941 w 5033421"/>
              <a:gd name="connsiteY56" fmla="*/ 2520282 h 5104292"/>
              <a:gd name="connsiteX57" fmla="*/ 1649942 w 5033421"/>
              <a:gd name="connsiteY57"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06574 w 5033421"/>
              <a:gd name="connsiteY34" fmla="*/ 4320406 h 5104292"/>
              <a:gd name="connsiteX35" fmla="*/ 1251818 w 5033421"/>
              <a:gd name="connsiteY35" fmla="*/ 4227536 h 5104292"/>
              <a:gd name="connsiteX36" fmla="*/ 1266105 w 5033421"/>
              <a:gd name="connsiteY36" fmla="*/ 4072755 h 5104292"/>
              <a:gd name="connsiteX37" fmla="*/ 1204193 w 5033421"/>
              <a:gd name="connsiteY37" fmla="*/ 3934643 h 5104292"/>
              <a:gd name="connsiteX38" fmla="*/ 1068461 w 5033421"/>
              <a:gd name="connsiteY38" fmla="*/ 3810818 h 5104292"/>
              <a:gd name="connsiteX39" fmla="*/ 887487 w 5033421"/>
              <a:gd name="connsiteY39" fmla="*/ 3725093 h 5104292"/>
              <a:gd name="connsiteX40" fmla="*/ 730324 w 5033421"/>
              <a:gd name="connsiteY40" fmla="*/ 3727474 h 5104292"/>
              <a:gd name="connsiteX41" fmla="*/ 596974 w 5033421"/>
              <a:gd name="connsiteY41" fmla="*/ 3784624 h 5104292"/>
              <a:gd name="connsiteX42" fmla="*/ 404093 w 5033421"/>
              <a:gd name="connsiteY42" fmla="*/ 3898924 h 5104292"/>
              <a:gd name="connsiteX43" fmla="*/ 352896 w 5033421"/>
              <a:gd name="connsiteY43" fmla="*/ 3888432 h 5104292"/>
              <a:gd name="connsiteX44" fmla="*/ 0 w 5033421"/>
              <a:gd name="connsiteY44" fmla="*/ 3005857 h 5104292"/>
              <a:gd name="connsiteX45" fmla="*/ 51668 w 5033421"/>
              <a:gd name="connsiteY45" fmla="*/ 2958330 h 5104292"/>
              <a:gd name="connsiteX46" fmla="*/ 313605 w 5033421"/>
              <a:gd name="connsiteY46" fmla="*/ 2867843 h 5104292"/>
              <a:gd name="connsiteX47" fmla="*/ 418380 w 5033421"/>
              <a:gd name="connsiteY47" fmla="*/ 2820218 h 5104292"/>
              <a:gd name="connsiteX48" fmla="*/ 487436 w 5033421"/>
              <a:gd name="connsiteY48" fmla="*/ 2763068 h 5104292"/>
              <a:gd name="connsiteX49" fmla="*/ 525537 w 5033421"/>
              <a:gd name="connsiteY49" fmla="*/ 2696393 h 5104292"/>
              <a:gd name="connsiteX50" fmla="*/ 545109 w 5033421"/>
              <a:gd name="connsiteY50" fmla="*/ 2635721 h 5104292"/>
              <a:gd name="connsiteX51" fmla="*/ 568922 w 5033421"/>
              <a:gd name="connsiteY51" fmla="*/ 2520280 h 5104292"/>
              <a:gd name="connsiteX52" fmla="*/ 1649942 w 5033421"/>
              <a:gd name="connsiteY52" fmla="*/ 2520281 h 5104292"/>
              <a:gd name="connsiteX53" fmla="*/ 2513137 w 5033421"/>
              <a:gd name="connsiteY53" fmla="*/ 3383478 h 5104292"/>
              <a:gd name="connsiteX54" fmla="*/ 3376334 w 5033421"/>
              <a:gd name="connsiteY54" fmla="*/ 2520283 h 5104292"/>
              <a:gd name="connsiteX55" fmla="*/ 2513138 w 5033421"/>
              <a:gd name="connsiteY55" fmla="*/ 1657087 h 5104292"/>
              <a:gd name="connsiteX56" fmla="*/ 1649941 w 5033421"/>
              <a:gd name="connsiteY56" fmla="*/ 2520282 h 5104292"/>
              <a:gd name="connsiteX57" fmla="*/ 1649942 w 5033421"/>
              <a:gd name="connsiteY57"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06574 w 5033421"/>
              <a:gd name="connsiteY34" fmla="*/ 4320406 h 5104292"/>
              <a:gd name="connsiteX35" fmla="*/ 1251818 w 5033421"/>
              <a:gd name="connsiteY35" fmla="*/ 4227536 h 5104292"/>
              <a:gd name="connsiteX36" fmla="*/ 1239911 w 5033421"/>
              <a:gd name="connsiteY36" fmla="*/ 4094186 h 5104292"/>
              <a:gd name="connsiteX37" fmla="*/ 1204193 w 5033421"/>
              <a:gd name="connsiteY37" fmla="*/ 3934643 h 5104292"/>
              <a:gd name="connsiteX38" fmla="*/ 1068461 w 5033421"/>
              <a:gd name="connsiteY38" fmla="*/ 3810818 h 5104292"/>
              <a:gd name="connsiteX39" fmla="*/ 887487 w 5033421"/>
              <a:gd name="connsiteY39" fmla="*/ 3725093 h 5104292"/>
              <a:gd name="connsiteX40" fmla="*/ 730324 w 5033421"/>
              <a:gd name="connsiteY40" fmla="*/ 3727474 h 5104292"/>
              <a:gd name="connsiteX41" fmla="*/ 596974 w 5033421"/>
              <a:gd name="connsiteY41" fmla="*/ 3784624 h 5104292"/>
              <a:gd name="connsiteX42" fmla="*/ 404093 w 5033421"/>
              <a:gd name="connsiteY42" fmla="*/ 3898924 h 5104292"/>
              <a:gd name="connsiteX43" fmla="*/ 352896 w 5033421"/>
              <a:gd name="connsiteY43" fmla="*/ 3888432 h 5104292"/>
              <a:gd name="connsiteX44" fmla="*/ 0 w 5033421"/>
              <a:gd name="connsiteY44" fmla="*/ 3005857 h 5104292"/>
              <a:gd name="connsiteX45" fmla="*/ 51668 w 5033421"/>
              <a:gd name="connsiteY45" fmla="*/ 2958330 h 5104292"/>
              <a:gd name="connsiteX46" fmla="*/ 313605 w 5033421"/>
              <a:gd name="connsiteY46" fmla="*/ 2867843 h 5104292"/>
              <a:gd name="connsiteX47" fmla="*/ 418380 w 5033421"/>
              <a:gd name="connsiteY47" fmla="*/ 2820218 h 5104292"/>
              <a:gd name="connsiteX48" fmla="*/ 487436 w 5033421"/>
              <a:gd name="connsiteY48" fmla="*/ 2763068 h 5104292"/>
              <a:gd name="connsiteX49" fmla="*/ 525537 w 5033421"/>
              <a:gd name="connsiteY49" fmla="*/ 2696393 h 5104292"/>
              <a:gd name="connsiteX50" fmla="*/ 545109 w 5033421"/>
              <a:gd name="connsiteY50" fmla="*/ 2635721 h 5104292"/>
              <a:gd name="connsiteX51" fmla="*/ 568922 w 5033421"/>
              <a:gd name="connsiteY51" fmla="*/ 2520280 h 5104292"/>
              <a:gd name="connsiteX52" fmla="*/ 1649942 w 5033421"/>
              <a:gd name="connsiteY52" fmla="*/ 2520281 h 5104292"/>
              <a:gd name="connsiteX53" fmla="*/ 2513137 w 5033421"/>
              <a:gd name="connsiteY53" fmla="*/ 3383478 h 5104292"/>
              <a:gd name="connsiteX54" fmla="*/ 3376334 w 5033421"/>
              <a:gd name="connsiteY54" fmla="*/ 2520283 h 5104292"/>
              <a:gd name="connsiteX55" fmla="*/ 2513138 w 5033421"/>
              <a:gd name="connsiteY55" fmla="*/ 1657087 h 5104292"/>
              <a:gd name="connsiteX56" fmla="*/ 1649941 w 5033421"/>
              <a:gd name="connsiteY56" fmla="*/ 2520282 h 5104292"/>
              <a:gd name="connsiteX57" fmla="*/ 1649942 w 5033421"/>
              <a:gd name="connsiteY57"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06574 w 5033421"/>
              <a:gd name="connsiteY34" fmla="*/ 4320406 h 5104292"/>
              <a:gd name="connsiteX35" fmla="*/ 1235149 w 5033421"/>
              <a:gd name="connsiteY35" fmla="*/ 4227536 h 5104292"/>
              <a:gd name="connsiteX36" fmla="*/ 1239911 w 5033421"/>
              <a:gd name="connsiteY36" fmla="*/ 4094186 h 5104292"/>
              <a:gd name="connsiteX37" fmla="*/ 1204193 w 5033421"/>
              <a:gd name="connsiteY37" fmla="*/ 3934643 h 5104292"/>
              <a:gd name="connsiteX38" fmla="*/ 1068461 w 5033421"/>
              <a:gd name="connsiteY38" fmla="*/ 3810818 h 5104292"/>
              <a:gd name="connsiteX39" fmla="*/ 887487 w 5033421"/>
              <a:gd name="connsiteY39" fmla="*/ 3725093 h 5104292"/>
              <a:gd name="connsiteX40" fmla="*/ 730324 w 5033421"/>
              <a:gd name="connsiteY40" fmla="*/ 3727474 h 5104292"/>
              <a:gd name="connsiteX41" fmla="*/ 596974 w 5033421"/>
              <a:gd name="connsiteY41" fmla="*/ 3784624 h 5104292"/>
              <a:gd name="connsiteX42" fmla="*/ 404093 w 5033421"/>
              <a:gd name="connsiteY42" fmla="*/ 3898924 h 5104292"/>
              <a:gd name="connsiteX43" fmla="*/ 352896 w 5033421"/>
              <a:gd name="connsiteY43" fmla="*/ 3888432 h 5104292"/>
              <a:gd name="connsiteX44" fmla="*/ 0 w 5033421"/>
              <a:gd name="connsiteY44" fmla="*/ 3005857 h 5104292"/>
              <a:gd name="connsiteX45" fmla="*/ 51668 w 5033421"/>
              <a:gd name="connsiteY45" fmla="*/ 2958330 h 5104292"/>
              <a:gd name="connsiteX46" fmla="*/ 313605 w 5033421"/>
              <a:gd name="connsiteY46" fmla="*/ 2867843 h 5104292"/>
              <a:gd name="connsiteX47" fmla="*/ 418380 w 5033421"/>
              <a:gd name="connsiteY47" fmla="*/ 2820218 h 5104292"/>
              <a:gd name="connsiteX48" fmla="*/ 487436 w 5033421"/>
              <a:gd name="connsiteY48" fmla="*/ 2763068 h 5104292"/>
              <a:gd name="connsiteX49" fmla="*/ 525537 w 5033421"/>
              <a:gd name="connsiteY49" fmla="*/ 2696393 h 5104292"/>
              <a:gd name="connsiteX50" fmla="*/ 545109 w 5033421"/>
              <a:gd name="connsiteY50" fmla="*/ 2635721 h 5104292"/>
              <a:gd name="connsiteX51" fmla="*/ 568922 w 5033421"/>
              <a:gd name="connsiteY51" fmla="*/ 2520280 h 5104292"/>
              <a:gd name="connsiteX52" fmla="*/ 1649942 w 5033421"/>
              <a:gd name="connsiteY52" fmla="*/ 2520281 h 5104292"/>
              <a:gd name="connsiteX53" fmla="*/ 2513137 w 5033421"/>
              <a:gd name="connsiteY53" fmla="*/ 3383478 h 5104292"/>
              <a:gd name="connsiteX54" fmla="*/ 3376334 w 5033421"/>
              <a:gd name="connsiteY54" fmla="*/ 2520283 h 5104292"/>
              <a:gd name="connsiteX55" fmla="*/ 2513138 w 5033421"/>
              <a:gd name="connsiteY55" fmla="*/ 1657087 h 5104292"/>
              <a:gd name="connsiteX56" fmla="*/ 1649941 w 5033421"/>
              <a:gd name="connsiteY56" fmla="*/ 2520282 h 5104292"/>
              <a:gd name="connsiteX57" fmla="*/ 1649942 w 5033421"/>
              <a:gd name="connsiteY57"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206574 w 5033421"/>
              <a:gd name="connsiteY34" fmla="*/ 4320406 h 5104292"/>
              <a:gd name="connsiteX35" fmla="*/ 1235149 w 5033421"/>
              <a:gd name="connsiteY35" fmla="*/ 4227536 h 5104292"/>
              <a:gd name="connsiteX36" fmla="*/ 1239911 w 5033421"/>
              <a:gd name="connsiteY36" fmla="*/ 4094186 h 5104292"/>
              <a:gd name="connsiteX37" fmla="*/ 1204193 w 5033421"/>
              <a:gd name="connsiteY37" fmla="*/ 3934643 h 5104292"/>
              <a:gd name="connsiteX38" fmla="*/ 1068461 w 5033421"/>
              <a:gd name="connsiteY38" fmla="*/ 3810818 h 5104292"/>
              <a:gd name="connsiteX39" fmla="*/ 887487 w 5033421"/>
              <a:gd name="connsiteY39" fmla="*/ 3725093 h 5104292"/>
              <a:gd name="connsiteX40" fmla="*/ 730324 w 5033421"/>
              <a:gd name="connsiteY40" fmla="*/ 3727474 h 5104292"/>
              <a:gd name="connsiteX41" fmla="*/ 596974 w 5033421"/>
              <a:gd name="connsiteY41" fmla="*/ 3784624 h 5104292"/>
              <a:gd name="connsiteX42" fmla="*/ 404093 w 5033421"/>
              <a:gd name="connsiteY42" fmla="*/ 3898924 h 5104292"/>
              <a:gd name="connsiteX43" fmla="*/ 352896 w 5033421"/>
              <a:gd name="connsiteY43" fmla="*/ 3888432 h 5104292"/>
              <a:gd name="connsiteX44" fmla="*/ 0 w 5033421"/>
              <a:gd name="connsiteY44" fmla="*/ 3005857 h 5104292"/>
              <a:gd name="connsiteX45" fmla="*/ 51668 w 5033421"/>
              <a:gd name="connsiteY45" fmla="*/ 2958330 h 5104292"/>
              <a:gd name="connsiteX46" fmla="*/ 313605 w 5033421"/>
              <a:gd name="connsiteY46" fmla="*/ 2867843 h 5104292"/>
              <a:gd name="connsiteX47" fmla="*/ 418380 w 5033421"/>
              <a:gd name="connsiteY47" fmla="*/ 2820218 h 5104292"/>
              <a:gd name="connsiteX48" fmla="*/ 487436 w 5033421"/>
              <a:gd name="connsiteY48" fmla="*/ 2763068 h 5104292"/>
              <a:gd name="connsiteX49" fmla="*/ 525537 w 5033421"/>
              <a:gd name="connsiteY49" fmla="*/ 2696393 h 5104292"/>
              <a:gd name="connsiteX50" fmla="*/ 545109 w 5033421"/>
              <a:gd name="connsiteY50" fmla="*/ 2635721 h 5104292"/>
              <a:gd name="connsiteX51" fmla="*/ 568922 w 5033421"/>
              <a:gd name="connsiteY51" fmla="*/ 2520280 h 5104292"/>
              <a:gd name="connsiteX52" fmla="*/ 1649942 w 5033421"/>
              <a:gd name="connsiteY52" fmla="*/ 2520281 h 5104292"/>
              <a:gd name="connsiteX53" fmla="*/ 2513137 w 5033421"/>
              <a:gd name="connsiteY53" fmla="*/ 3383478 h 5104292"/>
              <a:gd name="connsiteX54" fmla="*/ 3376334 w 5033421"/>
              <a:gd name="connsiteY54" fmla="*/ 2520283 h 5104292"/>
              <a:gd name="connsiteX55" fmla="*/ 2513138 w 5033421"/>
              <a:gd name="connsiteY55" fmla="*/ 1657087 h 5104292"/>
              <a:gd name="connsiteX56" fmla="*/ 1649941 w 5033421"/>
              <a:gd name="connsiteY56" fmla="*/ 2520282 h 5104292"/>
              <a:gd name="connsiteX57" fmla="*/ 1649942 w 5033421"/>
              <a:gd name="connsiteY57"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104180 w 5033421"/>
              <a:gd name="connsiteY34" fmla="*/ 4563293 h 5104292"/>
              <a:gd name="connsiteX35" fmla="*/ 1206574 w 5033421"/>
              <a:gd name="connsiteY35" fmla="*/ 4320406 h 5104292"/>
              <a:gd name="connsiteX36" fmla="*/ 1235149 w 5033421"/>
              <a:gd name="connsiteY36" fmla="*/ 4227536 h 5104292"/>
              <a:gd name="connsiteX37" fmla="*/ 1239911 w 5033421"/>
              <a:gd name="connsiteY37" fmla="*/ 4094186 h 5104292"/>
              <a:gd name="connsiteX38" fmla="*/ 1204193 w 5033421"/>
              <a:gd name="connsiteY38" fmla="*/ 3934643 h 5104292"/>
              <a:gd name="connsiteX39" fmla="*/ 1068461 w 5033421"/>
              <a:gd name="connsiteY39" fmla="*/ 3810818 h 5104292"/>
              <a:gd name="connsiteX40" fmla="*/ 887487 w 5033421"/>
              <a:gd name="connsiteY40" fmla="*/ 3725093 h 5104292"/>
              <a:gd name="connsiteX41" fmla="*/ 730324 w 5033421"/>
              <a:gd name="connsiteY41" fmla="*/ 3727474 h 5104292"/>
              <a:gd name="connsiteX42" fmla="*/ 596974 w 5033421"/>
              <a:gd name="connsiteY42" fmla="*/ 3784624 h 5104292"/>
              <a:gd name="connsiteX43" fmla="*/ 404093 w 5033421"/>
              <a:gd name="connsiteY43" fmla="*/ 3898924 h 5104292"/>
              <a:gd name="connsiteX44" fmla="*/ 352896 w 5033421"/>
              <a:gd name="connsiteY44" fmla="*/ 3888432 h 5104292"/>
              <a:gd name="connsiteX45" fmla="*/ 0 w 5033421"/>
              <a:gd name="connsiteY45" fmla="*/ 3005857 h 5104292"/>
              <a:gd name="connsiteX46" fmla="*/ 51668 w 5033421"/>
              <a:gd name="connsiteY46" fmla="*/ 2958330 h 5104292"/>
              <a:gd name="connsiteX47" fmla="*/ 313605 w 5033421"/>
              <a:gd name="connsiteY47" fmla="*/ 2867843 h 5104292"/>
              <a:gd name="connsiteX48" fmla="*/ 418380 w 5033421"/>
              <a:gd name="connsiteY48" fmla="*/ 2820218 h 5104292"/>
              <a:gd name="connsiteX49" fmla="*/ 487436 w 5033421"/>
              <a:gd name="connsiteY49" fmla="*/ 2763068 h 5104292"/>
              <a:gd name="connsiteX50" fmla="*/ 525537 w 5033421"/>
              <a:gd name="connsiteY50" fmla="*/ 2696393 h 5104292"/>
              <a:gd name="connsiteX51" fmla="*/ 545109 w 5033421"/>
              <a:gd name="connsiteY51" fmla="*/ 2635721 h 5104292"/>
              <a:gd name="connsiteX52" fmla="*/ 568922 w 5033421"/>
              <a:gd name="connsiteY52" fmla="*/ 2520280 h 5104292"/>
              <a:gd name="connsiteX53" fmla="*/ 1649942 w 5033421"/>
              <a:gd name="connsiteY53" fmla="*/ 2520281 h 5104292"/>
              <a:gd name="connsiteX54" fmla="*/ 2513137 w 5033421"/>
              <a:gd name="connsiteY54" fmla="*/ 3383478 h 5104292"/>
              <a:gd name="connsiteX55" fmla="*/ 3376334 w 5033421"/>
              <a:gd name="connsiteY55" fmla="*/ 2520283 h 5104292"/>
              <a:gd name="connsiteX56" fmla="*/ 2513138 w 5033421"/>
              <a:gd name="connsiteY56" fmla="*/ 1657087 h 5104292"/>
              <a:gd name="connsiteX57" fmla="*/ 1649941 w 5033421"/>
              <a:gd name="connsiteY57" fmla="*/ 2520282 h 5104292"/>
              <a:gd name="connsiteX58" fmla="*/ 1649942 w 5033421"/>
              <a:gd name="connsiteY58"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104180 w 5033421"/>
              <a:gd name="connsiteY34" fmla="*/ 4563293 h 5104292"/>
              <a:gd name="connsiteX35" fmla="*/ 1206574 w 5033421"/>
              <a:gd name="connsiteY35" fmla="*/ 4320406 h 5104292"/>
              <a:gd name="connsiteX36" fmla="*/ 1235149 w 5033421"/>
              <a:gd name="connsiteY36" fmla="*/ 4227536 h 5104292"/>
              <a:gd name="connsiteX37" fmla="*/ 1239911 w 5033421"/>
              <a:gd name="connsiteY37" fmla="*/ 4094186 h 5104292"/>
              <a:gd name="connsiteX38" fmla="*/ 1204193 w 5033421"/>
              <a:gd name="connsiteY38" fmla="*/ 3934643 h 5104292"/>
              <a:gd name="connsiteX39" fmla="*/ 1068461 w 5033421"/>
              <a:gd name="connsiteY39" fmla="*/ 3810818 h 5104292"/>
              <a:gd name="connsiteX40" fmla="*/ 887487 w 5033421"/>
              <a:gd name="connsiteY40" fmla="*/ 3725093 h 5104292"/>
              <a:gd name="connsiteX41" fmla="*/ 730324 w 5033421"/>
              <a:gd name="connsiteY41" fmla="*/ 3727474 h 5104292"/>
              <a:gd name="connsiteX42" fmla="*/ 596974 w 5033421"/>
              <a:gd name="connsiteY42" fmla="*/ 3784624 h 5104292"/>
              <a:gd name="connsiteX43" fmla="*/ 404093 w 5033421"/>
              <a:gd name="connsiteY43" fmla="*/ 3898924 h 5104292"/>
              <a:gd name="connsiteX44" fmla="*/ 352896 w 5033421"/>
              <a:gd name="connsiteY44" fmla="*/ 3888432 h 5104292"/>
              <a:gd name="connsiteX45" fmla="*/ 0 w 5033421"/>
              <a:gd name="connsiteY45" fmla="*/ 3005857 h 5104292"/>
              <a:gd name="connsiteX46" fmla="*/ 51668 w 5033421"/>
              <a:gd name="connsiteY46" fmla="*/ 2958330 h 5104292"/>
              <a:gd name="connsiteX47" fmla="*/ 313605 w 5033421"/>
              <a:gd name="connsiteY47" fmla="*/ 2867843 h 5104292"/>
              <a:gd name="connsiteX48" fmla="*/ 418380 w 5033421"/>
              <a:gd name="connsiteY48" fmla="*/ 2820218 h 5104292"/>
              <a:gd name="connsiteX49" fmla="*/ 487436 w 5033421"/>
              <a:gd name="connsiteY49" fmla="*/ 2763068 h 5104292"/>
              <a:gd name="connsiteX50" fmla="*/ 525537 w 5033421"/>
              <a:gd name="connsiteY50" fmla="*/ 2696393 h 5104292"/>
              <a:gd name="connsiteX51" fmla="*/ 545109 w 5033421"/>
              <a:gd name="connsiteY51" fmla="*/ 2635721 h 5104292"/>
              <a:gd name="connsiteX52" fmla="*/ 568922 w 5033421"/>
              <a:gd name="connsiteY52" fmla="*/ 2520280 h 5104292"/>
              <a:gd name="connsiteX53" fmla="*/ 1649942 w 5033421"/>
              <a:gd name="connsiteY53" fmla="*/ 2520281 h 5104292"/>
              <a:gd name="connsiteX54" fmla="*/ 2513137 w 5033421"/>
              <a:gd name="connsiteY54" fmla="*/ 3383478 h 5104292"/>
              <a:gd name="connsiteX55" fmla="*/ 3376334 w 5033421"/>
              <a:gd name="connsiteY55" fmla="*/ 2520283 h 5104292"/>
              <a:gd name="connsiteX56" fmla="*/ 2513138 w 5033421"/>
              <a:gd name="connsiteY56" fmla="*/ 1657087 h 5104292"/>
              <a:gd name="connsiteX57" fmla="*/ 1649941 w 5033421"/>
              <a:gd name="connsiteY57" fmla="*/ 2520282 h 5104292"/>
              <a:gd name="connsiteX58" fmla="*/ 1649942 w 5033421"/>
              <a:gd name="connsiteY58"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125612 w 5033421"/>
              <a:gd name="connsiteY34" fmla="*/ 4639493 h 5104292"/>
              <a:gd name="connsiteX35" fmla="*/ 1104180 w 5033421"/>
              <a:gd name="connsiteY35" fmla="*/ 4563293 h 5104292"/>
              <a:gd name="connsiteX36" fmla="*/ 1206574 w 5033421"/>
              <a:gd name="connsiteY36" fmla="*/ 4320406 h 5104292"/>
              <a:gd name="connsiteX37" fmla="*/ 1235149 w 5033421"/>
              <a:gd name="connsiteY37" fmla="*/ 4227536 h 5104292"/>
              <a:gd name="connsiteX38" fmla="*/ 1239911 w 5033421"/>
              <a:gd name="connsiteY38" fmla="*/ 4094186 h 5104292"/>
              <a:gd name="connsiteX39" fmla="*/ 1204193 w 5033421"/>
              <a:gd name="connsiteY39" fmla="*/ 3934643 h 5104292"/>
              <a:gd name="connsiteX40" fmla="*/ 1068461 w 5033421"/>
              <a:gd name="connsiteY40" fmla="*/ 3810818 h 5104292"/>
              <a:gd name="connsiteX41" fmla="*/ 887487 w 5033421"/>
              <a:gd name="connsiteY41" fmla="*/ 3725093 h 5104292"/>
              <a:gd name="connsiteX42" fmla="*/ 730324 w 5033421"/>
              <a:gd name="connsiteY42" fmla="*/ 3727474 h 5104292"/>
              <a:gd name="connsiteX43" fmla="*/ 596974 w 5033421"/>
              <a:gd name="connsiteY43" fmla="*/ 3784624 h 5104292"/>
              <a:gd name="connsiteX44" fmla="*/ 404093 w 5033421"/>
              <a:gd name="connsiteY44" fmla="*/ 3898924 h 5104292"/>
              <a:gd name="connsiteX45" fmla="*/ 352896 w 5033421"/>
              <a:gd name="connsiteY45" fmla="*/ 3888432 h 5104292"/>
              <a:gd name="connsiteX46" fmla="*/ 0 w 5033421"/>
              <a:gd name="connsiteY46" fmla="*/ 3005857 h 5104292"/>
              <a:gd name="connsiteX47" fmla="*/ 51668 w 5033421"/>
              <a:gd name="connsiteY47" fmla="*/ 2958330 h 5104292"/>
              <a:gd name="connsiteX48" fmla="*/ 313605 w 5033421"/>
              <a:gd name="connsiteY48" fmla="*/ 2867843 h 5104292"/>
              <a:gd name="connsiteX49" fmla="*/ 418380 w 5033421"/>
              <a:gd name="connsiteY49" fmla="*/ 2820218 h 5104292"/>
              <a:gd name="connsiteX50" fmla="*/ 487436 w 5033421"/>
              <a:gd name="connsiteY50" fmla="*/ 2763068 h 5104292"/>
              <a:gd name="connsiteX51" fmla="*/ 525537 w 5033421"/>
              <a:gd name="connsiteY51" fmla="*/ 2696393 h 5104292"/>
              <a:gd name="connsiteX52" fmla="*/ 545109 w 5033421"/>
              <a:gd name="connsiteY52" fmla="*/ 2635721 h 5104292"/>
              <a:gd name="connsiteX53" fmla="*/ 568922 w 5033421"/>
              <a:gd name="connsiteY53" fmla="*/ 2520280 h 5104292"/>
              <a:gd name="connsiteX54" fmla="*/ 1649942 w 5033421"/>
              <a:gd name="connsiteY54" fmla="*/ 2520281 h 5104292"/>
              <a:gd name="connsiteX55" fmla="*/ 2513137 w 5033421"/>
              <a:gd name="connsiteY55" fmla="*/ 3383478 h 5104292"/>
              <a:gd name="connsiteX56" fmla="*/ 3376334 w 5033421"/>
              <a:gd name="connsiteY56" fmla="*/ 2520283 h 5104292"/>
              <a:gd name="connsiteX57" fmla="*/ 2513138 w 5033421"/>
              <a:gd name="connsiteY57" fmla="*/ 1657087 h 5104292"/>
              <a:gd name="connsiteX58" fmla="*/ 1649941 w 5033421"/>
              <a:gd name="connsiteY58" fmla="*/ 2520282 h 5104292"/>
              <a:gd name="connsiteX59" fmla="*/ 1649942 w 5033421"/>
              <a:gd name="connsiteY59"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125612 w 5033421"/>
              <a:gd name="connsiteY34" fmla="*/ 4639493 h 5104292"/>
              <a:gd name="connsiteX35" fmla="*/ 1104180 w 5033421"/>
              <a:gd name="connsiteY35" fmla="*/ 4563293 h 5104292"/>
              <a:gd name="connsiteX36" fmla="*/ 1154187 w 5033421"/>
              <a:gd name="connsiteY36" fmla="*/ 4422799 h 5104292"/>
              <a:gd name="connsiteX37" fmla="*/ 1206574 w 5033421"/>
              <a:gd name="connsiteY37" fmla="*/ 4320406 h 5104292"/>
              <a:gd name="connsiteX38" fmla="*/ 1235149 w 5033421"/>
              <a:gd name="connsiteY38" fmla="*/ 4227536 h 5104292"/>
              <a:gd name="connsiteX39" fmla="*/ 1239911 w 5033421"/>
              <a:gd name="connsiteY39" fmla="*/ 4094186 h 5104292"/>
              <a:gd name="connsiteX40" fmla="*/ 1204193 w 5033421"/>
              <a:gd name="connsiteY40" fmla="*/ 3934643 h 5104292"/>
              <a:gd name="connsiteX41" fmla="*/ 1068461 w 5033421"/>
              <a:gd name="connsiteY41" fmla="*/ 3810818 h 5104292"/>
              <a:gd name="connsiteX42" fmla="*/ 887487 w 5033421"/>
              <a:gd name="connsiteY42" fmla="*/ 3725093 h 5104292"/>
              <a:gd name="connsiteX43" fmla="*/ 730324 w 5033421"/>
              <a:gd name="connsiteY43" fmla="*/ 3727474 h 5104292"/>
              <a:gd name="connsiteX44" fmla="*/ 596974 w 5033421"/>
              <a:gd name="connsiteY44" fmla="*/ 3784624 h 5104292"/>
              <a:gd name="connsiteX45" fmla="*/ 404093 w 5033421"/>
              <a:gd name="connsiteY45" fmla="*/ 3898924 h 5104292"/>
              <a:gd name="connsiteX46" fmla="*/ 352896 w 5033421"/>
              <a:gd name="connsiteY46" fmla="*/ 3888432 h 5104292"/>
              <a:gd name="connsiteX47" fmla="*/ 0 w 5033421"/>
              <a:gd name="connsiteY47" fmla="*/ 3005857 h 5104292"/>
              <a:gd name="connsiteX48" fmla="*/ 51668 w 5033421"/>
              <a:gd name="connsiteY48" fmla="*/ 2958330 h 5104292"/>
              <a:gd name="connsiteX49" fmla="*/ 313605 w 5033421"/>
              <a:gd name="connsiteY49" fmla="*/ 2867843 h 5104292"/>
              <a:gd name="connsiteX50" fmla="*/ 418380 w 5033421"/>
              <a:gd name="connsiteY50" fmla="*/ 2820218 h 5104292"/>
              <a:gd name="connsiteX51" fmla="*/ 487436 w 5033421"/>
              <a:gd name="connsiteY51" fmla="*/ 2763068 h 5104292"/>
              <a:gd name="connsiteX52" fmla="*/ 525537 w 5033421"/>
              <a:gd name="connsiteY52" fmla="*/ 2696393 h 5104292"/>
              <a:gd name="connsiteX53" fmla="*/ 545109 w 5033421"/>
              <a:gd name="connsiteY53" fmla="*/ 2635721 h 5104292"/>
              <a:gd name="connsiteX54" fmla="*/ 568922 w 5033421"/>
              <a:gd name="connsiteY54" fmla="*/ 2520280 h 5104292"/>
              <a:gd name="connsiteX55" fmla="*/ 1649942 w 5033421"/>
              <a:gd name="connsiteY55" fmla="*/ 2520281 h 5104292"/>
              <a:gd name="connsiteX56" fmla="*/ 2513137 w 5033421"/>
              <a:gd name="connsiteY56" fmla="*/ 3383478 h 5104292"/>
              <a:gd name="connsiteX57" fmla="*/ 3376334 w 5033421"/>
              <a:gd name="connsiteY57" fmla="*/ 2520283 h 5104292"/>
              <a:gd name="connsiteX58" fmla="*/ 2513138 w 5033421"/>
              <a:gd name="connsiteY58" fmla="*/ 1657087 h 5104292"/>
              <a:gd name="connsiteX59" fmla="*/ 1649941 w 5033421"/>
              <a:gd name="connsiteY59" fmla="*/ 2520282 h 5104292"/>
              <a:gd name="connsiteX60" fmla="*/ 1649942 w 5033421"/>
              <a:gd name="connsiteY60"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125612 w 5033421"/>
              <a:gd name="connsiteY34" fmla="*/ 4639493 h 5104292"/>
              <a:gd name="connsiteX35" fmla="*/ 1104180 w 5033421"/>
              <a:gd name="connsiteY35" fmla="*/ 4563293 h 5104292"/>
              <a:gd name="connsiteX36" fmla="*/ 1154187 w 5033421"/>
              <a:gd name="connsiteY36" fmla="*/ 4422799 h 5104292"/>
              <a:gd name="connsiteX37" fmla="*/ 1223242 w 5033421"/>
              <a:gd name="connsiteY37" fmla="*/ 4320406 h 5104292"/>
              <a:gd name="connsiteX38" fmla="*/ 1235149 w 5033421"/>
              <a:gd name="connsiteY38" fmla="*/ 4227536 h 5104292"/>
              <a:gd name="connsiteX39" fmla="*/ 1239911 w 5033421"/>
              <a:gd name="connsiteY39" fmla="*/ 4094186 h 5104292"/>
              <a:gd name="connsiteX40" fmla="*/ 1204193 w 5033421"/>
              <a:gd name="connsiteY40" fmla="*/ 3934643 h 5104292"/>
              <a:gd name="connsiteX41" fmla="*/ 1068461 w 5033421"/>
              <a:gd name="connsiteY41" fmla="*/ 3810818 h 5104292"/>
              <a:gd name="connsiteX42" fmla="*/ 887487 w 5033421"/>
              <a:gd name="connsiteY42" fmla="*/ 3725093 h 5104292"/>
              <a:gd name="connsiteX43" fmla="*/ 730324 w 5033421"/>
              <a:gd name="connsiteY43" fmla="*/ 3727474 h 5104292"/>
              <a:gd name="connsiteX44" fmla="*/ 596974 w 5033421"/>
              <a:gd name="connsiteY44" fmla="*/ 3784624 h 5104292"/>
              <a:gd name="connsiteX45" fmla="*/ 404093 w 5033421"/>
              <a:gd name="connsiteY45" fmla="*/ 3898924 h 5104292"/>
              <a:gd name="connsiteX46" fmla="*/ 352896 w 5033421"/>
              <a:gd name="connsiteY46" fmla="*/ 3888432 h 5104292"/>
              <a:gd name="connsiteX47" fmla="*/ 0 w 5033421"/>
              <a:gd name="connsiteY47" fmla="*/ 3005857 h 5104292"/>
              <a:gd name="connsiteX48" fmla="*/ 51668 w 5033421"/>
              <a:gd name="connsiteY48" fmla="*/ 2958330 h 5104292"/>
              <a:gd name="connsiteX49" fmla="*/ 313605 w 5033421"/>
              <a:gd name="connsiteY49" fmla="*/ 2867843 h 5104292"/>
              <a:gd name="connsiteX50" fmla="*/ 418380 w 5033421"/>
              <a:gd name="connsiteY50" fmla="*/ 2820218 h 5104292"/>
              <a:gd name="connsiteX51" fmla="*/ 487436 w 5033421"/>
              <a:gd name="connsiteY51" fmla="*/ 2763068 h 5104292"/>
              <a:gd name="connsiteX52" fmla="*/ 525537 w 5033421"/>
              <a:gd name="connsiteY52" fmla="*/ 2696393 h 5104292"/>
              <a:gd name="connsiteX53" fmla="*/ 545109 w 5033421"/>
              <a:gd name="connsiteY53" fmla="*/ 2635721 h 5104292"/>
              <a:gd name="connsiteX54" fmla="*/ 568922 w 5033421"/>
              <a:gd name="connsiteY54" fmla="*/ 2520280 h 5104292"/>
              <a:gd name="connsiteX55" fmla="*/ 1649942 w 5033421"/>
              <a:gd name="connsiteY55" fmla="*/ 2520281 h 5104292"/>
              <a:gd name="connsiteX56" fmla="*/ 2513137 w 5033421"/>
              <a:gd name="connsiteY56" fmla="*/ 3383478 h 5104292"/>
              <a:gd name="connsiteX57" fmla="*/ 3376334 w 5033421"/>
              <a:gd name="connsiteY57" fmla="*/ 2520283 h 5104292"/>
              <a:gd name="connsiteX58" fmla="*/ 2513138 w 5033421"/>
              <a:gd name="connsiteY58" fmla="*/ 1657087 h 5104292"/>
              <a:gd name="connsiteX59" fmla="*/ 1649941 w 5033421"/>
              <a:gd name="connsiteY59" fmla="*/ 2520282 h 5104292"/>
              <a:gd name="connsiteX60" fmla="*/ 1649942 w 5033421"/>
              <a:gd name="connsiteY60"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125612 w 5033421"/>
              <a:gd name="connsiteY34" fmla="*/ 4639493 h 5104292"/>
              <a:gd name="connsiteX35" fmla="*/ 1104180 w 5033421"/>
              <a:gd name="connsiteY35" fmla="*/ 4563293 h 5104292"/>
              <a:gd name="connsiteX36" fmla="*/ 1154187 w 5033421"/>
              <a:gd name="connsiteY36" fmla="*/ 4422799 h 5104292"/>
              <a:gd name="connsiteX37" fmla="*/ 1223242 w 5033421"/>
              <a:gd name="connsiteY37" fmla="*/ 4320406 h 5104292"/>
              <a:gd name="connsiteX38" fmla="*/ 1254199 w 5033421"/>
              <a:gd name="connsiteY38" fmla="*/ 4179911 h 5104292"/>
              <a:gd name="connsiteX39" fmla="*/ 1239911 w 5033421"/>
              <a:gd name="connsiteY39" fmla="*/ 4094186 h 5104292"/>
              <a:gd name="connsiteX40" fmla="*/ 1204193 w 5033421"/>
              <a:gd name="connsiteY40" fmla="*/ 3934643 h 5104292"/>
              <a:gd name="connsiteX41" fmla="*/ 1068461 w 5033421"/>
              <a:gd name="connsiteY41" fmla="*/ 3810818 h 5104292"/>
              <a:gd name="connsiteX42" fmla="*/ 887487 w 5033421"/>
              <a:gd name="connsiteY42" fmla="*/ 3725093 h 5104292"/>
              <a:gd name="connsiteX43" fmla="*/ 730324 w 5033421"/>
              <a:gd name="connsiteY43" fmla="*/ 3727474 h 5104292"/>
              <a:gd name="connsiteX44" fmla="*/ 596974 w 5033421"/>
              <a:gd name="connsiteY44" fmla="*/ 3784624 h 5104292"/>
              <a:gd name="connsiteX45" fmla="*/ 404093 w 5033421"/>
              <a:gd name="connsiteY45" fmla="*/ 3898924 h 5104292"/>
              <a:gd name="connsiteX46" fmla="*/ 352896 w 5033421"/>
              <a:gd name="connsiteY46" fmla="*/ 3888432 h 5104292"/>
              <a:gd name="connsiteX47" fmla="*/ 0 w 5033421"/>
              <a:gd name="connsiteY47" fmla="*/ 3005857 h 5104292"/>
              <a:gd name="connsiteX48" fmla="*/ 51668 w 5033421"/>
              <a:gd name="connsiteY48" fmla="*/ 2958330 h 5104292"/>
              <a:gd name="connsiteX49" fmla="*/ 313605 w 5033421"/>
              <a:gd name="connsiteY49" fmla="*/ 2867843 h 5104292"/>
              <a:gd name="connsiteX50" fmla="*/ 418380 w 5033421"/>
              <a:gd name="connsiteY50" fmla="*/ 2820218 h 5104292"/>
              <a:gd name="connsiteX51" fmla="*/ 487436 w 5033421"/>
              <a:gd name="connsiteY51" fmla="*/ 2763068 h 5104292"/>
              <a:gd name="connsiteX52" fmla="*/ 525537 w 5033421"/>
              <a:gd name="connsiteY52" fmla="*/ 2696393 h 5104292"/>
              <a:gd name="connsiteX53" fmla="*/ 545109 w 5033421"/>
              <a:gd name="connsiteY53" fmla="*/ 2635721 h 5104292"/>
              <a:gd name="connsiteX54" fmla="*/ 568922 w 5033421"/>
              <a:gd name="connsiteY54" fmla="*/ 2520280 h 5104292"/>
              <a:gd name="connsiteX55" fmla="*/ 1649942 w 5033421"/>
              <a:gd name="connsiteY55" fmla="*/ 2520281 h 5104292"/>
              <a:gd name="connsiteX56" fmla="*/ 2513137 w 5033421"/>
              <a:gd name="connsiteY56" fmla="*/ 3383478 h 5104292"/>
              <a:gd name="connsiteX57" fmla="*/ 3376334 w 5033421"/>
              <a:gd name="connsiteY57" fmla="*/ 2520283 h 5104292"/>
              <a:gd name="connsiteX58" fmla="*/ 2513138 w 5033421"/>
              <a:gd name="connsiteY58" fmla="*/ 1657087 h 5104292"/>
              <a:gd name="connsiteX59" fmla="*/ 1649941 w 5033421"/>
              <a:gd name="connsiteY59" fmla="*/ 2520282 h 5104292"/>
              <a:gd name="connsiteX60" fmla="*/ 1649942 w 5033421"/>
              <a:gd name="connsiteY60"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125612 w 5033421"/>
              <a:gd name="connsiteY34" fmla="*/ 4639493 h 5104292"/>
              <a:gd name="connsiteX35" fmla="*/ 1104180 w 5033421"/>
              <a:gd name="connsiteY35" fmla="*/ 4563293 h 5104292"/>
              <a:gd name="connsiteX36" fmla="*/ 1166094 w 5033421"/>
              <a:gd name="connsiteY36" fmla="*/ 4422799 h 5104292"/>
              <a:gd name="connsiteX37" fmla="*/ 1223242 w 5033421"/>
              <a:gd name="connsiteY37" fmla="*/ 4320406 h 5104292"/>
              <a:gd name="connsiteX38" fmla="*/ 1254199 w 5033421"/>
              <a:gd name="connsiteY38" fmla="*/ 4179911 h 5104292"/>
              <a:gd name="connsiteX39" fmla="*/ 1239911 w 5033421"/>
              <a:gd name="connsiteY39" fmla="*/ 4094186 h 5104292"/>
              <a:gd name="connsiteX40" fmla="*/ 1204193 w 5033421"/>
              <a:gd name="connsiteY40" fmla="*/ 3934643 h 5104292"/>
              <a:gd name="connsiteX41" fmla="*/ 1068461 w 5033421"/>
              <a:gd name="connsiteY41" fmla="*/ 3810818 h 5104292"/>
              <a:gd name="connsiteX42" fmla="*/ 887487 w 5033421"/>
              <a:gd name="connsiteY42" fmla="*/ 3725093 h 5104292"/>
              <a:gd name="connsiteX43" fmla="*/ 730324 w 5033421"/>
              <a:gd name="connsiteY43" fmla="*/ 3727474 h 5104292"/>
              <a:gd name="connsiteX44" fmla="*/ 596974 w 5033421"/>
              <a:gd name="connsiteY44" fmla="*/ 3784624 h 5104292"/>
              <a:gd name="connsiteX45" fmla="*/ 404093 w 5033421"/>
              <a:gd name="connsiteY45" fmla="*/ 3898924 h 5104292"/>
              <a:gd name="connsiteX46" fmla="*/ 352896 w 5033421"/>
              <a:gd name="connsiteY46" fmla="*/ 3888432 h 5104292"/>
              <a:gd name="connsiteX47" fmla="*/ 0 w 5033421"/>
              <a:gd name="connsiteY47" fmla="*/ 3005857 h 5104292"/>
              <a:gd name="connsiteX48" fmla="*/ 51668 w 5033421"/>
              <a:gd name="connsiteY48" fmla="*/ 2958330 h 5104292"/>
              <a:gd name="connsiteX49" fmla="*/ 313605 w 5033421"/>
              <a:gd name="connsiteY49" fmla="*/ 2867843 h 5104292"/>
              <a:gd name="connsiteX50" fmla="*/ 418380 w 5033421"/>
              <a:gd name="connsiteY50" fmla="*/ 2820218 h 5104292"/>
              <a:gd name="connsiteX51" fmla="*/ 487436 w 5033421"/>
              <a:gd name="connsiteY51" fmla="*/ 2763068 h 5104292"/>
              <a:gd name="connsiteX52" fmla="*/ 525537 w 5033421"/>
              <a:gd name="connsiteY52" fmla="*/ 2696393 h 5104292"/>
              <a:gd name="connsiteX53" fmla="*/ 545109 w 5033421"/>
              <a:gd name="connsiteY53" fmla="*/ 2635721 h 5104292"/>
              <a:gd name="connsiteX54" fmla="*/ 568922 w 5033421"/>
              <a:gd name="connsiteY54" fmla="*/ 2520280 h 5104292"/>
              <a:gd name="connsiteX55" fmla="*/ 1649942 w 5033421"/>
              <a:gd name="connsiteY55" fmla="*/ 2520281 h 5104292"/>
              <a:gd name="connsiteX56" fmla="*/ 2513137 w 5033421"/>
              <a:gd name="connsiteY56" fmla="*/ 3383478 h 5104292"/>
              <a:gd name="connsiteX57" fmla="*/ 3376334 w 5033421"/>
              <a:gd name="connsiteY57" fmla="*/ 2520283 h 5104292"/>
              <a:gd name="connsiteX58" fmla="*/ 2513138 w 5033421"/>
              <a:gd name="connsiteY58" fmla="*/ 1657087 h 5104292"/>
              <a:gd name="connsiteX59" fmla="*/ 1649941 w 5033421"/>
              <a:gd name="connsiteY59" fmla="*/ 2520282 h 5104292"/>
              <a:gd name="connsiteX60" fmla="*/ 1649942 w 5033421"/>
              <a:gd name="connsiteY60"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125612 w 5033421"/>
              <a:gd name="connsiteY34" fmla="*/ 4639493 h 5104292"/>
              <a:gd name="connsiteX35" fmla="*/ 1104180 w 5033421"/>
              <a:gd name="connsiteY35" fmla="*/ 4563293 h 5104292"/>
              <a:gd name="connsiteX36" fmla="*/ 1166094 w 5033421"/>
              <a:gd name="connsiteY36" fmla="*/ 4422799 h 5104292"/>
              <a:gd name="connsiteX37" fmla="*/ 1223242 w 5033421"/>
              <a:gd name="connsiteY37" fmla="*/ 4320406 h 5104292"/>
              <a:gd name="connsiteX38" fmla="*/ 1232768 w 5033421"/>
              <a:gd name="connsiteY38" fmla="*/ 4179911 h 5104292"/>
              <a:gd name="connsiteX39" fmla="*/ 1239911 w 5033421"/>
              <a:gd name="connsiteY39" fmla="*/ 4094186 h 5104292"/>
              <a:gd name="connsiteX40" fmla="*/ 1204193 w 5033421"/>
              <a:gd name="connsiteY40" fmla="*/ 3934643 h 5104292"/>
              <a:gd name="connsiteX41" fmla="*/ 1068461 w 5033421"/>
              <a:gd name="connsiteY41" fmla="*/ 3810818 h 5104292"/>
              <a:gd name="connsiteX42" fmla="*/ 887487 w 5033421"/>
              <a:gd name="connsiteY42" fmla="*/ 3725093 h 5104292"/>
              <a:gd name="connsiteX43" fmla="*/ 730324 w 5033421"/>
              <a:gd name="connsiteY43" fmla="*/ 3727474 h 5104292"/>
              <a:gd name="connsiteX44" fmla="*/ 596974 w 5033421"/>
              <a:gd name="connsiteY44" fmla="*/ 3784624 h 5104292"/>
              <a:gd name="connsiteX45" fmla="*/ 404093 w 5033421"/>
              <a:gd name="connsiteY45" fmla="*/ 3898924 h 5104292"/>
              <a:gd name="connsiteX46" fmla="*/ 352896 w 5033421"/>
              <a:gd name="connsiteY46" fmla="*/ 3888432 h 5104292"/>
              <a:gd name="connsiteX47" fmla="*/ 0 w 5033421"/>
              <a:gd name="connsiteY47" fmla="*/ 3005857 h 5104292"/>
              <a:gd name="connsiteX48" fmla="*/ 51668 w 5033421"/>
              <a:gd name="connsiteY48" fmla="*/ 2958330 h 5104292"/>
              <a:gd name="connsiteX49" fmla="*/ 313605 w 5033421"/>
              <a:gd name="connsiteY49" fmla="*/ 2867843 h 5104292"/>
              <a:gd name="connsiteX50" fmla="*/ 418380 w 5033421"/>
              <a:gd name="connsiteY50" fmla="*/ 2820218 h 5104292"/>
              <a:gd name="connsiteX51" fmla="*/ 487436 w 5033421"/>
              <a:gd name="connsiteY51" fmla="*/ 2763068 h 5104292"/>
              <a:gd name="connsiteX52" fmla="*/ 525537 w 5033421"/>
              <a:gd name="connsiteY52" fmla="*/ 2696393 h 5104292"/>
              <a:gd name="connsiteX53" fmla="*/ 545109 w 5033421"/>
              <a:gd name="connsiteY53" fmla="*/ 2635721 h 5104292"/>
              <a:gd name="connsiteX54" fmla="*/ 568922 w 5033421"/>
              <a:gd name="connsiteY54" fmla="*/ 2520280 h 5104292"/>
              <a:gd name="connsiteX55" fmla="*/ 1649942 w 5033421"/>
              <a:gd name="connsiteY55" fmla="*/ 2520281 h 5104292"/>
              <a:gd name="connsiteX56" fmla="*/ 2513137 w 5033421"/>
              <a:gd name="connsiteY56" fmla="*/ 3383478 h 5104292"/>
              <a:gd name="connsiteX57" fmla="*/ 3376334 w 5033421"/>
              <a:gd name="connsiteY57" fmla="*/ 2520283 h 5104292"/>
              <a:gd name="connsiteX58" fmla="*/ 2513138 w 5033421"/>
              <a:gd name="connsiteY58" fmla="*/ 1657087 h 5104292"/>
              <a:gd name="connsiteX59" fmla="*/ 1649941 w 5033421"/>
              <a:gd name="connsiteY59" fmla="*/ 2520282 h 5104292"/>
              <a:gd name="connsiteX60" fmla="*/ 1649942 w 5033421"/>
              <a:gd name="connsiteY60"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125612 w 5033421"/>
              <a:gd name="connsiteY34" fmla="*/ 4639493 h 5104292"/>
              <a:gd name="connsiteX35" fmla="*/ 1104180 w 5033421"/>
              <a:gd name="connsiteY35" fmla="*/ 4563293 h 5104292"/>
              <a:gd name="connsiteX36" fmla="*/ 1166094 w 5033421"/>
              <a:gd name="connsiteY36" fmla="*/ 4422799 h 5104292"/>
              <a:gd name="connsiteX37" fmla="*/ 1223242 w 5033421"/>
              <a:gd name="connsiteY37" fmla="*/ 4320406 h 5104292"/>
              <a:gd name="connsiteX38" fmla="*/ 1251818 w 5033421"/>
              <a:gd name="connsiteY38" fmla="*/ 4184674 h 5104292"/>
              <a:gd name="connsiteX39" fmla="*/ 1239911 w 5033421"/>
              <a:gd name="connsiteY39" fmla="*/ 4094186 h 5104292"/>
              <a:gd name="connsiteX40" fmla="*/ 1204193 w 5033421"/>
              <a:gd name="connsiteY40" fmla="*/ 3934643 h 5104292"/>
              <a:gd name="connsiteX41" fmla="*/ 1068461 w 5033421"/>
              <a:gd name="connsiteY41" fmla="*/ 3810818 h 5104292"/>
              <a:gd name="connsiteX42" fmla="*/ 887487 w 5033421"/>
              <a:gd name="connsiteY42" fmla="*/ 3725093 h 5104292"/>
              <a:gd name="connsiteX43" fmla="*/ 730324 w 5033421"/>
              <a:gd name="connsiteY43" fmla="*/ 3727474 h 5104292"/>
              <a:gd name="connsiteX44" fmla="*/ 596974 w 5033421"/>
              <a:gd name="connsiteY44" fmla="*/ 3784624 h 5104292"/>
              <a:gd name="connsiteX45" fmla="*/ 404093 w 5033421"/>
              <a:gd name="connsiteY45" fmla="*/ 3898924 h 5104292"/>
              <a:gd name="connsiteX46" fmla="*/ 352896 w 5033421"/>
              <a:gd name="connsiteY46" fmla="*/ 3888432 h 5104292"/>
              <a:gd name="connsiteX47" fmla="*/ 0 w 5033421"/>
              <a:gd name="connsiteY47" fmla="*/ 3005857 h 5104292"/>
              <a:gd name="connsiteX48" fmla="*/ 51668 w 5033421"/>
              <a:gd name="connsiteY48" fmla="*/ 2958330 h 5104292"/>
              <a:gd name="connsiteX49" fmla="*/ 313605 w 5033421"/>
              <a:gd name="connsiteY49" fmla="*/ 2867843 h 5104292"/>
              <a:gd name="connsiteX50" fmla="*/ 418380 w 5033421"/>
              <a:gd name="connsiteY50" fmla="*/ 2820218 h 5104292"/>
              <a:gd name="connsiteX51" fmla="*/ 487436 w 5033421"/>
              <a:gd name="connsiteY51" fmla="*/ 2763068 h 5104292"/>
              <a:gd name="connsiteX52" fmla="*/ 525537 w 5033421"/>
              <a:gd name="connsiteY52" fmla="*/ 2696393 h 5104292"/>
              <a:gd name="connsiteX53" fmla="*/ 545109 w 5033421"/>
              <a:gd name="connsiteY53" fmla="*/ 2635721 h 5104292"/>
              <a:gd name="connsiteX54" fmla="*/ 568922 w 5033421"/>
              <a:gd name="connsiteY54" fmla="*/ 2520280 h 5104292"/>
              <a:gd name="connsiteX55" fmla="*/ 1649942 w 5033421"/>
              <a:gd name="connsiteY55" fmla="*/ 2520281 h 5104292"/>
              <a:gd name="connsiteX56" fmla="*/ 2513137 w 5033421"/>
              <a:gd name="connsiteY56" fmla="*/ 3383478 h 5104292"/>
              <a:gd name="connsiteX57" fmla="*/ 3376334 w 5033421"/>
              <a:gd name="connsiteY57" fmla="*/ 2520283 h 5104292"/>
              <a:gd name="connsiteX58" fmla="*/ 2513138 w 5033421"/>
              <a:gd name="connsiteY58" fmla="*/ 1657087 h 5104292"/>
              <a:gd name="connsiteX59" fmla="*/ 1649941 w 5033421"/>
              <a:gd name="connsiteY59" fmla="*/ 2520282 h 5104292"/>
              <a:gd name="connsiteX60" fmla="*/ 1649942 w 5033421"/>
              <a:gd name="connsiteY60" fmla="*/ 2520281 h 5104292"/>
              <a:gd name="connsiteX0" fmla="*/ 568922 w 5033421"/>
              <a:gd name="connsiteY0" fmla="*/ 2520280 h 5104292"/>
              <a:gd name="connsiteX1" fmla="*/ 575545 w 5033421"/>
              <a:gd name="connsiteY1" fmla="*/ 2467794 h 5104292"/>
              <a:gd name="connsiteX2" fmla="*/ 535063 w 5033421"/>
              <a:gd name="connsiteY2" fmla="*/ 2324918 h 5104292"/>
              <a:gd name="connsiteX3" fmla="*/ 404095 w 5033421"/>
              <a:gd name="connsiteY3" fmla="*/ 2167756 h 5104292"/>
              <a:gd name="connsiteX4" fmla="*/ 254076 w 5033421"/>
              <a:gd name="connsiteY4" fmla="*/ 2072507 h 5104292"/>
              <a:gd name="connsiteX5" fmla="*/ 32620 w 5033421"/>
              <a:gd name="connsiteY5" fmla="*/ 1998687 h 5104292"/>
              <a:gd name="connsiteX6" fmla="*/ 399332 w 5033421"/>
              <a:gd name="connsiteY6" fmla="*/ 1122387 h 5104292"/>
              <a:gd name="connsiteX7" fmla="*/ 485057 w 5033421"/>
              <a:gd name="connsiteY7" fmla="*/ 1124768 h 5104292"/>
              <a:gd name="connsiteX8" fmla="*/ 656507 w 5033421"/>
              <a:gd name="connsiteY8" fmla="*/ 1191443 h 5104292"/>
              <a:gd name="connsiteX9" fmla="*/ 742232 w 5033421"/>
              <a:gd name="connsiteY9" fmla="*/ 1236687 h 5104292"/>
              <a:gd name="connsiteX10" fmla="*/ 877963 w 5033421"/>
              <a:gd name="connsiteY10" fmla="*/ 1258118 h 5104292"/>
              <a:gd name="connsiteX11" fmla="*/ 1042270 w 5033421"/>
              <a:gd name="connsiteY11" fmla="*/ 1241450 h 5104292"/>
              <a:gd name="connsiteX12" fmla="*/ 1173946 w 5033421"/>
              <a:gd name="connsiteY12" fmla="*/ 1173942 h 5104292"/>
              <a:gd name="connsiteX13" fmla="*/ 1249438 w 5033421"/>
              <a:gd name="connsiteY13" fmla="*/ 1093812 h 5104292"/>
              <a:gd name="connsiteX14" fmla="*/ 1301825 w 5033421"/>
              <a:gd name="connsiteY14" fmla="*/ 986656 h 5104292"/>
              <a:gd name="connsiteX15" fmla="*/ 1311351 w 5033421"/>
              <a:gd name="connsiteY15" fmla="*/ 903312 h 5104292"/>
              <a:gd name="connsiteX16" fmla="*/ 1306588 w 5033421"/>
              <a:gd name="connsiteY16" fmla="*/ 834256 h 5104292"/>
              <a:gd name="connsiteX17" fmla="*/ 1280395 w 5033421"/>
              <a:gd name="connsiteY17" fmla="*/ 710431 h 5104292"/>
              <a:gd name="connsiteX18" fmla="*/ 1211338 w 5033421"/>
              <a:gd name="connsiteY18" fmla="*/ 555650 h 5104292"/>
              <a:gd name="connsiteX19" fmla="*/ 1144664 w 5033421"/>
              <a:gd name="connsiteY19" fmla="*/ 410394 h 5104292"/>
              <a:gd name="connsiteX20" fmla="*/ 2009082 w 5033421"/>
              <a:gd name="connsiteY20" fmla="*/ 0 h 5104292"/>
              <a:gd name="connsiteX21" fmla="*/ 2081090 w 5033421"/>
              <a:gd name="connsiteY21" fmla="*/ 216024 h 5104292"/>
              <a:gd name="connsiteX22" fmla="*/ 2225106 w 5033421"/>
              <a:gd name="connsiteY22" fmla="*/ 432048 h 5104292"/>
              <a:gd name="connsiteX23" fmla="*/ 2297114 w 5033421"/>
              <a:gd name="connsiteY23" fmla="*/ 504056 h 5104292"/>
              <a:gd name="connsiteX24" fmla="*/ 2441130 w 5033421"/>
              <a:gd name="connsiteY24" fmla="*/ 576064 h 5104292"/>
              <a:gd name="connsiteX25" fmla="*/ 2657154 w 5033421"/>
              <a:gd name="connsiteY25" fmla="*/ 576064 h 5104292"/>
              <a:gd name="connsiteX26" fmla="*/ 2801170 w 5033421"/>
              <a:gd name="connsiteY26" fmla="*/ 504056 h 5104292"/>
              <a:gd name="connsiteX27" fmla="*/ 2945186 w 5033421"/>
              <a:gd name="connsiteY27" fmla="*/ 288032 h 5104292"/>
              <a:gd name="connsiteX28" fmla="*/ 3017194 w 5033421"/>
              <a:gd name="connsiteY28" fmla="*/ 72008 h 5104292"/>
              <a:gd name="connsiteX29" fmla="*/ 4295250 w 5033421"/>
              <a:gd name="connsiteY29" fmla="*/ 738180 h 5104292"/>
              <a:gd name="connsiteX30" fmla="*/ 5033420 w 5033421"/>
              <a:gd name="connsiteY30" fmla="*/ 2520289 h 5104292"/>
              <a:gd name="connsiteX31" fmla="*/ 4295247 w 5033421"/>
              <a:gd name="connsiteY31" fmla="*/ 4302397 h 5104292"/>
              <a:gd name="connsiteX32" fmla="*/ 2513139 w 5033421"/>
              <a:gd name="connsiteY32" fmla="*/ 5040569 h 5104292"/>
              <a:gd name="connsiteX33" fmla="*/ 1211337 w 5033421"/>
              <a:gd name="connsiteY33" fmla="*/ 4684737 h 5104292"/>
              <a:gd name="connsiteX34" fmla="*/ 1125612 w 5033421"/>
              <a:gd name="connsiteY34" fmla="*/ 4639493 h 5104292"/>
              <a:gd name="connsiteX35" fmla="*/ 1104180 w 5033421"/>
              <a:gd name="connsiteY35" fmla="*/ 4563293 h 5104292"/>
              <a:gd name="connsiteX36" fmla="*/ 1166094 w 5033421"/>
              <a:gd name="connsiteY36" fmla="*/ 4422799 h 5104292"/>
              <a:gd name="connsiteX37" fmla="*/ 1223242 w 5033421"/>
              <a:gd name="connsiteY37" fmla="*/ 4320406 h 5104292"/>
              <a:gd name="connsiteX38" fmla="*/ 1251818 w 5033421"/>
              <a:gd name="connsiteY38" fmla="*/ 4184674 h 5104292"/>
              <a:gd name="connsiteX39" fmla="*/ 1239911 w 5033421"/>
              <a:gd name="connsiteY39" fmla="*/ 4094186 h 5104292"/>
              <a:gd name="connsiteX40" fmla="*/ 1199430 w 5033421"/>
              <a:gd name="connsiteY40" fmla="*/ 3953693 h 5104292"/>
              <a:gd name="connsiteX41" fmla="*/ 1068461 w 5033421"/>
              <a:gd name="connsiteY41" fmla="*/ 3810818 h 5104292"/>
              <a:gd name="connsiteX42" fmla="*/ 887487 w 5033421"/>
              <a:gd name="connsiteY42" fmla="*/ 3725093 h 5104292"/>
              <a:gd name="connsiteX43" fmla="*/ 730324 w 5033421"/>
              <a:gd name="connsiteY43" fmla="*/ 3727474 h 5104292"/>
              <a:gd name="connsiteX44" fmla="*/ 596974 w 5033421"/>
              <a:gd name="connsiteY44" fmla="*/ 3784624 h 5104292"/>
              <a:gd name="connsiteX45" fmla="*/ 404093 w 5033421"/>
              <a:gd name="connsiteY45" fmla="*/ 3898924 h 5104292"/>
              <a:gd name="connsiteX46" fmla="*/ 352896 w 5033421"/>
              <a:gd name="connsiteY46" fmla="*/ 3888432 h 5104292"/>
              <a:gd name="connsiteX47" fmla="*/ 0 w 5033421"/>
              <a:gd name="connsiteY47" fmla="*/ 3005857 h 5104292"/>
              <a:gd name="connsiteX48" fmla="*/ 51668 w 5033421"/>
              <a:gd name="connsiteY48" fmla="*/ 2958330 h 5104292"/>
              <a:gd name="connsiteX49" fmla="*/ 313605 w 5033421"/>
              <a:gd name="connsiteY49" fmla="*/ 2867843 h 5104292"/>
              <a:gd name="connsiteX50" fmla="*/ 418380 w 5033421"/>
              <a:gd name="connsiteY50" fmla="*/ 2820218 h 5104292"/>
              <a:gd name="connsiteX51" fmla="*/ 487436 w 5033421"/>
              <a:gd name="connsiteY51" fmla="*/ 2763068 h 5104292"/>
              <a:gd name="connsiteX52" fmla="*/ 525537 w 5033421"/>
              <a:gd name="connsiteY52" fmla="*/ 2696393 h 5104292"/>
              <a:gd name="connsiteX53" fmla="*/ 545109 w 5033421"/>
              <a:gd name="connsiteY53" fmla="*/ 2635721 h 5104292"/>
              <a:gd name="connsiteX54" fmla="*/ 568922 w 5033421"/>
              <a:gd name="connsiteY54" fmla="*/ 2520280 h 5104292"/>
              <a:gd name="connsiteX55" fmla="*/ 1649942 w 5033421"/>
              <a:gd name="connsiteY55" fmla="*/ 2520281 h 5104292"/>
              <a:gd name="connsiteX56" fmla="*/ 2513137 w 5033421"/>
              <a:gd name="connsiteY56" fmla="*/ 3383478 h 5104292"/>
              <a:gd name="connsiteX57" fmla="*/ 3376334 w 5033421"/>
              <a:gd name="connsiteY57" fmla="*/ 2520283 h 5104292"/>
              <a:gd name="connsiteX58" fmla="*/ 2513138 w 5033421"/>
              <a:gd name="connsiteY58" fmla="*/ 1657087 h 5104292"/>
              <a:gd name="connsiteX59" fmla="*/ 1649941 w 5033421"/>
              <a:gd name="connsiteY59" fmla="*/ 2520282 h 5104292"/>
              <a:gd name="connsiteX60" fmla="*/ 1649942 w 5033421"/>
              <a:gd name="connsiteY60" fmla="*/ 2520281 h 5104292"/>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1211337 w 5033421"/>
              <a:gd name="connsiteY33" fmla="*/ 4684737 h 5040569"/>
              <a:gd name="connsiteX34" fmla="*/ 1125612 w 5033421"/>
              <a:gd name="connsiteY34" fmla="*/ 4639493 h 5040569"/>
              <a:gd name="connsiteX35" fmla="*/ 1104180 w 5033421"/>
              <a:gd name="connsiteY35" fmla="*/ 4563293 h 5040569"/>
              <a:gd name="connsiteX36" fmla="*/ 1166094 w 5033421"/>
              <a:gd name="connsiteY36" fmla="*/ 4422799 h 5040569"/>
              <a:gd name="connsiteX37" fmla="*/ 1223242 w 5033421"/>
              <a:gd name="connsiteY37" fmla="*/ 4320406 h 5040569"/>
              <a:gd name="connsiteX38" fmla="*/ 1251818 w 5033421"/>
              <a:gd name="connsiteY38" fmla="*/ 4184674 h 5040569"/>
              <a:gd name="connsiteX39" fmla="*/ 1239911 w 5033421"/>
              <a:gd name="connsiteY39" fmla="*/ 4094186 h 5040569"/>
              <a:gd name="connsiteX40" fmla="*/ 1199430 w 5033421"/>
              <a:gd name="connsiteY40" fmla="*/ 3953693 h 5040569"/>
              <a:gd name="connsiteX41" fmla="*/ 1068461 w 5033421"/>
              <a:gd name="connsiteY41" fmla="*/ 3810818 h 5040569"/>
              <a:gd name="connsiteX42" fmla="*/ 887487 w 5033421"/>
              <a:gd name="connsiteY42" fmla="*/ 3725093 h 5040569"/>
              <a:gd name="connsiteX43" fmla="*/ 730324 w 5033421"/>
              <a:gd name="connsiteY43" fmla="*/ 3727474 h 5040569"/>
              <a:gd name="connsiteX44" fmla="*/ 596974 w 5033421"/>
              <a:gd name="connsiteY44" fmla="*/ 3784624 h 5040569"/>
              <a:gd name="connsiteX45" fmla="*/ 404093 w 5033421"/>
              <a:gd name="connsiteY45" fmla="*/ 3898924 h 5040569"/>
              <a:gd name="connsiteX46" fmla="*/ 352896 w 5033421"/>
              <a:gd name="connsiteY46" fmla="*/ 3888432 h 5040569"/>
              <a:gd name="connsiteX47" fmla="*/ 0 w 5033421"/>
              <a:gd name="connsiteY47" fmla="*/ 3005857 h 5040569"/>
              <a:gd name="connsiteX48" fmla="*/ 51668 w 5033421"/>
              <a:gd name="connsiteY48" fmla="*/ 2958330 h 5040569"/>
              <a:gd name="connsiteX49" fmla="*/ 313605 w 5033421"/>
              <a:gd name="connsiteY49" fmla="*/ 2867843 h 5040569"/>
              <a:gd name="connsiteX50" fmla="*/ 418380 w 5033421"/>
              <a:gd name="connsiteY50" fmla="*/ 2820218 h 5040569"/>
              <a:gd name="connsiteX51" fmla="*/ 487436 w 5033421"/>
              <a:gd name="connsiteY51" fmla="*/ 2763068 h 5040569"/>
              <a:gd name="connsiteX52" fmla="*/ 525537 w 5033421"/>
              <a:gd name="connsiteY52" fmla="*/ 2696393 h 5040569"/>
              <a:gd name="connsiteX53" fmla="*/ 545109 w 5033421"/>
              <a:gd name="connsiteY53" fmla="*/ 2635721 h 5040569"/>
              <a:gd name="connsiteX54" fmla="*/ 568922 w 5033421"/>
              <a:gd name="connsiteY54" fmla="*/ 2520280 h 5040569"/>
              <a:gd name="connsiteX55" fmla="*/ 1649942 w 5033421"/>
              <a:gd name="connsiteY55" fmla="*/ 2520281 h 5040569"/>
              <a:gd name="connsiteX56" fmla="*/ 2513137 w 5033421"/>
              <a:gd name="connsiteY56" fmla="*/ 3383478 h 5040569"/>
              <a:gd name="connsiteX57" fmla="*/ 3376334 w 5033421"/>
              <a:gd name="connsiteY57" fmla="*/ 2520283 h 5040569"/>
              <a:gd name="connsiteX58" fmla="*/ 2513138 w 5033421"/>
              <a:gd name="connsiteY58" fmla="*/ 1657087 h 5040569"/>
              <a:gd name="connsiteX59" fmla="*/ 1649941 w 5033421"/>
              <a:gd name="connsiteY59" fmla="*/ 2520282 h 5040569"/>
              <a:gd name="connsiteX60" fmla="*/ 1649942 w 5033421"/>
              <a:gd name="connsiteY60"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1901899 w 5033421"/>
              <a:gd name="connsiteY33" fmla="*/ 4996681 h 5040569"/>
              <a:gd name="connsiteX34" fmla="*/ 1211337 w 5033421"/>
              <a:gd name="connsiteY34" fmla="*/ 4684737 h 5040569"/>
              <a:gd name="connsiteX35" fmla="*/ 1125612 w 5033421"/>
              <a:gd name="connsiteY35" fmla="*/ 4639493 h 5040569"/>
              <a:gd name="connsiteX36" fmla="*/ 1104180 w 5033421"/>
              <a:gd name="connsiteY36" fmla="*/ 4563293 h 5040569"/>
              <a:gd name="connsiteX37" fmla="*/ 1166094 w 5033421"/>
              <a:gd name="connsiteY37" fmla="*/ 4422799 h 5040569"/>
              <a:gd name="connsiteX38" fmla="*/ 1223242 w 5033421"/>
              <a:gd name="connsiteY38" fmla="*/ 4320406 h 5040569"/>
              <a:gd name="connsiteX39" fmla="*/ 1251818 w 5033421"/>
              <a:gd name="connsiteY39" fmla="*/ 4184674 h 5040569"/>
              <a:gd name="connsiteX40" fmla="*/ 1239911 w 5033421"/>
              <a:gd name="connsiteY40" fmla="*/ 4094186 h 5040569"/>
              <a:gd name="connsiteX41" fmla="*/ 1199430 w 5033421"/>
              <a:gd name="connsiteY41" fmla="*/ 3953693 h 5040569"/>
              <a:gd name="connsiteX42" fmla="*/ 1068461 w 5033421"/>
              <a:gd name="connsiteY42" fmla="*/ 3810818 h 5040569"/>
              <a:gd name="connsiteX43" fmla="*/ 887487 w 5033421"/>
              <a:gd name="connsiteY43" fmla="*/ 3725093 h 5040569"/>
              <a:gd name="connsiteX44" fmla="*/ 730324 w 5033421"/>
              <a:gd name="connsiteY44" fmla="*/ 3727474 h 5040569"/>
              <a:gd name="connsiteX45" fmla="*/ 596974 w 5033421"/>
              <a:gd name="connsiteY45" fmla="*/ 3784624 h 5040569"/>
              <a:gd name="connsiteX46" fmla="*/ 404093 w 5033421"/>
              <a:gd name="connsiteY46" fmla="*/ 3898924 h 5040569"/>
              <a:gd name="connsiteX47" fmla="*/ 352896 w 5033421"/>
              <a:gd name="connsiteY47" fmla="*/ 3888432 h 5040569"/>
              <a:gd name="connsiteX48" fmla="*/ 0 w 5033421"/>
              <a:gd name="connsiteY48" fmla="*/ 3005857 h 5040569"/>
              <a:gd name="connsiteX49" fmla="*/ 51668 w 5033421"/>
              <a:gd name="connsiteY49" fmla="*/ 2958330 h 5040569"/>
              <a:gd name="connsiteX50" fmla="*/ 313605 w 5033421"/>
              <a:gd name="connsiteY50" fmla="*/ 2867843 h 5040569"/>
              <a:gd name="connsiteX51" fmla="*/ 418380 w 5033421"/>
              <a:gd name="connsiteY51" fmla="*/ 2820218 h 5040569"/>
              <a:gd name="connsiteX52" fmla="*/ 487436 w 5033421"/>
              <a:gd name="connsiteY52" fmla="*/ 2763068 h 5040569"/>
              <a:gd name="connsiteX53" fmla="*/ 525537 w 5033421"/>
              <a:gd name="connsiteY53" fmla="*/ 2696393 h 5040569"/>
              <a:gd name="connsiteX54" fmla="*/ 545109 w 5033421"/>
              <a:gd name="connsiteY54" fmla="*/ 2635721 h 5040569"/>
              <a:gd name="connsiteX55" fmla="*/ 568922 w 5033421"/>
              <a:gd name="connsiteY55" fmla="*/ 2520280 h 5040569"/>
              <a:gd name="connsiteX56" fmla="*/ 1649942 w 5033421"/>
              <a:gd name="connsiteY56" fmla="*/ 2520281 h 5040569"/>
              <a:gd name="connsiteX57" fmla="*/ 2513137 w 5033421"/>
              <a:gd name="connsiteY57" fmla="*/ 3383478 h 5040569"/>
              <a:gd name="connsiteX58" fmla="*/ 3376334 w 5033421"/>
              <a:gd name="connsiteY58" fmla="*/ 2520283 h 5040569"/>
              <a:gd name="connsiteX59" fmla="*/ 2513138 w 5033421"/>
              <a:gd name="connsiteY59" fmla="*/ 1657087 h 5040569"/>
              <a:gd name="connsiteX60" fmla="*/ 1649941 w 5033421"/>
              <a:gd name="connsiteY60" fmla="*/ 2520282 h 5040569"/>
              <a:gd name="connsiteX61" fmla="*/ 1649942 w 5033421"/>
              <a:gd name="connsiteY61"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104305 w 5033421"/>
              <a:gd name="connsiteY33" fmla="*/ 4653781 h 5040569"/>
              <a:gd name="connsiteX34" fmla="*/ 1901899 w 5033421"/>
              <a:gd name="connsiteY34" fmla="*/ 4996681 h 5040569"/>
              <a:gd name="connsiteX35" fmla="*/ 1211337 w 5033421"/>
              <a:gd name="connsiteY35" fmla="*/ 4684737 h 5040569"/>
              <a:gd name="connsiteX36" fmla="*/ 1125612 w 5033421"/>
              <a:gd name="connsiteY36" fmla="*/ 4639493 h 5040569"/>
              <a:gd name="connsiteX37" fmla="*/ 1104180 w 5033421"/>
              <a:gd name="connsiteY37" fmla="*/ 4563293 h 5040569"/>
              <a:gd name="connsiteX38" fmla="*/ 1166094 w 5033421"/>
              <a:gd name="connsiteY38" fmla="*/ 4422799 h 5040569"/>
              <a:gd name="connsiteX39" fmla="*/ 1223242 w 5033421"/>
              <a:gd name="connsiteY39" fmla="*/ 4320406 h 5040569"/>
              <a:gd name="connsiteX40" fmla="*/ 1251818 w 5033421"/>
              <a:gd name="connsiteY40" fmla="*/ 4184674 h 5040569"/>
              <a:gd name="connsiteX41" fmla="*/ 1239911 w 5033421"/>
              <a:gd name="connsiteY41" fmla="*/ 4094186 h 5040569"/>
              <a:gd name="connsiteX42" fmla="*/ 1199430 w 5033421"/>
              <a:gd name="connsiteY42" fmla="*/ 3953693 h 5040569"/>
              <a:gd name="connsiteX43" fmla="*/ 1068461 w 5033421"/>
              <a:gd name="connsiteY43" fmla="*/ 3810818 h 5040569"/>
              <a:gd name="connsiteX44" fmla="*/ 887487 w 5033421"/>
              <a:gd name="connsiteY44" fmla="*/ 3725093 h 5040569"/>
              <a:gd name="connsiteX45" fmla="*/ 730324 w 5033421"/>
              <a:gd name="connsiteY45" fmla="*/ 3727474 h 5040569"/>
              <a:gd name="connsiteX46" fmla="*/ 596974 w 5033421"/>
              <a:gd name="connsiteY46" fmla="*/ 3784624 h 5040569"/>
              <a:gd name="connsiteX47" fmla="*/ 404093 w 5033421"/>
              <a:gd name="connsiteY47" fmla="*/ 3898924 h 5040569"/>
              <a:gd name="connsiteX48" fmla="*/ 352896 w 5033421"/>
              <a:gd name="connsiteY48" fmla="*/ 3888432 h 5040569"/>
              <a:gd name="connsiteX49" fmla="*/ 0 w 5033421"/>
              <a:gd name="connsiteY49" fmla="*/ 3005857 h 5040569"/>
              <a:gd name="connsiteX50" fmla="*/ 51668 w 5033421"/>
              <a:gd name="connsiteY50" fmla="*/ 2958330 h 5040569"/>
              <a:gd name="connsiteX51" fmla="*/ 313605 w 5033421"/>
              <a:gd name="connsiteY51" fmla="*/ 2867843 h 5040569"/>
              <a:gd name="connsiteX52" fmla="*/ 418380 w 5033421"/>
              <a:gd name="connsiteY52" fmla="*/ 2820218 h 5040569"/>
              <a:gd name="connsiteX53" fmla="*/ 487436 w 5033421"/>
              <a:gd name="connsiteY53" fmla="*/ 2763068 h 5040569"/>
              <a:gd name="connsiteX54" fmla="*/ 525537 w 5033421"/>
              <a:gd name="connsiteY54" fmla="*/ 2696393 h 5040569"/>
              <a:gd name="connsiteX55" fmla="*/ 545109 w 5033421"/>
              <a:gd name="connsiteY55" fmla="*/ 2635721 h 5040569"/>
              <a:gd name="connsiteX56" fmla="*/ 568922 w 5033421"/>
              <a:gd name="connsiteY56" fmla="*/ 2520280 h 5040569"/>
              <a:gd name="connsiteX57" fmla="*/ 1649942 w 5033421"/>
              <a:gd name="connsiteY57" fmla="*/ 2520281 h 5040569"/>
              <a:gd name="connsiteX58" fmla="*/ 2513137 w 5033421"/>
              <a:gd name="connsiteY58" fmla="*/ 3383478 h 5040569"/>
              <a:gd name="connsiteX59" fmla="*/ 3376334 w 5033421"/>
              <a:gd name="connsiteY59" fmla="*/ 2520283 h 5040569"/>
              <a:gd name="connsiteX60" fmla="*/ 2513138 w 5033421"/>
              <a:gd name="connsiteY60" fmla="*/ 1657087 h 5040569"/>
              <a:gd name="connsiteX61" fmla="*/ 1649941 w 5033421"/>
              <a:gd name="connsiteY61" fmla="*/ 2520282 h 5040569"/>
              <a:gd name="connsiteX62" fmla="*/ 1649942 w 5033421"/>
              <a:gd name="connsiteY62"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104305 w 5033421"/>
              <a:gd name="connsiteY33" fmla="*/ 4653781 h 5040569"/>
              <a:gd name="connsiteX34" fmla="*/ 2004293 w 5033421"/>
              <a:gd name="connsiteY34" fmla="*/ 4930006 h 5040569"/>
              <a:gd name="connsiteX35" fmla="*/ 1901899 w 5033421"/>
              <a:gd name="connsiteY35" fmla="*/ 4996681 h 5040569"/>
              <a:gd name="connsiteX36" fmla="*/ 1211337 w 5033421"/>
              <a:gd name="connsiteY36" fmla="*/ 4684737 h 5040569"/>
              <a:gd name="connsiteX37" fmla="*/ 1125612 w 5033421"/>
              <a:gd name="connsiteY37" fmla="*/ 4639493 h 5040569"/>
              <a:gd name="connsiteX38" fmla="*/ 1104180 w 5033421"/>
              <a:gd name="connsiteY38" fmla="*/ 4563293 h 5040569"/>
              <a:gd name="connsiteX39" fmla="*/ 1166094 w 5033421"/>
              <a:gd name="connsiteY39" fmla="*/ 4422799 h 5040569"/>
              <a:gd name="connsiteX40" fmla="*/ 1223242 w 5033421"/>
              <a:gd name="connsiteY40" fmla="*/ 4320406 h 5040569"/>
              <a:gd name="connsiteX41" fmla="*/ 1251818 w 5033421"/>
              <a:gd name="connsiteY41" fmla="*/ 4184674 h 5040569"/>
              <a:gd name="connsiteX42" fmla="*/ 1239911 w 5033421"/>
              <a:gd name="connsiteY42" fmla="*/ 4094186 h 5040569"/>
              <a:gd name="connsiteX43" fmla="*/ 1199430 w 5033421"/>
              <a:gd name="connsiteY43" fmla="*/ 3953693 h 5040569"/>
              <a:gd name="connsiteX44" fmla="*/ 1068461 w 5033421"/>
              <a:gd name="connsiteY44" fmla="*/ 3810818 h 5040569"/>
              <a:gd name="connsiteX45" fmla="*/ 887487 w 5033421"/>
              <a:gd name="connsiteY45" fmla="*/ 3725093 h 5040569"/>
              <a:gd name="connsiteX46" fmla="*/ 730324 w 5033421"/>
              <a:gd name="connsiteY46" fmla="*/ 3727474 h 5040569"/>
              <a:gd name="connsiteX47" fmla="*/ 596974 w 5033421"/>
              <a:gd name="connsiteY47" fmla="*/ 3784624 h 5040569"/>
              <a:gd name="connsiteX48" fmla="*/ 404093 w 5033421"/>
              <a:gd name="connsiteY48" fmla="*/ 3898924 h 5040569"/>
              <a:gd name="connsiteX49" fmla="*/ 352896 w 5033421"/>
              <a:gd name="connsiteY49" fmla="*/ 3888432 h 5040569"/>
              <a:gd name="connsiteX50" fmla="*/ 0 w 5033421"/>
              <a:gd name="connsiteY50" fmla="*/ 3005857 h 5040569"/>
              <a:gd name="connsiteX51" fmla="*/ 51668 w 5033421"/>
              <a:gd name="connsiteY51" fmla="*/ 2958330 h 5040569"/>
              <a:gd name="connsiteX52" fmla="*/ 313605 w 5033421"/>
              <a:gd name="connsiteY52" fmla="*/ 2867843 h 5040569"/>
              <a:gd name="connsiteX53" fmla="*/ 418380 w 5033421"/>
              <a:gd name="connsiteY53" fmla="*/ 2820218 h 5040569"/>
              <a:gd name="connsiteX54" fmla="*/ 487436 w 5033421"/>
              <a:gd name="connsiteY54" fmla="*/ 2763068 h 5040569"/>
              <a:gd name="connsiteX55" fmla="*/ 525537 w 5033421"/>
              <a:gd name="connsiteY55" fmla="*/ 2696393 h 5040569"/>
              <a:gd name="connsiteX56" fmla="*/ 545109 w 5033421"/>
              <a:gd name="connsiteY56" fmla="*/ 2635721 h 5040569"/>
              <a:gd name="connsiteX57" fmla="*/ 568922 w 5033421"/>
              <a:gd name="connsiteY57" fmla="*/ 2520280 h 5040569"/>
              <a:gd name="connsiteX58" fmla="*/ 1649942 w 5033421"/>
              <a:gd name="connsiteY58" fmla="*/ 2520281 h 5040569"/>
              <a:gd name="connsiteX59" fmla="*/ 2513137 w 5033421"/>
              <a:gd name="connsiteY59" fmla="*/ 3383478 h 5040569"/>
              <a:gd name="connsiteX60" fmla="*/ 3376334 w 5033421"/>
              <a:gd name="connsiteY60" fmla="*/ 2520283 h 5040569"/>
              <a:gd name="connsiteX61" fmla="*/ 2513138 w 5033421"/>
              <a:gd name="connsiteY61" fmla="*/ 1657087 h 5040569"/>
              <a:gd name="connsiteX62" fmla="*/ 1649941 w 5033421"/>
              <a:gd name="connsiteY62" fmla="*/ 2520282 h 5040569"/>
              <a:gd name="connsiteX63" fmla="*/ 1649942 w 5033421"/>
              <a:gd name="connsiteY63"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104305 w 5033421"/>
              <a:gd name="connsiteY33" fmla="*/ 4653781 h 5040569"/>
              <a:gd name="connsiteX34" fmla="*/ 2004293 w 5033421"/>
              <a:gd name="connsiteY34" fmla="*/ 4930006 h 5040569"/>
              <a:gd name="connsiteX35" fmla="*/ 1918568 w 5033421"/>
              <a:gd name="connsiteY35" fmla="*/ 4958581 h 5040569"/>
              <a:gd name="connsiteX36" fmla="*/ 1211337 w 5033421"/>
              <a:gd name="connsiteY36" fmla="*/ 4684737 h 5040569"/>
              <a:gd name="connsiteX37" fmla="*/ 1125612 w 5033421"/>
              <a:gd name="connsiteY37" fmla="*/ 4639493 h 5040569"/>
              <a:gd name="connsiteX38" fmla="*/ 1104180 w 5033421"/>
              <a:gd name="connsiteY38" fmla="*/ 4563293 h 5040569"/>
              <a:gd name="connsiteX39" fmla="*/ 1166094 w 5033421"/>
              <a:gd name="connsiteY39" fmla="*/ 4422799 h 5040569"/>
              <a:gd name="connsiteX40" fmla="*/ 1223242 w 5033421"/>
              <a:gd name="connsiteY40" fmla="*/ 4320406 h 5040569"/>
              <a:gd name="connsiteX41" fmla="*/ 1251818 w 5033421"/>
              <a:gd name="connsiteY41" fmla="*/ 4184674 h 5040569"/>
              <a:gd name="connsiteX42" fmla="*/ 1239911 w 5033421"/>
              <a:gd name="connsiteY42" fmla="*/ 4094186 h 5040569"/>
              <a:gd name="connsiteX43" fmla="*/ 1199430 w 5033421"/>
              <a:gd name="connsiteY43" fmla="*/ 3953693 h 5040569"/>
              <a:gd name="connsiteX44" fmla="*/ 1068461 w 5033421"/>
              <a:gd name="connsiteY44" fmla="*/ 3810818 h 5040569"/>
              <a:gd name="connsiteX45" fmla="*/ 887487 w 5033421"/>
              <a:gd name="connsiteY45" fmla="*/ 3725093 h 5040569"/>
              <a:gd name="connsiteX46" fmla="*/ 730324 w 5033421"/>
              <a:gd name="connsiteY46" fmla="*/ 3727474 h 5040569"/>
              <a:gd name="connsiteX47" fmla="*/ 596974 w 5033421"/>
              <a:gd name="connsiteY47" fmla="*/ 3784624 h 5040569"/>
              <a:gd name="connsiteX48" fmla="*/ 404093 w 5033421"/>
              <a:gd name="connsiteY48" fmla="*/ 3898924 h 5040569"/>
              <a:gd name="connsiteX49" fmla="*/ 352896 w 5033421"/>
              <a:gd name="connsiteY49" fmla="*/ 3888432 h 5040569"/>
              <a:gd name="connsiteX50" fmla="*/ 0 w 5033421"/>
              <a:gd name="connsiteY50" fmla="*/ 3005857 h 5040569"/>
              <a:gd name="connsiteX51" fmla="*/ 51668 w 5033421"/>
              <a:gd name="connsiteY51" fmla="*/ 2958330 h 5040569"/>
              <a:gd name="connsiteX52" fmla="*/ 313605 w 5033421"/>
              <a:gd name="connsiteY52" fmla="*/ 2867843 h 5040569"/>
              <a:gd name="connsiteX53" fmla="*/ 418380 w 5033421"/>
              <a:gd name="connsiteY53" fmla="*/ 2820218 h 5040569"/>
              <a:gd name="connsiteX54" fmla="*/ 487436 w 5033421"/>
              <a:gd name="connsiteY54" fmla="*/ 2763068 h 5040569"/>
              <a:gd name="connsiteX55" fmla="*/ 525537 w 5033421"/>
              <a:gd name="connsiteY55" fmla="*/ 2696393 h 5040569"/>
              <a:gd name="connsiteX56" fmla="*/ 545109 w 5033421"/>
              <a:gd name="connsiteY56" fmla="*/ 2635721 h 5040569"/>
              <a:gd name="connsiteX57" fmla="*/ 568922 w 5033421"/>
              <a:gd name="connsiteY57" fmla="*/ 2520280 h 5040569"/>
              <a:gd name="connsiteX58" fmla="*/ 1649942 w 5033421"/>
              <a:gd name="connsiteY58" fmla="*/ 2520281 h 5040569"/>
              <a:gd name="connsiteX59" fmla="*/ 2513137 w 5033421"/>
              <a:gd name="connsiteY59" fmla="*/ 3383478 h 5040569"/>
              <a:gd name="connsiteX60" fmla="*/ 3376334 w 5033421"/>
              <a:gd name="connsiteY60" fmla="*/ 2520283 h 5040569"/>
              <a:gd name="connsiteX61" fmla="*/ 2513138 w 5033421"/>
              <a:gd name="connsiteY61" fmla="*/ 1657087 h 5040569"/>
              <a:gd name="connsiteX62" fmla="*/ 1649941 w 5033421"/>
              <a:gd name="connsiteY62" fmla="*/ 2520282 h 5040569"/>
              <a:gd name="connsiteX63" fmla="*/ 1649942 w 5033421"/>
              <a:gd name="connsiteY63"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232893 w 5033421"/>
              <a:gd name="connsiteY33" fmla="*/ 4510906 h 5040569"/>
              <a:gd name="connsiteX34" fmla="*/ 2104305 w 5033421"/>
              <a:gd name="connsiteY34" fmla="*/ 4653781 h 5040569"/>
              <a:gd name="connsiteX35" fmla="*/ 2004293 w 5033421"/>
              <a:gd name="connsiteY35" fmla="*/ 4930006 h 5040569"/>
              <a:gd name="connsiteX36" fmla="*/ 1918568 w 5033421"/>
              <a:gd name="connsiteY36" fmla="*/ 4958581 h 5040569"/>
              <a:gd name="connsiteX37" fmla="*/ 1211337 w 5033421"/>
              <a:gd name="connsiteY37" fmla="*/ 4684737 h 5040569"/>
              <a:gd name="connsiteX38" fmla="*/ 1125612 w 5033421"/>
              <a:gd name="connsiteY38" fmla="*/ 4639493 h 5040569"/>
              <a:gd name="connsiteX39" fmla="*/ 1104180 w 5033421"/>
              <a:gd name="connsiteY39" fmla="*/ 4563293 h 5040569"/>
              <a:gd name="connsiteX40" fmla="*/ 1166094 w 5033421"/>
              <a:gd name="connsiteY40" fmla="*/ 4422799 h 5040569"/>
              <a:gd name="connsiteX41" fmla="*/ 1223242 w 5033421"/>
              <a:gd name="connsiteY41" fmla="*/ 4320406 h 5040569"/>
              <a:gd name="connsiteX42" fmla="*/ 1251818 w 5033421"/>
              <a:gd name="connsiteY42" fmla="*/ 4184674 h 5040569"/>
              <a:gd name="connsiteX43" fmla="*/ 1239911 w 5033421"/>
              <a:gd name="connsiteY43" fmla="*/ 4094186 h 5040569"/>
              <a:gd name="connsiteX44" fmla="*/ 1199430 w 5033421"/>
              <a:gd name="connsiteY44" fmla="*/ 3953693 h 5040569"/>
              <a:gd name="connsiteX45" fmla="*/ 1068461 w 5033421"/>
              <a:gd name="connsiteY45" fmla="*/ 3810818 h 5040569"/>
              <a:gd name="connsiteX46" fmla="*/ 887487 w 5033421"/>
              <a:gd name="connsiteY46" fmla="*/ 3725093 h 5040569"/>
              <a:gd name="connsiteX47" fmla="*/ 730324 w 5033421"/>
              <a:gd name="connsiteY47" fmla="*/ 3727474 h 5040569"/>
              <a:gd name="connsiteX48" fmla="*/ 596974 w 5033421"/>
              <a:gd name="connsiteY48" fmla="*/ 3784624 h 5040569"/>
              <a:gd name="connsiteX49" fmla="*/ 404093 w 5033421"/>
              <a:gd name="connsiteY49" fmla="*/ 3898924 h 5040569"/>
              <a:gd name="connsiteX50" fmla="*/ 352896 w 5033421"/>
              <a:gd name="connsiteY50" fmla="*/ 3888432 h 5040569"/>
              <a:gd name="connsiteX51" fmla="*/ 0 w 5033421"/>
              <a:gd name="connsiteY51" fmla="*/ 3005857 h 5040569"/>
              <a:gd name="connsiteX52" fmla="*/ 51668 w 5033421"/>
              <a:gd name="connsiteY52" fmla="*/ 2958330 h 5040569"/>
              <a:gd name="connsiteX53" fmla="*/ 313605 w 5033421"/>
              <a:gd name="connsiteY53" fmla="*/ 2867843 h 5040569"/>
              <a:gd name="connsiteX54" fmla="*/ 418380 w 5033421"/>
              <a:gd name="connsiteY54" fmla="*/ 2820218 h 5040569"/>
              <a:gd name="connsiteX55" fmla="*/ 487436 w 5033421"/>
              <a:gd name="connsiteY55" fmla="*/ 2763068 h 5040569"/>
              <a:gd name="connsiteX56" fmla="*/ 525537 w 5033421"/>
              <a:gd name="connsiteY56" fmla="*/ 2696393 h 5040569"/>
              <a:gd name="connsiteX57" fmla="*/ 545109 w 5033421"/>
              <a:gd name="connsiteY57" fmla="*/ 2635721 h 5040569"/>
              <a:gd name="connsiteX58" fmla="*/ 568922 w 5033421"/>
              <a:gd name="connsiteY58" fmla="*/ 2520280 h 5040569"/>
              <a:gd name="connsiteX59" fmla="*/ 1649942 w 5033421"/>
              <a:gd name="connsiteY59" fmla="*/ 2520281 h 5040569"/>
              <a:gd name="connsiteX60" fmla="*/ 2513137 w 5033421"/>
              <a:gd name="connsiteY60" fmla="*/ 3383478 h 5040569"/>
              <a:gd name="connsiteX61" fmla="*/ 3376334 w 5033421"/>
              <a:gd name="connsiteY61" fmla="*/ 2520283 h 5040569"/>
              <a:gd name="connsiteX62" fmla="*/ 2513138 w 5033421"/>
              <a:gd name="connsiteY62" fmla="*/ 1657087 h 5040569"/>
              <a:gd name="connsiteX63" fmla="*/ 1649941 w 5033421"/>
              <a:gd name="connsiteY63" fmla="*/ 2520282 h 5040569"/>
              <a:gd name="connsiteX64" fmla="*/ 1649942 w 5033421"/>
              <a:gd name="connsiteY64"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661518 w 5033421"/>
              <a:gd name="connsiteY33" fmla="*/ 4463281 h 5040569"/>
              <a:gd name="connsiteX34" fmla="*/ 2232893 w 5033421"/>
              <a:gd name="connsiteY34" fmla="*/ 4510906 h 5040569"/>
              <a:gd name="connsiteX35" fmla="*/ 2104305 w 5033421"/>
              <a:gd name="connsiteY35" fmla="*/ 4653781 h 5040569"/>
              <a:gd name="connsiteX36" fmla="*/ 2004293 w 5033421"/>
              <a:gd name="connsiteY36" fmla="*/ 4930006 h 5040569"/>
              <a:gd name="connsiteX37" fmla="*/ 1918568 w 5033421"/>
              <a:gd name="connsiteY37" fmla="*/ 4958581 h 5040569"/>
              <a:gd name="connsiteX38" fmla="*/ 1211337 w 5033421"/>
              <a:gd name="connsiteY38" fmla="*/ 4684737 h 5040569"/>
              <a:gd name="connsiteX39" fmla="*/ 1125612 w 5033421"/>
              <a:gd name="connsiteY39" fmla="*/ 4639493 h 5040569"/>
              <a:gd name="connsiteX40" fmla="*/ 1104180 w 5033421"/>
              <a:gd name="connsiteY40" fmla="*/ 4563293 h 5040569"/>
              <a:gd name="connsiteX41" fmla="*/ 1166094 w 5033421"/>
              <a:gd name="connsiteY41" fmla="*/ 4422799 h 5040569"/>
              <a:gd name="connsiteX42" fmla="*/ 1223242 w 5033421"/>
              <a:gd name="connsiteY42" fmla="*/ 4320406 h 5040569"/>
              <a:gd name="connsiteX43" fmla="*/ 1251818 w 5033421"/>
              <a:gd name="connsiteY43" fmla="*/ 4184674 h 5040569"/>
              <a:gd name="connsiteX44" fmla="*/ 1239911 w 5033421"/>
              <a:gd name="connsiteY44" fmla="*/ 4094186 h 5040569"/>
              <a:gd name="connsiteX45" fmla="*/ 1199430 w 5033421"/>
              <a:gd name="connsiteY45" fmla="*/ 3953693 h 5040569"/>
              <a:gd name="connsiteX46" fmla="*/ 1068461 w 5033421"/>
              <a:gd name="connsiteY46" fmla="*/ 3810818 h 5040569"/>
              <a:gd name="connsiteX47" fmla="*/ 887487 w 5033421"/>
              <a:gd name="connsiteY47" fmla="*/ 3725093 h 5040569"/>
              <a:gd name="connsiteX48" fmla="*/ 730324 w 5033421"/>
              <a:gd name="connsiteY48" fmla="*/ 3727474 h 5040569"/>
              <a:gd name="connsiteX49" fmla="*/ 596974 w 5033421"/>
              <a:gd name="connsiteY49" fmla="*/ 3784624 h 5040569"/>
              <a:gd name="connsiteX50" fmla="*/ 404093 w 5033421"/>
              <a:gd name="connsiteY50" fmla="*/ 3898924 h 5040569"/>
              <a:gd name="connsiteX51" fmla="*/ 352896 w 5033421"/>
              <a:gd name="connsiteY51" fmla="*/ 3888432 h 5040569"/>
              <a:gd name="connsiteX52" fmla="*/ 0 w 5033421"/>
              <a:gd name="connsiteY52" fmla="*/ 3005857 h 5040569"/>
              <a:gd name="connsiteX53" fmla="*/ 51668 w 5033421"/>
              <a:gd name="connsiteY53" fmla="*/ 2958330 h 5040569"/>
              <a:gd name="connsiteX54" fmla="*/ 313605 w 5033421"/>
              <a:gd name="connsiteY54" fmla="*/ 2867843 h 5040569"/>
              <a:gd name="connsiteX55" fmla="*/ 418380 w 5033421"/>
              <a:gd name="connsiteY55" fmla="*/ 2820218 h 5040569"/>
              <a:gd name="connsiteX56" fmla="*/ 487436 w 5033421"/>
              <a:gd name="connsiteY56" fmla="*/ 2763068 h 5040569"/>
              <a:gd name="connsiteX57" fmla="*/ 525537 w 5033421"/>
              <a:gd name="connsiteY57" fmla="*/ 2696393 h 5040569"/>
              <a:gd name="connsiteX58" fmla="*/ 545109 w 5033421"/>
              <a:gd name="connsiteY58" fmla="*/ 2635721 h 5040569"/>
              <a:gd name="connsiteX59" fmla="*/ 568922 w 5033421"/>
              <a:gd name="connsiteY59" fmla="*/ 2520280 h 5040569"/>
              <a:gd name="connsiteX60" fmla="*/ 1649942 w 5033421"/>
              <a:gd name="connsiteY60" fmla="*/ 2520281 h 5040569"/>
              <a:gd name="connsiteX61" fmla="*/ 2513137 w 5033421"/>
              <a:gd name="connsiteY61" fmla="*/ 3383478 h 5040569"/>
              <a:gd name="connsiteX62" fmla="*/ 3376334 w 5033421"/>
              <a:gd name="connsiteY62" fmla="*/ 2520283 h 5040569"/>
              <a:gd name="connsiteX63" fmla="*/ 2513138 w 5033421"/>
              <a:gd name="connsiteY63" fmla="*/ 1657087 h 5040569"/>
              <a:gd name="connsiteX64" fmla="*/ 1649941 w 5033421"/>
              <a:gd name="connsiteY64" fmla="*/ 2520282 h 5040569"/>
              <a:gd name="connsiteX65" fmla="*/ 1649942 w 5033421"/>
              <a:gd name="connsiteY65"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661518 w 5033421"/>
              <a:gd name="connsiteY33" fmla="*/ 4463281 h 5040569"/>
              <a:gd name="connsiteX34" fmla="*/ 2430537 w 5033421"/>
              <a:gd name="connsiteY34" fmla="*/ 4420419 h 5040569"/>
              <a:gd name="connsiteX35" fmla="*/ 2232893 w 5033421"/>
              <a:gd name="connsiteY35" fmla="*/ 4510906 h 5040569"/>
              <a:gd name="connsiteX36" fmla="*/ 2104305 w 5033421"/>
              <a:gd name="connsiteY36" fmla="*/ 4653781 h 5040569"/>
              <a:gd name="connsiteX37" fmla="*/ 2004293 w 5033421"/>
              <a:gd name="connsiteY37" fmla="*/ 4930006 h 5040569"/>
              <a:gd name="connsiteX38" fmla="*/ 1918568 w 5033421"/>
              <a:gd name="connsiteY38" fmla="*/ 4958581 h 5040569"/>
              <a:gd name="connsiteX39" fmla="*/ 1211337 w 5033421"/>
              <a:gd name="connsiteY39" fmla="*/ 4684737 h 5040569"/>
              <a:gd name="connsiteX40" fmla="*/ 1125612 w 5033421"/>
              <a:gd name="connsiteY40" fmla="*/ 4639493 h 5040569"/>
              <a:gd name="connsiteX41" fmla="*/ 1104180 w 5033421"/>
              <a:gd name="connsiteY41" fmla="*/ 4563293 h 5040569"/>
              <a:gd name="connsiteX42" fmla="*/ 1166094 w 5033421"/>
              <a:gd name="connsiteY42" fmla="*/ 4422799 h 5040569"/>
              <a:gd name="connsiteX43" fmla="*/ 1223242 w 5033421"/>
              <a:gd name="connsiteY43" fmla="*/ 4320406 h 5040569"/>
              <a:gd name="connsiteX44" fmla="*/ 1251818 w 5033421"/>
              <a:gd name="connsiteY44" fmla="*/ 4184674 h 5040569"/>
              <a:gd name="connsiteX45" fmla="*/ 1239911 w 5033421"/>
              <a:gd name="connsiteY45" fmla="*/ 4094186 h 5040569"/>
              <a:gd name="connsiteX46" fmla="*/ 1199430 w 5033421"/>
              <a:gd name="connsiteY46" fmla="*/ 3953693 h 5040569"/>
              <a:gd name="connsiteX47" fmla="*/ 1068461 w 5033421"/>
              <a:gd name="connsiteY47" fmla="*/ 3810818 h 5040569"/>
              <a:gd name="connsiteX48" fmla="*/ 887487 w 5033421"/>
              <a:gd name="connsiteY48" fmla="*/ 3725093 h 5040569"/>
              <a:gd name="connsiteX49" fmla="*/ 730324 w 5033421"/>
              <a:gd name="connsiteY49" fmla="*/ 3727474 h 5040569"/>
              <a:gd name="connsiteX50" fmla="*/ 596974 w 5033421"/>
              <a:gd name="connsiteY50" fmla="*/ 3784624 h 5040569"/>
              <a:gd name="connsiteX51" fmla="*/ 404093 w 5033421"/>
              <a:gd name="connsiteY51" fmla="*/ 3898924 h 5040569"/>
              <a:gd name="connsiteX52" fmla="*/ 352896 w 5033421"/>
              <a:gd name="connsiteY52" fmla="*/ 3888432 h 5040569"/>
              <a:gd name="connsiteX53" fmla="*/ 0 w 5033421"/>
              <a:gd name="connsiteY53" fmla="*/ 3005857 h 5040569"/>
              <a:gd name="connsiteX54" fmla="*/ 51668 w 5033421"/>
              <a:gd name="connsiteY54" fmla="*/ 2958330 h 5040569"/>
              <a:gd name="connsiteX55" fmla="*/ 313605 w 5033421"/>
              <a:gd name="connsiteY55" fmla="*/ 2867843 h 5040569"/>
              <a:gd name="connsiteX56" fmla="*/ 418380 w 5033421"/>
              <a:gd name="connsiteY56" fmla="*/ 2820218 h 5040569"/>
              <a:gd name="connsiteX57" fmla="*/ 487436 w 5033421"/>
              <a:gd name="connsiteY57" fmla="*/ 2763068 h 5040569"/>
              <a:gd name="connsiteX58" fmla="*/ 525537 w 5033421"/>
              <a:gd name="connsiteY58" fmla="*/ 2696393 h 5040569"/>
              <a:gd name="connsiteX59" fmla="*/ 545109 w 5033421"/>
              <a:gd name="connsiteY59" fmla="*/ 2635721 h 5040569"/>
              <a:gd name="connsiteX60" fmla="*/ 568922 w 5033421"/>
              <a:gd name="connsiteY60" fmla="*/ 2520280 h 5040569"/>
              <a:gd name="connsiteX61" fmla="*/ 1649942 w 5033421"/>
              <a:gd name="connsiteY61" fmla="*/ 2520281 h 5040569"/>
              <a:gd name="connsiteX62" fmla="*/ 2513137 w 5033421"/>
              <a:gd name="connsiteY62" fmla="*/ 3383478 h 5040569"/>
              <a:gd name="connsiteX63" fmla="*/ 3376334 w 5033421"/>
              <a:gd name="connsiteY63" fmla="*/ 2520283 h 5040569"/>
              <a:gd name="connsiteX64" fmla="*/ 2513138 w 5033421"/>
              <a:gd name="connsiteY64" fmla="*/ 1657087 h 5040569"/>
              <a:gd name="connsiteX65" fmla="*/ 1649941 w 5033421"/>
              <a:gd name="connsiteY65" fmla="*/ 2520282 h 5040569"/>
              <a:gd name="connsiteX66" fmla="*/ 1649942 w 5033421"/>
              <a:gd name="connsiteY66"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661518 w 5033421"/>
              <a:gd name="connsiteY33" fmla="*/ 4463281 h 5040569"/>
              <a:gd name="connsiteX34" fmla="*/ 2551980 w 5033421"/>
              <a:gd name="connsiteY34" fmla="*/ 4425181 h 5040569"/>
              <a:gd name="connsiteX35" fmla="*/ 2430537 w 5033421"/>
              <a:gd name="connsiteY35" fmla="*/ 4420419 h 5040569"/>
              <a:gd name="connsiteX36" fmla="*/ 2232893 w 5033421"/>
              <a:gd name="connsiteY36" fmla="*/ 4510906 h 5040569"/>
              <a:gd name="connsiteX37" fmla="*/ 2104305 w 5033421"/>
              <a:gd name="connsiteY37" fmla="*/ 4653781 h 5040569"/>
              <a:gd name="connsiteX38" fmla="*/ 2004293 w 5033421"/>
              <a:gd name="connsiteY38" fmla="*/ 4930006 h 5040569"/>
              <a:gd name="connsiteX39" fmla="*/ 1918568 w 5033421"/>
              <a:gd name="connsiteY39" fmla="*/ 4958581 h 5040569"/>
              <a:gd name="connsiteX40" fmla="*/ 1211337 w 5033421"/>
              <a:gd name="connsiteY40" fmla="*/ 4684737 h 5040569"/>
              <a:gd name="connsiteX41" fmla="*/ 1125612 w 5033421"/>
              <a:gd name="connsiteY41" fmla="*/ 4639493 h 5040569"/>
              <a:gd name="connsiteX42" fmla="*/ 1104180 w 5033421"/>
              <a:gd name="connsiteY42" fmla="*/ 4563293 h 5040569"/>
              <a:gd name="connsiteX43" fmla="*/ 1166094 w 5033421"/>
              <a:gd name="connsiteY43" fmla="*/ 4422799 h 5040569"/>
              <a:gd name="connsiteX44" fmla="*/ 1223242 w 5033421"/>
              <a:gd name="connsiteY44" fmla="*/ 4320406 h 5040569"/>
              <a:gd name="connsiteX45" fmla="*/ 1251818 w 5033421"/>
              <a:gd name="connsiteY45" fmla="*/ 4184674 h 5040569"/>
              <a:gd name="connsiteX46" fmla="*/ 1239911 w 5033421"/>
              <a:gd name="connsiteY46" fmla="*/ 4094186 h 5040569"/>
              <a:gd name="connsiteX47" fmla="*/ 1199430 w 5033421"/>
              <a:gd name="connsiteY47" fmla="*/ 3953693 h 5040569"/>
              <a:gd name="connsiteX48" fmla="*/ 1068461 w 5033421"/>
              <a:gd name="connsiteY48" fmla="*/ 3810818 h 5040569"/>
              <a:gd name="connsiteX49" fmla="*/ 887487 w 5033421"/>
              <a:gd name="connsiteY49" fmla="*/ 3725093 h 5040569"/>
              <a:gd name="connsiteX50" fmla="*/ 730324 w 5033421"/>
              <a:gd name="connsiteY50" fmla="*/ 3727474 h 5040569"/>
              <a:gd name="connsiteX51" fmla="*/ 596974 w 5033421"/>
              <a:gd name="connsiteY51" fmla="*/ 3784624 h 5040569"/>
              <a:gd name="connsiteX52" fmla="*/ 404093 w 5033421"/>
              <a:gd name="connsiteY52" fmla="*/ 3898924 h 5040569"/>
              <a:gd name="connsiteX53" fmla="*/ 352896 w 5033421"/>
              <a:gd name="connsiteY53" fmla="*/ 3888432 h 5040569"/>
              <a:gd name="connsiteX54" fmla="*/ 0 w 5033421"/>
              <a:gd name="connsiteY54" fmla="*/ 3005857 h 5040569"/>
              <a:gd name="connsiteX55" fmla="*/ 51668 w 5033421"/>
              <a:gd name="connsiteY55" fmla="*/ 2958330 h 5040569"/>
              <a:gd name="connsiteX56" fmla="*/ 313605 w 5033421"/>
              <a:gd name="connsiteY56" fmla="*/ 2867843 h 5040569"/>
              <a:gd name="connsiteX57" fmla="*/ 418380 w 5033421"/>
              <a:gd name="connsiteY57" fmla="*/ 2820218 h 5040569"/>
              <a:gd name="connsiteX58" fmla="*/ 487436 w 5033421"/>
              <a:gd name="connsiteY58" fmla="*/ 2763068 h 5040569"/>
              <a:gd name="connsiteX59" fmla="*/ 525537 w 5033421"/>
              <a:gd name="connsiteY59" fmla="*/ 2696393 h 5040569"/>
              <a:gd name="connsiteX60" fmla="*/ 545109 w 5033421"/>
              <a:gd name="connsiteY60" fmla="*/ 2635721 h 5040569"/>
              <a:gd name="connsiteX61" fmla="*/ 568922 w 5033421"/>
              <a:gd name="connsiteY61" fmla="*/ 2520280 h 5040569"/>
              <a:gd name="connsiteX62" fmla="*/ 1649942 w 5033421"/>
              <a:gd name="connsiteY62" fmla="*/ 2520281 h 5040569"/>
              <a:gd name="connsiteX63" fmla="*/ 2513137 w 5033421"/>
              <a:gd name="connsiteY63" fmla="*/ 3383478 h 5040569"/>
              <a:gd name="connsiteX64" fmla="*/ 3376334 w 5033421"/>
              <a:gd name="connsiteY64" fmla="*/ 2520283 h 5040569"/>
              <a:gd name="connsiteX65" fmla="*/ 2513138 w 5033421"/>
              <a:gd name="connsiteY65" fmla="*/ 1657087 h 5040569"/>
              <a:gd name="connsiteX66" fmla="*/ 1649941 w 5033421"/>
              <a:gd name="connsiteY66" fmla="*/ 2520282 h 5040569"/>
              <a:gd name="connsiteX67" fmla="*/ 1649942 w 5033421"/>
              <a:gd name="connsiteY67"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747243 w 5033421"/>
              <a:gd name="connsiteY33" fmla="*/ 4506144 h 5040569"/>
              <a:gd name="connsiteX34" fmla="*/ 2661518 w 5033421"/>
              <a:gd name="connsiteY34" fmla="*/ 4463281 h 5040569"/>
              <a:gd name="connsiteX35" fmla="*/ 2551980 w 5033421"/>
              <a:gd name="connsiteY35" fmla="*/ 4425181 h 5040569"/>
              <a:gd name="connsiteX36" fmla="*/ 2430537 w 5033421"/>
              <a:gd name="connsiteY36" fmla="*/ 4420419 h 5040569"/>
              <a:gd name="connsiteX37" fmla="*/ 2232893 w 5033421"/>
              <a:gd name="connsiteY37" fmla="*/ 4510906 h 5040569"/>
              <a:gd name="connsiteX38" fmla="*/ 2104305 w 5033421"/>
              <a:gd name="connsiteY38" fmla="*/ 4653781 h 5040569"/>
              <a:gd name="connsiteX39" fmla="*/ 2004293 w 5033421"/>
              <a:gd name="connsiteY39" fmla="*/ 4930006 h 5040569"/>
              <a:gd name="connsiteX40" fmla="*/ 1918568 w 5033421"/>
              <a:gd name="connsiteY40" fmla="*/ 4958581 h 5040569"/>
              <a:gd name="connsiteX41" fmla="*/ 1211337 w 5033421"/>
              <a:gd name="connsiteY41" fmla="*/ 4684737 h 5040569"/>
              <a:gd name="connsiteX42" fmla="*/ 1125612 w 5033421"/>
              <a:gd name="connsiteY42" fmla="*/ 4639493 h 5040569"/>
              <a:gd name="connsiteX43" fmla="*/ 1104180 w 5033421"/>
              <a:gd name="connsiteY43" fmla="*/ 4563293 h 5040569"/>
              <a:gd name="connsiteX44" fmla="*/ 1166094 w 5033421"/>
              <a:gd name="connsiteY44" fmla="*/ 4422799 h 5040569"/>
              <a:gd name="connsiteX45" fmla="*/ 1223242 w 5033421"/>
              <a:gd name="connsiteY45" fmla="*/ 4320406 h 5040569"/>
              <a:gd name="connsiteX46" fmla="*/ 1251818 w 5033421"/>
              <a:gd name="connsiteY46" fmla="*/ 4184674 h 5040569"/>
              <a:gd name="connsiteX47" fmla="*/ 1239911 w 5033421"/>
              <a:gd name="connsiteY47" fmla="*/ 4094186 h 5040569"/>
              <a:gd name="connsiteX48" fmla="*/ 1199430 w 5033421"/>
              <a:gd name="connsiteY48" fmla="*/ 3953693 h 5040569"/>
              <a:gd name="connsiteX49" fmla="*/ 1068461 w 5033421"/>
              <a:gd name="connsiteY49" fmla="*/ 3810818 h 5040569"/>
              <a:gd name="connsiteX50" fmla="*/ 887487 w 5033421"/>
              <a:gd name="connsiteY50" fmla="*/ 3725093 h 5040569"/>
              <a:gd name="connsiteX51" fmla="*/ 730324 w 5033421"/>
              <a:gd name="connsiteY51" fmla="*/ 3727474 h 5040569"/>
              <a:gd name="connsiteX52" fmla="*/ 596974 w 5033421"/>
              <a:gd name="connsiteY52" fmla="*/ 3784624 h 5040569"/>
              <a:gd name="connsiteX53" fmla="*/ 404093 w 5033421"/>
              <a:gd name="connsiteY53" fmla="*/ 3898924 h 5040569"/>
              <a:gd name="connsiteX54" fmla="*/ 352896 w 5033421"/>
              <a:gd name="connsiteY54" fmla="*/ 3888432 h 5040569"/>
              <a:gd name="connsiteX55" fmla="*/ 0 w 5033421"/>
              <a:gd name="connsiteY55" fmla="*/ 3005857 h 5040569"/>
              <a:gd name="connsiteX56" fmla="*/ 51668 w 5033421"/>
              <a:gd name="connsiteY56" fmla="*/ 2958330 h 5040569"/>
              <a:gd name="connsiteX57" fmla="*/ 313605 w 5033421"/>
              <a:gd name="connsiteY57" fmla="*/ 2867843 h 5040569"/>
              <a:gd name="connsiteX58" fmla="*/ 418380 w 5033421"/>
              <a:gd name="connsiteY58" fmla="*/ 2820218 h 5040569"/>
              <a:gd name="connsiteX59" fmla="*/ 487436 w 5033421"/>
              <a:gd name="connsiteY59" fmla="*/ 2763068 h 5040569"/>
              <a:gd name="connsiteX60" fmla="*/ 525537 w 5033421"/>
              <a:gd name="connsiteY60" fmla="*/ 2696393 h 5040569"/>
              <a:gd name="connsiteX61" fmla="*/ 545109 w 5033421"/>
              <a:gd name="connsiteY61" fmla="*/ 2635721 h 5040569"/>
              <a:gd name="connsiteX62" fmla="*/ 568922 w 5033421"/>
              <a:gd name="connsiteY62" fmla="*/ 2520280 h 5040569"/>
              <a:gd name="connsiteX63" fmla="*/ 1649942 w 5033421"/>
              <a:gd name="connsiteY63" fmla="*/ 2520281 h 5040569"/>
              <a:gd name="connsiteX64" fmla="*/ 2513137 w 5033421"/>
              <a:gd name="connsiteY64" fmla="*/ 3383478 h 5040569"/>
              <a:gd name="connsiteX65" fmla="*/ 3376334 w 5033421"/>
              <a:gd name="connsiteY65" fmla="*/ 2520283 h 5040569"/>
              <a:gd name="connsiteX66" fmla="*/ 2513138 w 5033421"/>
              <a:gd name="connsiteY66" fmla="*/ 1657087 h 5040569"/>
              <a:gd name="connsiteX67" fmla="*/ 1649941 w 5033421"/>
              <a:gd name="connsiteY67" fmla="*/ 2520282 h 5040569"/>
              <a:gd name="connsiteX68" fmla="*/ 1649942 w 5033421"/>
              <a:gd name="connsiteY68"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890118 w 5033421"/>
              <a:gd name="connsiteY33" fmla="*/ 4679975 h 5040569"/>
              <a:gd name="connsiteX34" fmla="*/ 2747243 w 5033421"/>
              <a:gd name="connsiteY34" fmla="*/ 4506144 h 5040569"/>
              <a:gd name="connsiteX35" fmla="*/ 2661518 w 5033421"/>
              <a:gd name="connsiteY35" fmla="*/ 4463281 h 5040569"/>
              <a:gd name="connsiteX36" fmla="*/ 2551980 w 5033421"/>
              <a:gd name="connsiteY36" fmla="*/ 4425181 h 5040569"/>
              <a:gd name="connsiteX37" fmla="*/ 2430537 w 5033421"/>
              <a:gd name="connsiteY37" fmla="*/ 4420419 h 5040569"/>
              <a:gd name="connsiteX38" fmla="*/ 2232893 w 5033421"/>
              <a:gd name="connsiteY38" fmla="*/ 4510906 h 5040569"/>
              <a:gd name="connsiteX39" fmla="*/ 2104305 w 5033421"/>
              <a:gd name="connsiteY39" fmla="*/ 4653781 h 5040569"/>
              <a:gd name="connsiteX40" fmla="*/ 2004293 w 5033421"/>
              <a:gd name="connsiteY40" fmla="*/ 4930006 h 5040569"/>
              <a:gd name="connsiteX41" fmla="*/ 1918568 w 5033421"/>
              <a:gd name="connsiteY41" fmla="*/ 4958581 h 5040569"/>
              <a:gd name="connsiteX42" fmla="*/ 1211337 w 5033421"/>
              <a:gd name="connsiteY42" fmla="*/ 4684737 h 5040569"/>
              <a:gd name="connsiteX43" fmla="*/ 1125612 w 5033421"/>
              <a:gd name="connsiteY43" fmla="*/ 4639493 h 5040569"/>
              <a:gd name="connsiteX44" fmla="*/ 1104180 w 5033421"/>
              <a:gd name="connsiteY44" fmla="*/ 4563293 h 5040569"/>
              <a:gd name="connsiteX45" fmla="*/ 1166094 w 5033421"/>
              <a:gd name="connsiteY45" fmla="*/ 4422799 h 5040569"/>
              <a:gd name="connsiteX46" fmla="*/ 1223242 w 5033421"/>
              <a:gd name="connsiteY46" fmla="*/ 4320406 h 5040569"/>
              <a:gd name="connsiteX47" fmla="*/ 1251818 w 5033421"/>
              <a:gd name="connsiteY47" fmla="*/ 4184674 h 5040569"/>
              <a:gd name="connsiteX48" fmla="*/ 1239911 w 5033421"/>
              <a:gd name="connsiteY48" fmla="*/ 4094186 h 5040569"/>
              <a:gd name="connsiteX49" fmla="*/ 1199430 w 5033421"/>
              <a:gd name="connsiteY49" fmla="*/ 3953693 h 5040569"/>
              <a:gd name="connsiteX50" fmla="*/ 1068461 w 5033421"/>
              <a:gd name="connsiteY50" fmla="*/ 3810818 h 5040569"/>
              <a:gd name="connsiteX51" fmla="*/ 887487 w 5033421"/>
              <a:gd name="connsiteY51" fmla="*/ 3725093 h 5040569"/>
              <a:gd name="connsiteX52" fmla="*/ 730324 w 5033421"/>
              <a:gd name="connsiteY52" fmla="*/ 3727474 h 5040569"/>
              <a:gd name="connsiteX53" fmla="*/ 596974 w 5033421"/>
              <a:gd name="connsiteY53" fmla="*/ 3784624 h 5040569"/>
              <a:gd name="connsiteX54" fmla="*/ 404093 w 5033421"/>
              <a:gd name="connsiteY54" fmla="*/ 3898924 h 5040569"/>
              <a:gd name="connsiteX55" fmla="*/ 352896 w 5033421"/>
              <a:gd name="connsiteY55" fmla="*/ 3888432 h 5040569"/>
              <a:gd name="connsiteX56" fmla="*/ 0 w 5033421"/>
              <a:gd name="connsiteY56" fmla="*/ 3005857 h 5040569"/>
              <a:gd name="connsiteX57" fmla="*/ 51668 w 5033421"/>
              <a:gd name="connsiteY57" fmla="*/ 2958330 h 5040569"/>
              <a:gd name="connsiteX58" fmla="*/ 313605 w 5033421"/>
              <a:gd name="connsiteY58" fmla="*/ 2867843 h 5040569"/>
              <a:gd name="connsiteX59" fmla="*/ 418380 w 5033421"/>
              <a:gd name="connsiteY59" fmla="*/ 2820218 h 5040569"/>
              <a:gd name="connsiteX60" fmla="*/ 487436 w 5033421"/>
              <a:gd name="connsiteY60" fmla="*/ 2763068 h 5040569"/>
              <a:gd name="connsiteX61" fmla="*/ 525537 w 5033421"/>
              <a:gd name="connsiteY61" fmla="*/ 2696393 h 5040569"/>
              <a:gd name="connsiteX62" fmla="*/ 545109 w 5033421"/>
              <a:gd name="connsiteY62" fmla="*/ 2635721 h 5040569"/>
              <a:gd name="connsiteX63" fmla="*/ 568922 w 5033421"/>
              <a:gd name="connsiteY63" fmla="*/ 2520280 h 5040569"/>
              <a:gd name="connsiteX64" fmla="*/ 1649942 w 5033421"/>
              <a:gd name="connsiteY64" fmla="*/ 2520281 h 5040569"/>
              <a:gd name="connsiteX65" fmla="*/ 2513137 w 5033421"/>
              <a:gd name="connsiteY65" fmla="*/ 3383478 h 5040569"/>
              <a:gd name="connsiteX66" fmla="*/ 3376334 w 5033421"/>
              <a:gd name="connsiteY66" fmla="*/ 2520283 h 5040569"/>
              <a:gd name="connsiteX67" fmla="*/ 2513138 w 5033421"/>
              <a:gd name="connsiteY67" fmla="*/ 1657087 h 5040569"/>
              <a:gd name="connsiteX68" fmla="*/ 1649941 w 5033421"/>
              <a:gd name="connsiteY68" fmla="*/ 2520282 h 5040569"/>
              <a:gd name="connsiteX69" fmla="*/ 1649942 w 5033421"/>
              <a:gd name="connsiteY69"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890118 w 5033421"/>
              <a:gd name="connsiteY33" fmla="*/ 4679975 h 5040569"/>
              <a:gd name="connsiteX34" fmla="*/ 2828205 w 5033421"/>
              <a:gd name="connsiteY34" fmla="*/ 4582344 h 5040569"/>
              <a:gd name="connsiteX35" fmla="*/ 2747243 w 5033421"/>
              <a:gd name="connsiteY35" fmla="*/ 4506144 h 5040569"/>
              <a:gd name="connsiteX36" fmla="*/ 2661518 w 5033421"/>
              <a:gd name="connsiteY36" fmla="*/ 4463281 h 5040569"/>
              <a:gd name="connsiteX37" fmla="*/ 2551980 w 5033421"/>
              <a:gd name="connsiteY37" fmla="*/ 4425181 h 5040569"/>
              <a:gd name="connsiteX38" fmla="*/ 2430537 w 5033421"/>
              <a:gd name="connsiteY38" fmla="*/ 4420419 h 5040569"/>
              <a:gd name="connsiteX39" fmla="*/ 2232893 w 5033421"/>
              <a:gd name="connsiteY39" fmla="*/ 4510906 h 5040569"/>
              <a:gd name="connsiteX40" fmla="*/ 2104305 w 5033421"/>
              <a:gd name="connsiteY40" fmla="*/ 4653781 h 5040569"/>
              <a:gd name="connsiteX41" fmla="*/ 2004293 w 5033421"/>
              <a:gd name="connsiteY41" fmla="*/ 4930006 h 5040569"/>
              <a:gd name="connsiteX42" fmla="*/ 1918568 w 5033421"/>
              <a:gd name="connsiteY42" fmla="*/ 4958581 h 5040569"/>
              <a:gd name="connsiteX43" fmla="*/ 1211337 w 5033421"/>
              <a:gd name="connsiteY43" fmla="*/ 4684737 h 5040569"/>
              <a:gd name="connsiteX44" fmla="*/ 1125612 w 5033421"/>
              <a:gd name="connsiteY44" fmla="*/ 4639493 h 5040569"/>
              <a:gd name="connsiteX45" fmla="*/ 1104180 w 5033421"/>
              <a:gd name="connsiteY45" fmla="*/ 4563293 h 5040569"/>
              <a:gd name="connsiteX46" fmla="*/ 1166094 w 5033421"/>
              <a:gd name="connsiteY46" fmla="*/ 4422799 h 5040569"/>
              <a:gd name="connsiteX47" fmla="*/ 1223242 w 5033421"/>
              <a:gd name="connsiteY47" fmla="*/ 4320406 h 5040569"/>
              <a:gd name="connsiteX48" fmla="*/ 1251818 w 5033421"/>
              <a:gd name="connsiteY48" fmla="*/ 4184674 h 5040569"/>
              <a:gd name="connsiteX49" fmla="*/ 1239911 w 5033421"/>
              <a:gd name="connsiteY49" fmla="*/ 4094186 h 5040569"/>
              <a:gd name="connsiteX50" fmla="*/ 1199430 w 5033421"/>
              <a:gd name="connsiteY50" fmla="*/ 3953693 h 5040569"/>
              <a:gd name="connsiteX51" fmla="*/ 1068461 w 5033421"/>
              <a:gd name="connsiteY51" fmla="*/ 3810818 h 5040569"/>
              <a:gd name="connsiteX52" fmla="*/ 887487 w 5033421"/>
              <a:gd name="connsiteY52" fmla="*/ 3725093 h 5040569"/>
              <a:gd name="connsiteX53" fmla="*/ 730324 w 5033421"/>
              <a:gd name="connsiteY53" fmla="*/ 3727474 h 5040569"/>
              <a:gd name="connsiteX54" fmla="*/ 596974 w 5033421"/>
              <a:gd name="connsiteY54" fmla="*/ 3784624 h 5040569"/>
              <a:gd name="connsiteX55" fmla="*/ 404093 w 5033421"/>
              <a:gd name="connsiteY55" fmla="*/ 3898924 h 5040569"/>
              <a:gd name="connsiteX56" fmla="*/ 352896 w 5033421"/>
              <a:gd name="connsiteY56" fmla="*/ 3888432 h 5040569"/>
              <a:gd name="connsiteX57" fmla="*/ 0 w 5033421"/>
              <a:gd name="connsiteY57" fmla="*/ 3005857 h 5040569"/>
              <a:gd name="connsiteX58" fmla="*/ 51668 w 5033421"/>
              <a:gd name="connsiteY58" fmla="*/ 2958330 h 5040569"/>
              <a:gd name="connsiteX59" fmla="*/ 313605 w 5033421"/>
              <a:gd name="connsiteY59" fmla="*/ 2867843 h 5040569"/>
              <a:gd name="connsiteX60" fmla="*/ 418380 w 5033421"/>
              <a:gd name="connsiteY60" fmla="*/ 2820218 h 5040569"/>
              <a:gd name="connsiteX61" fmla="*/ 487436 w 5033421"/>
              <a:gd name="connsiteY61" fmla="*/ 2763068 h 5040569"/>
              <a:gd name="connsiteX62" fmla="*/ 525537 w 5033421"/>
              <a:gd name="connsiteY62" fmla="*/ 2696393 h 5040569"/>
              <a:gd name="connsiteX63" fmla="*/ 545109 w 5033421"/>
              <a:gd name="connsiteY63" fmla="*/ 2635721 h 5040569"/>
              <a:gd name="connsiteX64" fmla="*/ 568922 w 5033421"/>
              <a:gd name="connsiteY64" fmla="*/ 2520280 h 5040569"/>
              <a:gd name="connsiteX65" fmla="*/ 1649942 w 5033421"/>
              <a:gd name="connsiteY65" fmla="*/ 2520281 h 5040569"/>
              <a:gd name="connsiteX66" fmla="*/ 2513137 w 5033421"/>
              <a:gd name="connsiteY66" fmla="*/ 3383478 h 5040569"/>
              <a:gd name="connsiteX67" fmla="*/ 3376334 w 5033421"/>
              <a:gd name="connsiteY67" fmla="*/ 2520283 h 5040569"/>
              <a:gd name="connsiteX68" fmla="*/ 2513138 w 5033421"/>
              <a:gd name="connsiteY68" fmla="*/ 1657087 h 5040569"/>
              <a:gd name="connsiteX69" fmla="*/ 1649941 w 5033421"/>
              <a:gd name="connsiteY69" fmla="*/ 2520282 h 5040569"/>
              <a:gd name="connsiteX70" fmla="*/ 1649942 w 5033421"/>
              <a:gd name="connsiteY70"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947268 w 5033421"/>
              <a:gd name="connsiteY33" fmla="*/ 4844281 h 5040569"/>
              <a:gd name="connsiteX34" fmla="*/ 2890118 w 5033421"/>
              <a:gd name="connsiteY34" fmla="*/ 4679975 h 5040569"/>
              <a:gd name="connsiteX35" fmla="*/ 2828205 w 5033421"/>
              <a:gd name="connsiteY35" fmla="*/ 4582344 h 5040569"/>
              <a:gd name="connsiteX36" fmla="*/ 2747243 w 5033421"/>
              <a:gd name="connsiteY36" fmla="*/ 4506144 h 5040569"/>
              <a:gd name="connsiteX37" fmla="*/ 2661518 w 5033421"/>
              <a:gd name="connsiteY37" fmla="*/ 4463281 h 5040569"/>
              <a:gd name="connsiteX38" fmla="*/ 2551980 w 5033421"/>
              <a:gd name="connsiteY38" fmla="*/ 4425181 h 5040569"/>
              <a:gd name="connsiteX39" fmla="*/ 2430537 w 5033421"/>
              <a:gd name="connsiteY39" fmla="*/ 4420419 h 5040569"/>
              <a:gd name="connsiteX40" fmla="*/ 2232893 w 5033421"/>
              <a:gd name="connsiteY40" fmla="*/ 4510906 h 5040569"/>
              <a:gd name="connsiteX41" fmla="*/ 2104305 w 5033421"/>
              <a:gd name="connsiteY41" fmla="*/ 4653781 h 5040569"/>
              <a:gd name="connsiteX42" fmla="*/ 2004293 w 5033421"/>
              <a:gd name="connsiteY42" fmla="*/ 4930006 h 5040569"/>
              <a:gd name="connsiteX43" fmla="*/ 1918568 w 5033421"/>
              <a:gd name="connsiteY43" fmla="*/ 4958581 h 5040569"/>
              <a:gd name="connsiteX44" fmla="*/ 1211337 w 5033421"/>
              <a:gd name="connsiteY44" fmla="*/ 4684737 h 5040569"/>
              <a:gd name="connsiteX45" fmla="*/ 1125612 w 5033421"/>
              <a:gd name="connsiteY45" fmla="*/ 4639493 h 5040569"/>
              <a:gd name="connsiteX46" fmla="*/ 1104180 w 5033421"/>
              <a:gd name="connsiteY46" fmla="*/ 4563293 h 5040569"/>
              <a:gd name="connsiteX47" fmla="*/ 1166094 w 5033421"/>
              <a:gd name="connsiteY47" fmla="*/ 4422799 h 5040569"/>
              <a:gd name="connsiteX48" fmla="*/ 1223242 w 5033421"/>
              <a:gd name="connsiteY48" fmla="*/ 4320406 h 5040569"/>
              <a:gd name="connsiteX49" fmla="*/ 1251818 w 5033421"/>
              <a:gd name="connsiteY49" fmla="*/ 4184674 h 5040569"/>
              <a:gd name="connsiteX50" fmla="*/ 1239911 w 5033421"/>
              <a:gd name="connsiteY50" fmla="*/ 4094186 h 5040569"/>
              <a:gd name="connsiteX51" fmla="*/ 1199430 w 5033421"/>
              <a:gd name="connsiteY51" fmla="*/ 3953693 h 5040569"/>
              <a:gd name="connsiteX52" fmla="*/ 1068461 w 5033421"/>
              <a:gd name="connsiteY52" fmla="*/ 3810818 h 5040569"/>
              <a:gd name="connsiteX53" fmla="*/ 887487 w 5033421"/>
              <a:gd name="connsiteY53" fmla="*/ 3725093 h 5040569"/>
              <a:gd name="connsiteX54" fmla="*/ 730324 w 5033421"/>
              <a:gd name="connsiteY54" fmla="*/ 3727474 h 5040569"/>
              <a:gd name="connsiteX55" fmla="*/ 596974 w 5033421"/>
              <a:gd name="connsiteY55" fmla="*/ 3784624 h 5040569"/>
              <a:gd name="connsiteX56" fmla="*/ 404093 w 5033421"/>
              <a:gd name="connsiteY56" fmla="*/ 3898924 h 5040569"/>
              <a:gd name="connsiteX57" fmla="*/ 352896 w 5033421"/>
              <a:gd name="connsiteY57" fmla="*/ 3888432 h 5040569"/>
              <a:gd name="connsiteX58" fmla="*/ 0 w 5033421"/>
              <a:gd name="connsiteY58" fmla="*/ 3005857 h 5040569"/>
              <a:gd name="connsiteX59" fmla="*/ 51668 w 5033421"/>
              <a:gd name="connsiteY59" fmla="*/ 2958330 h 5040569"/>
              <a:gd name="connsiteX60" fmla="*/ 313605 w 5033421"/>
              <a:gd name="connsiteY60" fmla="*/ 2867843 h 5040569"/>
              <a:gd name="connsiteX61" fmla="*/ 418380 w 5033421"/>
              <a:gd name="connsiteY61" fmla="*/ 2820218 h 5040569"/>
              <a:gd name="connsiteX62" fmla="*/ 487436 w 5033421"/>
              <a:gd name="connsiteY62" fmla="*/ 2763068 h 5040569"/>
              <a:gd name="connsiteX63" fmla="*/ 525537 w 5033421"/>
              <a:gd name="connsiteY63" fmla="*/ 2696393 h 5040569"/>
              <a:gd name="connsiteX64" fmla="*/ 545109 w 5033421"/>
              <a:gd name="connsiteY64" fmla="*/ 2635721 h 5040569"/>
              <a:gd name="connsiteX65" fmla="*/ 568922 w 5033421"/>
              <a:gd name="connsiteY65" fmla="*/ 2520280 h 5040569"/>
              <a:gd name="connsiteX66" fmla="*/ 1649942 w 5033421"/>
              <a:gd name="connsiteY66" fmla="*/ 2520281 h 5040569"/>
              <a:gd name="connsiteX67" fmla="*/ 2513137 w 5033421"/>
              <a:gd name="connsiteY67" fmla="*/ 3383478 h 5040569"/>
              <a:gd name="connsiteX68" fmla="*/ 3376334 w 5033421"/>
              <a:gd name="connsiteY68" fmla="*/ 2520283 h 5040569"/>
              <a:gd name="connsiteX69" fmla="*/ 2513138 w 5033421"/>
              <a:gd name="connsiteY69" fmla="*/ 1657087 h 5040569"/>
              <a:gd name="connsiteX70" fmla="*/ 1649941 w 5033421"/>
              <a:gd name="connsiteY70" fmla="*/ 2520282 h 5040569"/>
              <a:gd name="connsiteX71" fmla="*/ 1649942 w 5033421"/>
              <a:gd name="connsiteY71" fmla="*/ 2520281 h 5040569"/>
              <a:gd name="connsiteX0" fmla="*/ 568922 w 5033421"/>
              <a:gd name="connsiteY0" fmla="*/ 2520280 h 5040569"/>
              <a:gd name="connsiteX1" fmla="*/ 575545 w 5033421"/>
              <a:gd name="connsiteY1" fmla="*/ 2467794 h 5040569"/>
              <a:gd name="connsiteX2" fmla="*/ 535063 w 5033421"/>
              <a:gd name="connsiteY2" fmla="*/ 2324918 h 5040569"/>
              <a:gd name="connsiteX3" fmla="*/ 404095 w 5033421"/>
              <a:gd name="connsiteY3" fmla="*/ 2167756 h 5040569"/>
              <a:gd name="connsiteX4" fmla="*/ 254076 w 5033421"/>
              <a:gd name="connsiteY4" fmla="*/ 2072507 h 5040569"/>
              <a:gd name="connsiteX5" fmla="*/ 32620 w 5033421"/>
              <a:gd name="connsiteY5" fmla="*/ 1998687 h 5040569"/>
              <a:gd name="connsiteX6" fmla="*/ 399332 w 5033421"/>
              <a:gd name="connsiteY6" fmla="*/ 1122387 h 5040569"/>
              <a:gd name="connsiteX7" fmla="*/ 485057 w 5033421"/>
              <a:gd name="connsiteY7" fmla="*/ 1124768 h 5040569"/>
              <a:gd name="connsiteX8" fmla="*/ 656507 w 5033421"/>
              <a:gd name="connsiteY8" fmla="*/ 1191443 h 5040569"/>
              <a:gd name="connsiteX9" fmla="*/ 742232 w 5033421"/>
              <a:gd name="connsiteY9" fmla="*/ 1236687 h 5040569"/>
              <a:gd name="connsiteX10" fmla="*/ 877963 w 5033421"/>
              <a:gd name="connsiteY10" fmla="*/ 1258118 h 5040569"/>
              <a:gd name="connsiteX11" fmla="*/ 1042270 w 5033421"/>
              <a:gd name="connsiteY11" fmla="*/ 1241450 h 5040569"/>
              <a:gd name="connsiteX12" fmla="*/ 1173946 w 5033421"/>
              <a:gd name="connsiteY12" fmla="*/ 1173942 h 5040569"/>
              <a:gd name="connsiteX13" fmla="*/ 1249438 w 5033421"/>
              <a:gd name="connsiteY13" fmla="*/ 1093812 h 5040569"/>
              <a:gd name="connsiteX14" fmla="*/ 1301825 w 5033421"/>
              <a:gd name="connsiteY14" fmla="*/ 986656 h 5040569"/>
              <a:gd name="connsiteX15" fmla="*/ 1311351 w 5033421"/>
              <a:gd name="connsiteY15" fmla="*/ 903312 h 5040569"/>
              <a:gd name="connsiteX16" fmla="*/ 1306588 w 5033421"/>
              <a:gd name="connsiteY16" fmla="*/ 834256 h 5040569"/>
              <a:gd name="connsiteX17" fmla="*/ 1280395 w 5033421"/>
              <a:gd name="connsiteY17" fmla="*/ 710431 h 5040569"/>
              <a:gd name="connsiteX18" fmla="*/ 1211338 w 5033421"/>
              <a:gd name="connsiteY18" fmla="*/ 555650 h 5040569"/>
              <a:gd name="connsiteX19" fmla="*/ 1144664 w 5033421"/>
              <a:gd name="connsiteY19" fmla="*/ 410394 h 5040569"/>
              <a:gd name="connsiteX20" fmla="*/ 2009082 w 5033421"/>
              <a:gd name="connsiteY20" fmla="*/ 0 h 5040569"/>
              <a:gd name="connsiteX21" fmla="*/ 2081090 w 5033421"/>
              <a:gd name="connsiteY21" fmla="*/ 216024 h 5040569"/>
              <a:gd name="connsiteX22" fmla="*/ 2225106 w 5033421"/>
              <a:gd name="connsiteY22" fmla="*/ 432048 h 5040569"/>
              <a:gd name="connsiteX23" fmla="*/ 2297114 w 5033421"/>
              <a:gd name="connsiteY23" fmla="*/ 504056 h 5040569"/>
              <a:gd name="connsiteX24" fmla="*/ 2441130 w 5033421"/>
              <a:gd name="connsiteY24" fmla="*/ 576064 h 5040569"/>
              <a:gd name="connsiteX25" fmla="*/ 2657154 w 5033421"/>
              <a:gd name="connsiteY25" fmla="*/ 576064 h 5040569"/>
              <a:gd name="connsiteX26" fmla="*/ 2801170 w 5033421"/>
              <a:gd name="connsiteY26" fmla="*/ 504056 h 5040569"/>
              <a:gd name="connsiteX27" fmla="*/ 2945186 w 5033421"/>
              <a:gd name="connsiteY27" fmla="*/ 288032 h 5040569"/>
              <a:gd name="connsiteX28" fmla="*/ 3017194 w 5033421"/>
              <a:gd name="connsiteY28" fmla="*/ 72008 h 5040569"/>
              <a:gd name="connsiteX29" fmla="*/ 4295250 w 5033421"/>
              <a:gd name="connsiteY29" fmla="*/ 738180 h 5040569"/>
              <a:gd name="connsiteX30" fmla="*/ 5033420 w 5033421"/>
              <a:gd name="connsiteY30" fmla="*/ 2520289 h 5040569"/>
              <a:gd name="connsiteX31" fmla="*/ 4295247 w 5033421"/>
              <a:gd name="connsiteY31" fmla="*/ 4302397 h 5040569"/>
              <a:gd name="connsiteX32" fmla="*/ 2513139 w 5033421"/>
              <a:gd name="connsiteY32" fmla="*/ 5040569 h 5040569"/>
              <a:gd name="connsiteX33" fmla="*/ 2947268 w 5033421"/>
              <a:gd name="connsiteY33" fmla="*/ 4844281 h 5040569"/>
              <a:gd name="connsiteX34" fmla="*/ 2930599 w 5033421"/>
              <a:gd name="connsiteY34" fmla="*/ 4772844 h 5040569"/>
              <a:gd name="connsiteX35" fmla="*/ 2890118 w 5033421"/>
              <a:gd name="connsiteY35" fmla="*/ 4679975 h 5040569"/>
              <a:gd name="connsiteX36" fmla="*/ 2828205 w 5033421"/>
              <a:gd name="connsiteY36" fmla="*/ 4582344 h 5040569"/>
              <a:gd name="connsiteX37" fmla="*/ 2747243 w 5033421"/>
              <a:gd name="connsiteY37" fmla="*/ 4506144 h 5040569"/>
              <a:gd name="connsiteX38" fmla="*/ 2661518 w 5033421"/>
              <a:gd name="connsiteY38" fmla="*/ 4463281 h 5040569"/>
              <a:gd name="connsiteX39" fmla="*/ 2551980 w 5033421"/>
              <a:gd name="connsiteY39" fmla="*/ 4425181 h 5040569"/>
              <a:gd name="connsiteX40" fmla="*/ 2430537 w 5033421"/>
              <a:gd name="connsiteY40" fmla="*/ 4420419 h 5040569"/>
              <a:gd name="connsiteX41" fmla="*/ 2232893 w 5033421"/>
              <a:gd name="connsiteY41" fmla="*/ 4510906 h 5040569"/>
              <a:gd name="connsiteX42" fmla="*/ 2104305 w 5033421"/>
              <a:gd name="connsiteY42" fmla="*/ 4653781 h 5040569"/>
              <a:gd name="connsiteX43" fmla="*/ 2004293 w 5033421"/>
              <a:gd name="connsiteY43" fmla="*/ 4930006 h 5040569"/>
              <a:gd name="connsiteX44" fmla="*/ 1918568 w 5033421"/>
              <a:gd name="connsiteY44" fmla="*/ 4958581 h 5040569"/>
              <a:gd name="connsiteX45" fmla="*/ 1211337 w 5033421"/>
              <a:gd name="connsiteY45" fmla="*/ 4684737 h 5040569"/>
              <a:gd name="connsiteX46" fmla="*/ 1125612 w 5033421"/>
              <a:gd name="connsiteY46" fmla="*/ 4639493 h 5040569"/>
              <a:gd name="connsiteX47" fmla="*/ 1104180 w 5033421"/>
              <a:gd name="connsiteY47" fmla="*/ 4563293 h 5040569"/>
              <a:gd name="connsiteX48" fmla="*/ 1166094 w 5033421"/>
              <a:gd name="connsiteY48" fmla="*/ 4422799 h 5040569"/>
              <a:gd name="connsiteX49" fmla="*/ 1223242 w 5033421"/>
              <a:gd name="connsiteY49" fmla="*/ 4320406 h 5040569"/>
              <a:gd name="connsiteX50" fmla="*/ 1251818 w 5033421"/>
              <a:gd name="connsiteY50" fmla="*/ 4184674 h 5040569"/>
              <a:gd name="connsiteX51" fmla="*/ 1239911 w 5033421"/>
              <a:gd name="connsiteY51" fmla="*/ 4094186 h 5040569"/>
              <a:gd name="connsiteX52" fmla="*/ 1199430 w 5033421"/>
              <a:gd name="connsiteY52" fmla="*/ 3953693 h 5040569"/>
              <a:gd name="connsiteX53" fmla="*/ 1068461 w 5033421"/>
              <a:gd name="connsiteY53" fmla="*/ 3810818 h 5040569"/>
              <a:gd name="connsiteX54" fmla="*/ 887487 w 5033421"/>
              <a:gd name="connsiteY54" fmla="*/ 3725093 h 5040569"/>
              <a:gd name="connsiteX55" fmla="*/ 730324 w 5033421"/>
              <a:gd name="connsiteY55" fmla="*/ 3727474 h 5040569"/>
              <a:gd name="connsiteX56" fmla="*/ 596974 w 5033421"/>
              <a:gd name="connsiteY56" fmla="*/ 3784624 h 5040569"/>
              <a:gd name="connsiteX57" fmla="*/ 404093 w 5033421"/>
              <a:gd name="connsiteY57" fmla="*/ 3898924 h 5040569"/>
              <a:gd name="connsiteX58" fmla="*/ 352896 w 5033421"/>
              <a:gd name="connsiteY58" fmla="*/ 3888432 h 5040569"/>
              <a:gd name="connsiteX59" fmla="*/ 0 w 5033421"/>
              <a:gd name="connsiteY59" fmla="*/ 3005857 h 5040569"/>
              <a:gd name="connsiteX60" fmla="*/ 51668 w 5033421"/>
              <a:gd name="connsiteY60" fmla="*/ 2958330 h 5040569"/>
              <a:gd name="connsiteX61" fmla="*/ 313605 w 5033421"/>
              <a:gd name="connsiteY61" fmla="*/ 2867843 h 5040569"/>
              <a:gd name="connsiteX62" fmla="*/ 418380 w 5033421"/>
              <a:gd name="connsiteY62" fmla="*/ 2820218 h 5040569"/>
              <a:gd name="connsiteX63" fmla="*/ 487436 w 5033421"/>
              <a:gd name="connsiteY63" fmla="*/ 2763068 h 5040569"/>
              <a:gd name="connsiteX64" fmla="*/ 525537 w 5033421"/>
              <a:gd name="connsiteY64" fmla="*/ 2696393 h 5040569"/>
              <a:gd name="connsiteX65" fmla="*/ 545109 w 5033421"/>
              <a:gd name="connsiteY65" fmla="*/ 2635721 h 5040569"/>
              <a:gd name="connsiteX66" fmla="*/ 568922 w 5033421"/>
              <a:gd name="connsiteY66" fmla="*/ 2520280 h 5040569"/>
              <a:gd name="connsiteX67" fmla="*/ 1649942 w 5033421"/>
              <a:gd name="connsiteY67" fmla="*/ 2520281 h 5040569"/>
              <a:gd name="connsiteX68" fmla="*/ 2513137 w 5033421"/>
              <a:gd name="connsiteY68" fmla="*/ 3383478 h 5040569"/>
              <a:gd name="connsiteX69" fmla="*/ 3376334 w 5033421"/>
              <a:gd name="connsiteY69" fmla="*/ 2520283 h 5040569"/>
              <a:gd name="connsiteX70" fmla="*/ 2513138 w 5033421"/>
              <a:gd name="connsiteY70" fmla="*/ 1657087 h 5040569"/>
              <a:gd name="connsiteX71" fmla="*/ 1649941 w 5033421"/>
              <a:gd name="connsiteY71" fmla="*/ 2520282 h 5040569"/>
              <a:gd name="connsiteX72" fmla="*/ 1649942 w 5033421"/>
              <a:gd name="connsiteY72" fmla="*/ 2520281 h 5040569"/>
              <a:gd name="connsiteX0" fmla="*/ 568922 w 5033421"/>
              <a:gd name="connsiteY0" fmla="*/ 2520280 h 5004850"/>
              <a:gd name="connsiteX1" fmla="*/ 575545 w 5033421"/>
              <a:gd name="connsiteY1" fmla="*/ 2467794 h 5004850"/>
              <a:gd name="connsiteX2" fmla="*/ 535063 w 5033421"/>
              <a:gd name="connsiteY2" fmla="*/ 2324918 h 5004850"/>
              <a:gd name="connsiteX3" fmla="*/ 404095 w 5033421"/>
              <a:gd name="connsiteY3" fmla="*/ 2167756 h 5004850"/>
              <a:gd name="connsiteX4" fmla="*/ 254076 w 5033421"/>
              <a:gd name="connsiteY4" fmla="*/ 2072507 h 5004850"/>
              <a:gd name="connsiteX5" fmla="*/ 32620 w 5033421"/>
              <a:gd name="connsiteY5" fmla="*/ 1998687 h 5004850"/>
              <a:gd name="connsiteX6" fmla="*/ 399332 w 5033421"/>
              <a:gd name="connsiteY6" fmla="*/ 1122387 h 5004850"/>
              <a:gd name="connsiteX7" fmla="*/ 485057 w 5033421"/>
              <a:gd name="connsiteY7" fmla="*/ 1124768 h 5004850"/>
              <a:gd name="connsiteX8" fmla="*/ 656507 w 5033421"/>
              <a:gd name="connsiteY8" fmla="*/ 1191443 h 5004850"/>
              <a:gd name="connsiteX9" fmla="*/ 742232 w 5033421"/>
              <a:gd name="connsiteY9" fmla="*/ 1236687 h 5004850"/>
              <a:gd name="connsiteX10" fmla="*/ 877963 w 5033421"/>
              <a:gd name="connsiteY10" fmla="*/ 1258118 h 5004850"/>
              <a:gd name="connsiteX11" fmla="*/ 1042270 w 5033421"/>
              <a:gd name="connsiteY11" fmla="*/ 1241450 h 5004850"/>
              <a:gd name="connsiteX12" fmla="*/ 1173946 w 5033421"/>
              <a:gd name="connsiteY12" fmla="*/ 1173942 h 5004850"/>
              <a:gd name="connsiteX13" fmla="*/ 1249438 w 5033421"/>
              <a:gd name="connsiteY13" fmla="*/ 1093812 h 5004850"/>
              <a:gd name="connsiteX14" fmla="*/ 1301825 w 5033421"/>
              <a:gd name="connsiteY14" fmla="*/ 986656 h 5004850"/>
              <a:gd name="connsiteX15" fmla="*/ 1311351 w 5033421"/>
              <a:gd name="connsiteY15" fmla="*/ 903312 h 5004850"/>
              <a:gd name="connsiteX16" fmla="*/ 1306588 w 5033421"/>
              <a:gd name="connsiteY16" fmla="*/ 834256 h 5004850"/>
              <a:gd name="connsiteX17" fmla="*/ 1280395 w 5033421"/>
              <a:gd name="connsiteY17" fmla="*/ 710431 h 5004850"/>
              <a:gd name="connsiteX18" fmla="*/ 1211338 w 5033421"/>
              <a:gd name="connsiteY18" fmla="*/ 555650 h 5004850"/>
              <a:gd name="connsiteX19" fmla="*/ 1144664 w 5033421"/>
              <a:gd name="connsiteY19" fmla="*/ 410394 h 5004850"/>
              <a:gd name="connsiteX20" fmla="*/ 2009082 w 5033421"/>
              <a:gd name="connsiteY20" fmla="*/ 0 h 5004850"/>
              <a:gd name="connsiteX21" fmla="*/ 2081090 w 5033421"/>
              <a:gd name="connsiteY21" fmla="*/ 216024 h 5004850"/>
              <a:gd name="connsiteX22" fmla="*/ 2225106 w 5033421"/>
              <a:gd name="connsiteY22" fmla="*/ 432048 h 5004850"/>
              <a:gd name="connsiteX23" fmla="*/ 2297114 w 5033421"/>
              <a:gd name="connsiteY23" fmla="*/ 504056 h 5004850"/>
              <a:gd name="connsiteX24" fmla="*/ 2441130 w 5033421"/>
              <a:gd name="connsiteY24" fmla="*/ 576064 h 5004850"/>
              <a:gd name="connsiteX25" fmla="*/ 2657154 w 5033421"/>
              <a:gd name="connsiteY25" fmla="*/ 576064 h 5004850"/>
              <a:gd name="connsiteX26" fmla="*/ 2801170 w 5033421"/>
              <a:gd name="connsiteY26" fmla="*/ 504056 h 5004850"/>
              <a:gd name="connsiteX27" fmla="*/ 2945186 w 5033421"/>
              <a:gd name="connsiteY27" fmla="*/ 288032 h 5004850"/>
              <a:gd name="connsiteX28" fmla="*/ 3017194 w 5033421"/>
              <a:gd name="connsiteY28" fmla="*/ 72008 h 5004850"/>
              <a:gd name="connsiteX29" fmla="*/ 4295250 w 5033421"/>
              <a:gd name="connsiteY29" fmla="*/ 738180 h 5004850"/>
              <a:gd name="connsiteX30" fmla="*/ 5033420 w 5033421"/>
              <a:gd name="connsiteY30" fmla="*/ 2520289 h 5004850"/>
              <a:gd name="connsiteX31" fmla="*/ 4295247 w 5033421"/>
              <a:gd name="connsiteY31" fmla="*/ 4302397 h 5004850"/>
              <a:gd name="connsiteX32" fmla="*/ 3020346 w 5033421"/>
              <a:gd name="connsiteY32" fmla="*/ 5004850 h 5004850"/>
              <a:gd name="connsiteX33" fmla="*/ 2947268 w 5033421"/>
              <a:gd name="connsiteY33" fmla="*/ 4844281 h 5004850"/>
              <a:gd name="connsiteX34" fmla="*/ 2930599 w 5033421"/>
              <a:gd name="connsiteY34" fmla="*/ 4772844 h 5004850"/>
              <a:gd name="connsiteX35" fmla="*/ 2890118 w 5033421"/>
              <a:gd name="connsiteY35" fmla="*/ 4679975 h 5004850"/>
              <a:gd name="connsiteX36" fmla="*/ 2828205 w 5033421"/>
              <a:gd name="connsiteY36" fmla="*/ 4582344 h 5004850"/>
              <a:gd name="connsiteX37" fmla="*/ 2747243 w 5033421"/>
              <a:gd name="connsiteY37" fmla="*/ 4506144 h 5004850"/>
              <a:gd name="connsiteX38" fmla="*/ 2661518 w 5033421"/>
              <a:gd name="connsiteY38" fmla="*/ 4463281 h 5004850"/>
              <a:gd name="connsiteX39" fmla="*/ 2551980 w 5033421"/>
              <a:gd name="connsiteY39" fmla="*/ 4425181 h 5004850"/>
              <a:gd name="connsiteX40" fmla="*/ 2430537 w 5033421"/>
              <a:gd name="connsiteY40" fmla="*/ 4420419 h 5004850"/>
              <a:gd name="connsiteX41" fmla="*/ 2232893 w 5033421"/>
              <a:gd name="connsiteY41" fmla="*/ 4510906 h 5004850"/>
              <a:gd name="connsiteX42" fmla="*/ 2104305 w 5033421"/>
              <a:gd name="connsiteY42" fmla="*/ 4653781 h 5004850"/>
              <a:gd name="connsiteX43" fmla="*/ 2004293 w 5033421"/>
              <a:gd name="connsiteY43" fmla="*/ 4930006 h 5004850"/>
              <a:gd name="connsiteX44" fmla="*/ 1918568 w 5033421"/>
              <a:gd name="connsiteY44" fmla="*/ 4958581 h 5004850"/>
              <a:gd name="connsiteX45" fmla="*/ 1211337 w 5033421"/>
              <a:gd name="connsiteY45" fmla="*/ 4684737 h 5004850"/>
              <a:gd name="connsiteX46" fmla="*/ 1125612 w 5033421"/>
              <a:gd name="connsiteY46" fmla="*/ 4639493 h 5004850"/>
              <a:gd name="connsiteX47" fmla="*/ 1104180 w 5033421"/>
              <a:gd name="connsiteY47" fmla="*/ 4563293 h 5004850"/>
              <a:gd name="connsiteX48" fmla="*/ 1166094 w 5033421"/>
              <a:gd name="connsiteY48" fmla="*/ 4422799 h 5004850"/>
              <a:gd name="connsiteX49" fmla="*/ 1223242 w 5033421"/>
              <a:gd name="connsiteY49" fmla="*/ 4320406 h 5004850"/>
              <a:gd name="connsiteX50" fmla="*/ 1251818 w 5033421"/>
              <a:gd name="connsiteY50" fmla="*/ 4184674 h 5004850"/>
              <a:gd name="connsiteX51" fmla="*/ 1239911 w 5033421"/>
              <a:gd name="connsiteY51" fmla="*/ 4094186 h 5004850"/>
              <a:gd name="connsiteX52" fmla="*/ 1199430 w 5033421"/>
              <a:gd name="connsiteY52" fmla="*/ 3953693 h 5004850"/>
              <a:gd name="connsiteX53" fmla="*/ 1068461 w 5033421"/>
              <a:gd name="connsiteY53" fmla="*/ 3810818 h 5004850"/>
              <a:gd name="connsiteX54" fmla="*/ 887487 w 5033421"/>
              <a:gd name="connsiteY54" fmla="*/ 3725093 h 5004850"/>
              <a:gd name="connsiteX55" fmla="*/ 730324 w 5033421"/>
              <a:gd name="connsiteY55" fmla="*/ 3727474 h 5004850"/>
              <a:gd name="connsiteX56" fmla="*/ 596974 w 5033421"/>
              <a:gd name="connsiteY56" fmla="*/ 3784624 h 5004850"/>
              <a:gd name="connsiteX57" fmla="*/ 404093 w 5033421"/>
              <a:gd name="connsiteY57" fmla="*/ 3898924 h 5004850"/>
              <a:gd name="connsiteX58" fmla="*/ 352896 w 5033421"/>
              <a:gd name="connsiteY58" fmla="*/ 3888432 h 5004850"/>
              <a:gd name="connsiteX59" fmla="*/ 0 w 5033421"/>
              <a:gd name="connsiteY59" fmla="*/ 3005857 h 5004850"/>
              <a:gd name="connsiteX60" fmla="*/ 51668 w 5033421"/>
              <a:gd name="connsiteY60" fmla="*/ 2958330 h 5004850"/>
              <a:gd name="connsiteX61" fmla="*/ 313605 w 5033421"/>
              <a:gd name="connsiteY61" fmla="*/ 2867843 h 5004850"/>
              <a:gd name="connsiteX62" fmla="*/ 418380 w 5033421"/>
              <a:gd name="connsiteY62" fmla="*/ 2820218 h 5004850"/>
              <a:gd name="connsiteX63" fmla="*/ 487436 w 5033421"/>
              <a:gd name="connsiteY63" fmla="*/ 2763068 h 5004850"/>
              <a:gd name="connsiteX64" fmla="*/ 525537 w 5033421"/>
              <a:gd name="connsiteY64" fmla="*/ 2696393 h 5004850"/>
              <a:gd name="connsiteX65" fmla="*/ 545109 w 5033421"/>
              <a:gd name="connsiteY65" fmla="*/ 2635721 h 5004850"/>
              <a:gd name="connsiteX66" fmla="*/ 568922 w 5033421"/>
              <a:gd name="connsiteY66" fmla="*/ 2520280 h 5004850"/>
              <a:gd name="connsiteX67" fmla="*/ 1649942 w 5033421"/>
              <a:gd name="connsiteY67" fmla="*/ 2520281 h 5004850"/>
              <a:gd name="connsiteX68" fmla="*/ 2513137 w 5033421"/>
              <a:gd name="connsiteY68" fmla="*/ 3383478 h 5004850"/>
              <a:gd name="connsiteX69" fmla="*/ 3376334 w 5033421"/>
              <a:gd name="connsiteY69" fmla="*/ 2520283 h 5004850"/>
              <a:gd name="connsiteX70" fmla="*/ 2513138 w 5033421"/>
              <a:gd name="connsiteY70" fmla="*/ 1657087 h 5004850"/>
              <a:gd name="connsiteX71" fmla="*/ 1649941 w 5033421"/>
              <a:gd name="connsiteY71" fmla="*/ 2520282 h 5004850"/>
              <a:gd name="connsiteX72" fmla="*/ 1649942 w 5033421"/>
              <a:gd name="connsiteY72" fmla="*/ 2520281 h 5004850"/>
              <a:gd name="connsiteX0" fmla="*/ 568922 w 5033421"/>
              <a:gd name="connsiteY0" fmla="*/ 2520280 h 5004850"/>
              <a:gd name="connsiteX1" fmla="*/ 575545 w 5033421"/>
              <a:gd name="connsiteY1" fmla="*/ 2467794 h 5004850"/>
              <a:gd name="connsiteX2" fmla="*/ 535063 w 5033421"/>
              <a:gd name="connsiteY2" fmla="*/ 2324918 h 5004850"/>
              <a:gd name="connsiteX3" fmla="*/ 404095 w 5033421"/>
              <a:gd name="connsiteY3" fmla="*/ 2167756 h 5004850"/>
              <a:gd name="connsiteX4" fmla="*/ 254076 w 5033421"/>
              <a:gd name="connsiteY4" fmla="*/ 2072507 h 5004850"/>
              <a:gd name="connsiteX5" fmla="*/ 32620 w 5033421"/>
              <a:gd name="connsiteY5" fmla="*/ 1998687 h 5004850"/>
              <a:gd name="connsiteX6" fmla="*/ 399332 w 5033421"/>
              <a:gd name="connsiteY6" fmla="*/ 1122387 h 5004850"/>
              <a:gd name="connsiteX7" fmla="*/ 485057 w 5033421"/>
              <a:gd name="connsiteY7" fmla="*/ 1124768 h 5004850"/>
              <a:gd name="connsiteX8" fmla="*/ 656507 w 5033421"/>
              <a:gd name="connsiteY8" fmla="*/ 1191443 h 5004850"/>
              <a:gd name="connsiteX9" fmla="*/ 742232 w 5033421"/>
              <a:gd name="connsiteY9" fmla="*/ 1236687 h 5004850"/>
              <a:gd name="connsiteX10" fmla="*/ 877963 w 5033421"/>
              <a:gd name="connsiteY10" fmla="*/ 1258118 h 5004850"/>
              <a:gd name="connsiteX11" fmla="*/ 1042270 w 5033421"/>
              <a:gd name="connsiteY11" fmla="*/ 1241450 h 5004850"/>
              <a:gd name="connsiteX12" fmla="*/ 1173946 w 5033421"/>
              <a:gd name="connsiteY12" fmla="*/ 1173942 h 5004850"/>
              <a:gd name="connsiteX13" fmla="*/ 1249438 w 5033421"/>
              <a:gd name="connsiteY13" fmla="*/ 1093812 h 5004850"/>
              <a:gd name="connsiteX14" fmla="*/ 1301825 w 5033421"/>
              <a:gd name="connsiteY14" fmla="*/ 986656 h 5004850"/>
              <a:gd name="connsiteX15" fmla="*/ 1311351 w 5033421"/>
              <a:gd name="connsiteY15" fmla="*/ 903312 h 5004850"/>
              <a:gd name="connsiteX16" fmla="*/ 1306588 w 5033421"/>
              <a:gd name="connsiteY16" fmla="*/ 834256 h 5004850"/>
              <a:gd name="connsiteX17" fmla="*/ 1280395 w 5033421"/>
              <a:gd name="connsiteY17" fmla="*/ 710431 h 5004850"/>
              <a:gd name="connsiteX18" fmla="*/ 1211338 w 5033421"/>
              <a:gd name="connsiteY18" fmla="*/ 555650 h 5004850"/>
              <a:gd name="connsiteX19" fmla="*/ 1144664 w 5033421"/>
              <a:gd name="connsiteY19" fmla="*/ 410394 h 5004850"/>
              <a:gd name="connsiteX20" fmla="*/ 2009082 w 5033421"/>
              <a:gd name="connsiteY20" fmla="*/ 0 h 5004850"/>
              <a:gd name="connsiteX21" fmla="*/ 2081090 w 5033421"/>
              <a:gd name="connsiteY21" fmla="*/ 216024 h 5004850"/>
              <a:gd name="connsiteX22" fmla="*/ 2225106 w 5033421"/>
              <a:gd name="connsiteY22" fmla="*/ 432048 h 5004850"/>
              <a:gd name="connsiteX23" fmla="*/ 2297114 w 5033421"/>
              <a:gd name="connsiteY23" fmla="*/ 504056 h 5004850"/>
              <a:gd name="connsiteX24" fmla="*/ 2441130 w 5033421"/>
              <a:gd name="connsiteY24" fmla="*/ 576064 h 5004850"/>
              <a:gd name="connsiteX25" fmla="*/ 2657154 w 5033421"/>
              <a:gd name="connsiteY25" fmla="*/ 576064 h 5004850"/>
              <a:gd name="connsiteX26" fmla="*/ 2801170 w 5033421"/>
              <a:gd name="connsiteY26" fmla="*/ 504056 h 5004850"/>
              <a:gd name="connsiteX27" fmla="*/ 2945186 w 5033421"/>
              <a:gd name="connsiteY27" fmla="*/ 288032 h 5004850"/>
              <a:gd name="connsiteX28" fmla="*/ 3017194 w 5033421"/>
              <a:gd name="connsiteY28" fmla="*/ 72008 h 5004850"/>
              <a:gd name="connsiteX29" fmla="*/ 4295250 w 5033421"/>
              <a:gd name="connsiteY29" fmla="*/ 738180 h 5004850"/>
              <a:gd name="connsiteX30" fmla="*/ 5033420 w 5033421"/>
              <a:gd name="connsiteY30" fmla="*/ 2520289 h 5004850"/>
              <a:gd name="connsiteX31" fmla="*/ 4295247 w 5033421"/>
              <a:gd name="connsiteY31" fmla="*/ 4302397 h 5004850"/>
              <a:gd name="connsiteX32" fmla="*/ 3020346 w 5033421"/>
              <a:gd name="connsiteY32" fmla="*/ 5004850 h 5004850"/>
              <a:gd name="connsiteX33" fmla="*/ 2968700 w 5033421"/>
              <a:gd name="connsiteY33" fmla="*/ 4844281 h 5004850"/>
              <a:gd name="connsiteX34" fmla="*/ 2930599 w 5033421"/>
              <a:gd name="connsiteY34" fmla="*/ 4772844 h 5004850"/>
              <a:gd name="connsiteX35" fmla="*/ 2890118 w 5033421"/>
              <a:gd name="connsiteY35" fmla="*/ 4679975 h 5004850"/>
              <a:gd name="connsiteX36" fmla="*/ 2828205 w 5033421"/>
              <a:gd name="connsiteY36" fmla="*/ 4582344 h 5004850"/>
              <a:gd name="connsiteX37" fmla="*/ 2747243 w 5033421"/>
              <a:gd name="connsiteY37" fmla="*/ 4506144 h 5004850"/>
              <a:gd name="connsiteX38" fmla="*/ 2661518 w 5033421"/>
              <a:gd name="connsiteY38" fmla="*/ 4463281 h 5004850"/>
              <a:gd name="connsiteX39" fmla="*/ 2551980 w 5033421"/>
              <a:gd name="connsiteY39" fmla="*/ 4425181 h 5004850"/>
              <a:gd name="connsiteX40" fmla="*/ 2430537 w 5033421"/>
              <a:gd name="connsiteY40" fmla="*/ 4420419 h 5004850"/>
              <a:gd name="connsiteX41" fmla="*/ 2232893 w 5033421"/>
              <a:gd name="connsiteY41" fmla="*/ 4510906 h 5004850"/>
              <a:gd name="connsiteX42" fmla="*/ 2104305 w 5033421"/>
              <a:gd name="connsiteY42" fmla="*/ 4653781 h 5004850"/>
              <a:gd name="connsiteX43" fmla="*/ 2004293 w 5033421"/>
              <a:gd name="connsiteY43" fmla="*/ 4930006 h 5004850"/>
              <a:gd name="connsiteX44" fmla="*/ 1918568 w 5033421"/>
              <a:gd name="connsiteY44" fmla="*/ 4958581 h 5004850"/>
              <a:gd name="connsiteX45" fmla="*/ 1211337 w 5033421"/>
              <a:gd name="connsiteY45" fmla="*/ 4684737 h 5004850"/>
              <a:gd name="connsiteX46" fmla="*/ 1125612 w 5033421"/>
              <a:gd name="connsiteY46" fmla="*/ 4639493 h 5004850"/>
              <a:gd name="connsiteX47" fmla="*/ 1104180 w 5033421"/>
              <a:gd name="connsiteY47" fmla="*/ 4563293 h 5004850"/>
              <a:gd name="connsiteX48" fmla="*/ 1166094 w 5033421"/>
              <a:gd name="connsiteY48" fmla="*/ 4422799 h 5004850"/>
              <a:gd name="connsiteX49" fmla="*/ 1223242 w 5033421"/>
              <a:gd name="connsiteY49" fmla="*/ 4320406 h 5004850"/>
              <a:gd name="connsiteX50" fmla="*/ 1251818 w 5033421"/>
              <a:gd name="connsiteY50" fmla="*/ 4184674 h 5004850"/>
              <a:gd name="connsiteX51" fmla="*/ 1239911 w 5033421"/>
              <a:gd name="connsiteY51" fmla="*/ 4094186 h 5004850"/>
              <a:gd name="connsiteX52" fmla="*/ 1199430 w 5033421"/>
              <a:gd name="connsiteY52" fmla="*/ 3953693 h 5004850"/>
              <a:gd name="connsiteX53" fmla="*/ 1068461 w 5033421"/>
              <a:gd name="connsiteY53" fmla="*/ 3810818 h 5004850"/>
              <a:gd name="connsiteX54" fmla="*/ 887487 w 5033421"/>
              <a:gd name="connsiteY54" fmla="*/ 3725093 h 5004850"/>
              <a:gd name="connsiteX55" fmla="*/ 730324 w 5033421"/>
              <a:gd name="connsiteY55" fmla="*/ 3727474 h 5004850"/>
              <a:gd name="connsiteX56" fmla="*/ 596974 w 5033421"/>
              <a:gd name="connsiteY56" fmla="*/ 3784624 h 5004850"/>
              <a:gd name="connsiteX57" fmla="*/ 404093 w 5033421"/>
              <a:gd name="connsiteY57" fmla="*/ 3898924 h 5004850"/>
              <a:gd name="connsiteX58" fmla="*/ 352896 w 5033421"/>
              <a:gd name="connsiteY58" fmla="*/ 3888432 h 5004850"/>
              <a:gd name="connsiteX59" fmla="*/ 0 w 5033421"/>
              <a:gd name="connsiteY59" fmla="*/ 3005857 h 5004850"/>
              <a:gd name="connsiteX60" fmla="*/ 51668 w 5033421"/>
              <a:gd name="connsiteY60" fmla="*/ 2958330 h 5004850"/>
              <a:gd name="connsiteX61" fmla="*/ 313605 w 5033421"/>
              <a:gd name="connsiteY61" fmla="*/ 2867843 h 5004850"/>
              <a:gd name="connsiteX62" fmla="*/ 418380 w 5033421"/>
              <a:gd name="connsiteY62" fmla="*/ 2820218 h 5004850"/>
              <a:gd name="connsiteX63" fmla="*/ 487436 w 5033421"/>
              <a:gd name="connsiteY63" fmla="*/ 2763068 h 5004850"/>
              <a:gd name="connsiteX64" fmla="*/ 525537 w 5033421"/>
              <a:gd name="connsiteY64" fmla="*/ 2696393 h 5004850"/>
              <a:gd name="connsiteX65" fmla="*/ 545109 w 5033421"/>
              <a:gd name="connsiteY65" fmla="*/ 2635721 h 5004850"/>
              <a:gd name="connsiteX66" fmla="*/ 568922 w 5033421"/>
              <a:gd name="connsiteY66" fmla="*/ 2520280 h 5004850"/>
              <a:gd name="connsiteX67" fmla="*/ 1649942 w 5033421"/>
              <a:gd name="connsiteY67" fmla="*/ 2520281 h 5004850"/>
              <a:gd name="connsiteX68" fmla="*/ 2513137 w 5033421"/>
              <a:gd name="connsiteY68" fmla="*/ 3383478 h 5004850"/>
              <a:gd name="connsiteX69" fmla="*/ 3376334 w 5033421"/>
              <a:gd name="connsiteY69" fmla="*/ 2520283 h 5004850"/>
              <a:gd name="connsiteX70" fmla="*/ 2513138 w 5033421"/>
              <a:gd name="connsiteY70" fmla="*/ 1657087 h 5004850"/>
              <a:gd name="connsiteX71" fmla="*/ 1649941 w 5033421"/>
              <a:gd name="connsiteY71" fmla="*/ 2520282 h 5004850"/>
              <a:gd name="connsiteX72" fmla="*/ 1649942 w 5033421"/>
              <a:gd name="connsiteY72" fmla="*/ 2520281 h 5004850"/>
              <a:gd name="connsiteX0" fmla="*/ 568922 w 5033421"/>
              <a:gd name="connsiteY0" fmla="*/ 2520280 h 4964369"/>
              <a:gd name="connsiteX1" fmla="*/ 575545 w 5033421"/>
              <a:gd name="connsiteY1" fmla="*/ 2467794 h 4964369"/>
              <a:gd name="connsiteX2" fmla="*/ 535063 w 5033421"/>
              <a:gd name="connsiteY2" fmla="*/ 2324918 h 4964369"/>
              <a:gd name="connsiteX3" fmla="*/ 404095 w 5033421"/>
              <a:gd name="connsiteY3" fmla="*/ 2167756 h 4964369"/>
              <a:gd name="connsiteX4" fmla="*/ 254076 w 5033421"/>
              <a:gd name="connsiteY4" fmla="*/ 2072507 h 4964369"/>
              <a:gd name="connsiteX5" fmla="*/ 32620 w 5033421"/>
              <a:gd name="connsiteY5" fmla="*/ 1998687 h 4964369"/>
              <a:gd name="connsiteX6" fmla="*/ 399332 w 5033421"/>
              <a:gd name="connsiteY6" fmla="*/ 1122387 h 4964369"/>
              <a:gd name="connsiteX7" fmla="*/ 485057 w 5033421"/>
              <a:gd name="connsiteY7" fmla="*/ 1124768 h 4964369"/>
              <a:gd name="connsiteX8" fmla="*/ 656507 w 5033421"/>
              <a:gd name="connsiteY8" fmla="*/ 1191443 h 4964369"/>
              <a:gd name="connsiteX9" fmla="*/ 742232 w 5033421"/>
              <a:gd name="connsiteY9" fmla="*/ 1236687 h 4964369"/>
              <a:gd name="connsiteX10" fmla="*/ 877963 w 5033421"/>
              <a:gd name="connsiteY10" fmla="*/ 1258118 h 4964369"/>
              <a:gd name="connsiteX11" fmla="*/ 1042270 w 5033421"/>
              <a:gd name="connsiteY11" fmla="*/ 1241450 h 4964369"/>
              <a:gd name="connsiteX12" fmla="*/ 1173946 w 5033421"/>
              <a:gd name="connsiteY12" fmla="*/ 1173942 h 4964369"/>
              <a:gd name="connsiteX13" fmla="*/ 1249438 w 5033421"/>
              <a:gd name="connsiteY13" fmla="*/ 1093812 h 4964369"/>
              <a:gd name="connsiteX14" fmla="*/ 1301825 w 5033421"/>
              <a:gd name="connsiteY14" fmla="*/ 986656 h 4964369"/>
              <a:gd name="connsiteX15" fmla="*/ 1311351 w 5033421"/>
              <a:gd name="connsiteY15" fmla="*/ 903312 h 4964369"/>
              <a:gd name="connsiteX16" fmla="*/ 1306588 w 5033421"/>
              <a:gd name="connsiteY16" fmla="*/ 834256 h 4964369"/>
              <a:gd name="connsiteX17" fmla="*/ 1280395 w 5033421"/>
              <a:gd name="connsiteY17" fmla="*/ 710431 h 4964369"/>
              <a:gd name="connsiteX18" fmla="*/ 1211338 w 5033421"/>
              <a:gd name="connsiteY18" fmla="*/ 555650 h 4964369"/>
              <a:gd name="connsiteX19" fmla="*/ 1144664 w 5033421"/>
              <a:gd name="connsiteY19" fmla="*/ 410394 h 4964369"/>
              <a:gd name="connsiteX20" fmla="*/ 2009082 w 5033421"/>
              <a:gd name="connsiteY20" fmla="*/ 0 h 4964369"/>
              <a:gd name="connsiteX21" fmla="*/ 2081090 w 5033421"/>
              <a:gd name="connsiteY21" fmla="*/ 216024 h 4964369"/>
              <a:gd name="connsiteX22" fmla="*/ 2225106 w 5033421"/>
              <a:gd name="connsiteY22" fmla="*/ 432048 h 4964369"/>
              <a:gd name="connsiteX23" fmla="*/ 2297114 w 5033421"/>
              <a:gd name="connsiteY23" fmla="*/ 504056 h 4964369"/>
              <a:gd name="connsiteX24" fmla="*/ 2441130 w 5033421"/>
              <a:gd name="connsiteY24" fmla="*/ 576064 h 4964369"/>
              <a:gd name="connsiteX25" fmla="*/ 2657154 w 5033421"/>
              <a:gd name="connsiteY25" fmla="*/ 576064 h 4964369"/>
              <a:gd name="connsiteX26" fmla="*/ 2801170 w 5033421"/>
              <a:gd name="connsiteY26" fmla="*/ 504056 h 4964369"/>
              <a:gd name="connsiteX27" fmla="*/ 2945186 w 5033421"/>
              <a:gd name="connsiteY27" fmla="*/ 288032 h 4964369"/>
              <a:gd name="connsiteX28" fmla="*/ 3017194 w 5033421"/>
              <a:gd name="connsiteY28" fmla="*/ 72008 h 4964369"/>
              <a:gd name="connsiteX29" fmla="*/ 4295250 w 5033421"/>
              <a:gd name="connsiteY29" fmla="*/ 738180 h 4964369"/>
              <a:gd name="connsiteX30" fmla="*/ 5033420 w 5033421"/>
              <a:gd name="connsiteY30" fmla="*/ 2520289 h 4964369"/>
              <a:gd name="connsiteX31" fmla="*/ 4295247 w 5033421"/>
              <a:gd name="connsiteY31" fmla="*/ 4302397 h 4964369"/>
              <a:gd name="connsiteX32" fmla="*/ 2994152 w 5033421"/>
              <a:gd name="connsiteY32" fmla="*/ 4964369 h 4964369"/>
              <a:gd name="connsiteX33" fmla="*/ 2968700 w 5033421"/>
              <a:gd name="connsiteY33" fmla="*/ 4844281 h 4964369"/>
              <a:gd name="connsiteX34" fmla="*/ 2930599 w 5033421"/>
              <a:gd name="connsiteY34" fmla="*/ 4772844 h 4964369"/>
              <a:gd name="connsiteX35" fmla="*/ 2890118 w 5033421"/>
              <a:gd name="connsiteY35" fmla="*/ 4679975 h 4964369"/>
              <a:gd name="connsiteX36" fmla="*/ 2828205 w 5033421"/>
              <a:gd name="connsiteY36" fmla="*/ 4582344 h 4964369"/>
              <a:gd name="connsiteX37" fmla="*/ 2747243 w 5033421"/>
              <a:gd name="connsiteY37" fmla="*/ 4506144 h 4964369"/>
              <a:gd name="connsiteX38" fmla="*/ 2661518 w 5033421"/>
              <a:gd name="connsiteY38" fmla="*/ 4463281 h 4964369"/>
              <a:gd name="connsiteX39" fmla="*/ 2551980 w 5033421"/>
              <a:gd name="connsiteY39" fmla="*/ 4425181 h 4964369"/>
              <a:gd name="connsiteX40" fmla="*/ 2430537 w 5033421"/>
              <a:gd name="connsiteY40" fmla="*/ 4420419 h 4964369"/>
              <a:gd name="connsiteX41" fmla="*/ 2232893 w 5033421"/>
              <a:gd name="connsiteY41" fmla="*/ 4510906 h 4964369"/>
              <a:gd name="connsiteX42" fmla="*/ 2104305 w 5033421"/>
              <a:gd name="connsiteY42" fmla="*/ 4653781 h 4964369"/>
              <a:gd name="connsiteX43" fmla="*/ 2004293 w 5033421"/>
              <a:gd name="connsiteY43" fmla="*/ 4930006 h 4964369"/>
              <a:gd name="connsiteX44" fmla="*/ 1918568 w 5033421"/>
              <a:gd name="connsiteY44" fmla="*/ 4958581 h 4964369"/>
              <a:gd name="connsiteX45" fmla="*/ 1211337 w 5033421"/>
              <a:gd name="connsiteY45" fmla="*/ 4684737 h 4964369"/>
              <a:gd name="connsiteX46" fmla="*/ 1125612 w 5033421"/>
              <a:gd name="connsiteY46" fmla="*/ 4639493 h 4964369"/>
              <a:gd name="connsiteX47" fmla="*/ 1104180 w 5033421"/>
              <a:gd name="connsiteY47" fmla="*/ 4563293 h 4964369"/>
              <a:gd name="connsiteX48" fmla="*/ 1166094 w 5033421"/>
              <a:gd name="connsiteY48" fmla="*/ 4422799 h 4964369"/>
              <a:gd name="connsiteX49" fmla="*/ 1223242 w 5033421"/>
              <a:gd name="connsiteY49" fmla="*/ 4320406 h 4964369"/>
              <a:gd name="connsiteX50" fmla="*/ 1251818 w 5033421"/>
              <a:gd name="connsiteY50" fmla="*/ 4184674 h 4964369"/>
              <a:gd name="connsiteX51" fmla="*/ 1239911 w 5033421"/>
              <a:gd name="connsiteY51" fmla="*/ 4094186 h 4964369"/>
              <a:gd name="connsiteX52" fmla="*/ 1199430 w 5033421"/>
              <a:gd name="connsiteY52" fmla="*/ 3953693 h 4964369"/>
              <a:gd name="connsiteX53" fmla="*/ 1068461 w 5033421"/>
              <a:gd name="connsiteY53" fmla="*/ 3810818 h 4964369"/>
              <a:gd name="connsiteX54" fmla="*/ 887487 w 5033421"/>
              <a:gd name="connsiteY54" fmla="*/ 3725093 h 4964369"/>
              <a:gd name="connsiteX55" fmla="*/ 730324 w 5033421"/>
              <a:gd name="connsiteY55" fmla="*/ 3727474 h 4964369"/>
              <a:gd name="connsiteX56" fmla="*/ 596974 w 5033421"/>
              <a:gd name="connsiteY56" fmla="*/ 3784624 h 4964369"/>
              <a:gd name="connsiteX57" fmla="*/ 404093 w 5033421"/>
              <a:gd name="connsiteY57" fmla="*/ 3898924 h 4964369"/>
              <a:gd name="connsiteX58" fmla="*/ 352896 w 5033421"/>
              <a:gd name="connsiteY58" fmla="*/ 3888432 h 4964369"/>
              <a:gd name="connsiteX59" fmla="*/ 0 w 5033421"/>
              <a:gd name="connsiteY59" fmla="*/ 3005857 h 4964369"/>
              <a:gd name="connsiteX60" fmla="*/ 51668 w 5033421"/>
              <a:gd name="connsiteY60" fmla="*/ 2958330 h 4964369"/>
              <a:gd name="connsiteX61" fmla="*/ 313605 w 5033421"/>
              <a:gd name="connsiteY61" fmla="*/ 2867843 h 4964369"/>
              <a:gd name="connsiteX62" fmla="*/ 418380 w 5033421"/>
              <a:gd name="connsiteY62" fmla="*/ 2820218 h 4964369"/>
              <a:gd name="connsiteX63" fmla="*/ 487436 w 5033421"/>
              <a:gd name="connsiteY63" fmla="*/ 2763068 h 4964369"/>
              <a:gd name="connsiteX64" fmla="*/ 525537 w 5033421"/>
              <a:gd name="connsiteY64" fmla="*/ 2696393 h 4964369"/>
              <a:gd name="connsiteX65" fmla="*/ 545109 w 5033421"/>
              <a:gd name="connsiteY65" fmla="*/ 2635721 h 4964369"/>
              <a:gd name="connsiteX66" fmla="*/ 568922 w 5033421"/>
              <a:gd name="connsiteY66" fmla="*/ 2520280 h 4964369"/>
              <a:gd name="connsiteX67" fmla="*/ 1649942 w 5033421"/>
              <a:gd name="connsiteY67" fmla="*/ 2520281 h 4964369"/>
              <a:gd name="connsiteX68" fmla="*/ 2513137 w 5033421"/>
              <a:gd name="connsiteY68" fmla="*/ 3383478 h 4964369"/>
              <a:gd name="connsiteX69" fmla="*/ 3376334 w 5033421"/>
              <a:gd name="connsiteY69" fmla="*/ 2520283 h 4964369"/>
              <a:gd name="connsiteX70" fmla="*/ 2513138 w 5033421"/>
              <a:gd name="connsiteY70" fmla="*/ 1657087 h 4964369"/>
              <a:gd name="connsiteX71" fmla="*/ 1649941 w 5033421"/>
              <a:gd name="connsiteY71" fmla="*/ 2520282 h 4964369"/>
              <a:gd name="connsiteX72" fmla="*/ 1649942 w 5033421"/>
              <a:gd name="connsiteY72" fmla="*/ 2520281 h 4964369"/>
              <a:gd name="connsiteX0" fmla="*/ 568922 w 5033421"/>
              <a:gd name="connsiteY0" fmla="*/ 2520280 h 4964369"/>
              <a:gd name="connsiteX1" fmla="*/ 575545 w 5033421"/>
              <a:gd name="connsiteY1" fmla="*/ 2467794 h 4964369"/>
              <a:gd name="connsiteX2" fmla="*/ 535063 w 5033421"/>
              <a:gd name="connsiteY2" fmla="*/ 2324918 h 4964369"/>
              <a:gd name="connsiteX3" fmla="*/ 404095 w 5033421"/>
              <a:gd name="connsiteY3" fmla="*/ 2167756 h 4964369"/>
              <a:gd name="connsiteX4" fmla="*/ 254076 w 5033421"/>
              <a:gd name="connsiteY4" fmla="*/ 2072507 h 4964369"/>
              <a:gd name="connsiteX5" fmla="*/ 32620 w 5033421"/>
              <a:gd name="connsiteY5" fmla="*/ 1998687 h 4964369"/>
              <a:gd name="connsiteX6" fmla="*/ 399332 w 5033421"/>
              <a:gd name="connsiteY6" fmla="*/ 1122387 h 4964369"/>
              <a:gd name="connsiteX7" fmla="*/ 485057 w 5033421"/>
              <a:gd name="connsiteY7" fmla="*/ 1124768 h 4964369"/>
              <a:gd name="connsiteX8" fmla="*/ 656507 w 5033421"/>
              <a:gd name="connsiteY8" fmla="*/ 1191443 h 4964369"/>
              <a:gd name="connsiteX9" fmla="*/ 742232 w 5033421"/>
              <a:gd name="connsiteY9" fmla="*/ 1236687 h 4964369"/>
              <a:gd name="connsiteX10" fmla="*/ 877963 w 5033421"/>
              <a:gd name="connsiteY10" fmla="*/ 1258118 h 4964369"/>
              <a:gd name="connsiteX11" fmla="*/ 1042270 w 5033421"/>
              <a:gd name="connsiteY11" fmla="*/ 1241450 h 4964369"/>
              <a:gd name="connsiteX12" fmla="*/ 1173946 w 5033421"/>
              <a:gd name="connsiteY12" fmla="*/ 1173942 h 4964369"/>
              <a:gd name="connsiteX13" fmla="*/ 1249438 w 5033421"/>
              <a:gd name="connsiteY13" fmla="*/ 1093812 h 4964369"/>
              <a:gd name="connsiteX14" fmla="*/ 1301825 w 5033421"/>
              <a:gd name="connsiteY14" fmla="*/ 986656 h 4964369"/>
              <a:gd name="connsiteX15" fmla="*/ 1311351 w 5033421"/>
              <a:gd name="connsiteY15" fmla="*/ 903312 h 4964369"/>
              <a:gd name="connsiteX16" fmla="*/ 1306588 w 5033421"/>
              <a:gd name="connsiteY16" fmla="*/ 834256 h 4964369"/>
              <a:gd name="connsiteX17" fmla="*/ 1280395 w 5033421"/>
              <a:gd name="connsiteY17" fmla="*/ 710431 h 4964369"/>
              <a:gd name="connsiteX18" fmla="*/ 1211338 w 5033421"/>
              <a:gd name="connsiteY18" fmla="*/ 555650 h 4964369"/>
              <a:gd name="connsiteX19" fmla="*/ 1144664 w 5033421"/>
              <a:gd name="connsiteY19" fmla="*/ 410394 h 4964369"/>
              <a:gd name="connsiteX20" fmla="*/ 2009082 w 5033421"/>
              <a:gd name="connsiteY20" fmla="*/ 0 h 4964369"/>
              <a:gd name="connsiteX21" fmla="*/ 2081090 w 5033421"/>
              <a:gd name="connsiteY21" fmla="*/ 216024 h 4964369"/>
              <a:gd name="connsiteX22" fmla="*/ 2225106 w 5033421"/>
              <a:gd name="connsiteY22" fmla="*/ 432048 h 4964369"/>
              <a:gd name="connsiteX23" fmla="*/ 2297114 w 5033421"/>
              <a:gd name="connsiteY23" fmla="*/ 504056 h 4964369"/>
              <a:gd name="connsiteX24" fmla="*/ 2441130 w 5033421"/>
              <a:gd name="connsiteY24" fmla="*/ 576064 h 4964369"/>
              <a:gd name="connsiteX25" fmla="*/ 2657154 w 5033421"/>
              <a:gd name="connsiteY25" fmla="*/ 576064 h 4964369"/>
              <a:gd name="connsiteX26" fmla="*/ 2801170 w 5033421"/>
              <a:gd name="connsiteY26" fmla="*/ 504056 h 4964369"/>
              <a:gd name="connsiteX27" fmla="*/ 2945186 w 5033421"/>
              <a:gd name="connsiteY27" fmla="*/ 288032 h 4964369"/>
              <a:gd name="connsiteX28" fmla="*/ 3017194 w 5033421"/>
              <a:gd name="connsiteY28" fmla="*/ 72008 h 4964369"/>
              <a:gd name="connsiteX29" fmla="*/ 4295250 w 5033421"/>
              <a:gd name="connsiteY29" fmla="*/ 738180 h 4964369"/>
              <a:gd name="connsiteX30" fmla="*/ 5033420 w 5033421"/>
              <a:gd name="connsiteY30" fmla="*/ 2520289 h 4964369"/>
              <a:gd name="connsiteX31" fmla="*/ 4295247 w 5033421"/>
              <a:gd name="connsiteY31" fmla="*/ 4302397 h 4964369"/>
              <a:gd name="connsiteX32" fmla="*/ 2994152 w 5033421"/>
              <a:gd name="connsiteY32" fmla="*/ 4964369 h 4964369"/>
              <a:gd name="connsiteX33" fmla="*/ 2968700 w 5033421"/>
              <a:gd name="connsiteY33" fmla="*/ 4844281 h 4964369"/>
              <a:gd name="connsiteX34" fmla="*/ 2930599 w 5033421"/>
              <a:gd name="connsiteY34" fmla="*/ 4772844 h 4964369"/>
              <a:gd name="connsiteX35" fmla="*/ 2890118 w 5033421"/>
              <a:gd name="connsiteY35" fmla="*/ 4679975 h 4964369"/>
              <a:gd name="connsiteX36" fmla="*/ 2828205 w 5033421"/>
              <a:gd name="connsiteY36" fmla="*/ 4582344 h 4964369"/>
              <a:gd name="connsiteX37" fmla="*/ 2747243 w 5033421"/>
              <a:gd name="connsiteY37" fmla="*/ 4506144 h 4964369"/>
              <a:gd name="connsiteX38" fmla="*/ 2661518 w 5033421"/>
              <a:gd name="connsiteY38" fmla="*/ 4463281 h 4964369"/>
              <a:gd name="connsiteX39" fmla="*/ 2551980 w 5033421"/>
              <a:gd name="connsiteY39" fmla="*/ 4425181 h 4964369"/>
              <a:gd name="connsiteX40" fmla="*/ 2430537 w 5033421"/>
              <a:gd name="connsiteY40" fmla="*/ 4420419 h 4964369"/>
              <a:gd name="connsiteX41" fmla="*/ 2232893 w 5033421"/>
              <a:gd name="connsiteY41" fmla="*/ 4510906 h 4964369"/>
              <a:gd name="connsiteX42" fmla="*/ 2104305 w 5033421"/>
              <a:gd name="connsiteY42" fmla="*/ 4653781 h 4964369"/>
              <a:gd name="connsiteX43" fmla="*/ 2004293 w 5033421"/>
              <a:gd name="connsiteY43" fmla="*/ 4930006 h 4964369"/>
              <a:gd name="connsiteX44" fmla="*/ 1918568 w 5033421"/>
              <a:gd name="connsiteY44" fmla="*/ 4958581 h 4964369"/>
              <a:gd name="connsiteX45" fmla="*/ 1211337 w 5033421"/>
              <a:gd name="connsiteY45" fmla="*/ 4684737 h 4964369"/>
              <a:gd name="connsiteX46" fmla="*/ 1125612 w 5033421"/>
              <a:gd name="connsiteY46" fmla="*/ 4639493 h 4964369"/>
              <a:gd name="connsiteX47" fmla="*/ 1104180 w 5033421"/>
              <a:gd name="connsiteY47" fmla="*/ 4563293 h 4964369"/>
              <a:gd name="connsiteX48" fmla="*/ 1166094 w 5033421"/>
              <a:gd name="connsiteY48" fmla="*/ 4422799 h 4964369"/>
              <a:gd name="connsiteX49" fmla="*/ 1223242 w 5033421"/>
              <a:gd name="connsiteY49" fmla="*/ 4320406 h 4964369"/>
              <a:gd name="connsiteX50" fmla="*/ 1251818 w 5033421"/>
              <a:gd name="connsiteY50" fmla="*/ 4184674 h 4964369"/>
              <a:gd name="connsiteX51" fmla="*/ 1239911 w 5033421"/>
              <a:gd name="connsiteY51" fmla="*/ 4094186 h 4964369"/>
              <a:gd name="connsiteX52" fmla="*/ 1199430 w 5033421"/>
              <a:gd name="connsiteY52" fmla="*/ 3953693 h 4964369"/>
              <a:gd name="connsiteX53" fmla="*/ 1068461 w 5033421"/>
              <a:gd name="connsiteY53" fmla="*/ 3810818 h 4964369"/>
              <a:gd name="connsiteX54" fmla="*/ 887487 w 5033421"/>
              <a:gd name="connsiteY54" fmla="*/ 3725093 h 4964369"/>
              <a:gd name="connsiteX55" fmla="*/ 730324 w 5033421"/>
              <a:gd name="connsiteY55" fmla="*/ 3727474 h 4964369"/>
              <a:gd name="connsiteX56" fmla="*/ 596974 w 5033421"/>
              <a:gd name="connsiteY56" fmla="*/ 3784624 h 4964369"/>
              <a:gd name="connsiteX57" fmla="*/ 404093 w 5033421"/>
              <a:gd name="connsiteY57" fmla="*/ 3898924 h 4964369"/>
              <a:gd name="connsiteX58" fmla="*/ 352896 w 5033421"/>
              <a:gd name="connsiteY58" fmla="*/ 3888432 h 4964369"/>
              <a:gd name="connsiteX59" fmla="*/ 0 w 5033421"/>
              <a:gd name="connsiteY59" fmla="*/ 3005857 h 4964369"/>
              <a:gd name="connsiteX60" fmla="*/ 51668 w 5033421"/>
              <a:gd name="connsiteY60" fmla="*/ 2958330 h 4964369"/>
              <a:gd name="connsiteX61" fmla="*/ 313605 w 5033421"/>
              <a:gd name="connsiteY61" fmla="*/ 2867843 h 4964369"/>
              <a:gd name="connsiteX62" fmla="*/ 418380 w 5033421"/>
              <a:gd name="connsiteY62" fmla="*/ 2820218 h 4964369"/>
              <a:gd name="connsiteX63" fmla="*/ 487436 w 5033421"/>
              <a:gd name="connsiteY63" fmla="*/ 2763068 h 4964369"/>
              <a:gd name="connsiteX64" fmla="*/ 525537 w 5033421"/>
              <a:gd name="connsiteY64" fmla="*/ 2696393 h 4964369"/>
              <a:gd name="connsiteX65" fmla="*/ 545109 w 5033421"/>
              <a:gd name="connsiteY65" fmla="*/ 2635721 h 4964369"/>
              <a:gd name="connsiteX66" fmla="*/ 568922 w 5033421"/>
              <a:gd name="connsiteY66" fmla="*/ 2520280 h 4964369"/>
              <a:gd name="connsiteX67" fmla="*/ 1649942 w 5033421"/>
              <a:gd name="connsiteY67" fmla="*/ 2520281 h 4964369"/>
              <a:gd name="connsiteX68" fmla="*/ 2513137 w 5033421"/>
              <a:gd name="connsiteY68" fmla="*/ 3383478 h 4964369"/>
              <a:gd name="connsiteX69" fmla="*/ 3376334 w 5033421"/>
              <a:gd name="connsiteY69" fmla="*/ 2520283 h 4964369"/>
              <a:gd name="connsiteX70" fmla="*/ 2513138 w 5033421"/>
              <a:gd name="connsiteY70" fmla="*/ 1657087 h 4964369"/>
              <a:gd name="connsiteX71" fmla="*/ 1649941 w 5033421"/>
              <a:gd name="connsiteY71" fmla="*/ 2520282 h 4964369"/>
              <a:gd name="connsiteX72" fmla="*/ 1649942 w 5033421"/>
              <a:gd name="connsiteY72" fmla="*/ 2520281 h 4964369"/>
              <a:gd name="connsiteX0" fmla="*/ 568922 w 5033421"/>
              <a:gd name="connsiteY0" fmla="*/ 2520280 h 4964369"/>
              <a:gd name="connsiteX1" fmla="*/ 575545 w 5033421"/>
              <a:gd name="connsiteY1" fmla="*/ 2467794 h 4964369"/>
              <a:gd name="connsiteX2" fmla="*/ 535063 w 5033421"/>
              <a:gd name="connsiteY2" fmla="*/ 2324918 h 4964369"/>
              <a:gd name="connsiteX3" fmla="*/ 404095 w 5033421"/>
              <a:gd name="connsiteY3" fmla="*/ 2167756 h 4964369"/>
              <a:gd name="connsiteX4" fmla="*/ 254076 w 5033421"/>
              <a:gd name="connsiteY4" fmla="*/ 2072507 h 4964369"/>
              <a:gd name="connsiteX5" fmla="*/ 32620 w 5033421"/>
              <a:gd name="connsiteY5" fmla="*/ 1998687 h 4964369"/>
              <a:gd name="connsiteX6" fmla="*/ 399332 w 5033421"/>
              <a:gd name="connsiteY6" fmla="*/ 1122387 h 4964369"/>
              <a:gd name="connsiteX7" fmla="*/ 485057 w 5033421"/>
              <a:gd name="connsiteY7" fmla="*/ 1124768 h 4964369"/>
              <a:gd name="connsiteX8" fmla="*/ 656507 w 5033421"/>
              <a:gd name="connsiteY8" fmla="*/ 1191443 h 4964369"/>
              <a:gd name="connsiteX9" fmla="*/ 742232 w 5033421"/>
              <a:gd name="connsiteY9" fmla="*/ 1236687 h 4964369"/>
              <a:gd name="connsiteX10" fmla="*/ 877963 w 5033421"/>
              <a:gd name="connsiteY10" fmla="*/ 1258118 h 4964369"/>
              <a:gd name="connsiteX11" fmla="*/ 1042270 w 5033421"/>
              <a:gd name="connsiteY11" fmla="*/ 1241450 h 4964369"/>
              <a:gd name="connsiteX12" fmla="*/ 1173946 w 5033421"/>
              <a:gd name="connsiteY12" fmla="*/ 1173942 h 4964369"/>
              <a:gd name="connsiteX13" fmla="*/ 1249438 w 5033421"/>
              <a:gd name="connsiteY13" fmla="*/ 1093812 h 4964369"/>
              <a:gd name="connsiteX14" fmla="*/ 1301825 w 5033421"/>
              <a:gd name="connsiteY14" fmla="*/ 986656 h 4964369"/>
              <a:gd name="connsiteX15" fmla="*/ 1311351 w 5033421"/>
              <a:gd name="connsiteY15" fmla="*/ 903312 h 4964369"/>
              <a:gd name="connsiteX16" fmla="*/ 1306588 w 5033421"/>
              <a:gd name="connsiteY16" fmla="*/ 834256 h 4964369"/>
              <a:gd name="connsiteX17" fmla="*/ 1280395 w 5033421"/>
              <a:gd name="connsiteY17" fmla="*/ 710431 h 4964369"/>
              <a:gd name="connsiteX18" fmla="*/ 1211338 w 5033421"/>
              <a:gd name="connsiteY18" fmla="*/ 555650 h 4964369"/>
              <a:gd name="connsiteX19" fmla="*/ 1144664 w 5033421"/>
              <a:gd name="connsiteY19" fmla="*/ 410394 h 4964369"/>
              <a:gd name="connsiteX20" fmla="*/ 2009082 w 5033421"/>
              <a:gd name="connsiteY20" fmla="*/ 0 h 4964369"/>
              <a:gd name="connsiteX21" fmla="*/ 2081090 w 5033421"/>
              <a:gd name="connsiteY21" fmla="*/ 216024 h 4964369"/>
              <a:gd name="connsiteX22" fmla="*/ 2225106 w 5033421"/>
              <a:gd name="connsiteY22" fmla="*/ 432048 h 4964369"/>
              <a:gd name="connsiteX23" fmla="*/ 2297114 w 5033421"/>
              <a:gd name="connsiteY23" fmla="*/ 504056 h 4964369"/>
              <a:gd name="connsiteX24" fmla="*/ 2441130 w 5033421"/>
              <a:gd name="connsiteY24" fmla="*/ 576064 h 4964369"/>
              <a:gd name="connsiteX25" fmla="*/ 2657154 w 5033421"/>
              <a:gd name="connsiteY25" fmla="*/ 576064 h 4964369"/>
              <a:gd name="connsiteX26" fmla="*/ 2801170 w 5033421"/>
              <a:gd name="connsiteY26" fmla="*/ 504056 h 4964369"/>
              <a:gd name="connsiteX27" fmla="*/ 2945186 w 5033421"/>
              <a:gd name="connsiteY27" fmla="*/ 288032 h 4964369"/>
              <a:gd name="connsiteX28" fmla="*/ 3017194 w 5033421"/>
              <a:gd name="connsiteY28" fmla="*/ 72008 h 4964369"/>
              <a:gd name="connsiteX29" fmla="*/ 4295250 w 5033421"/>
              <a:gd name="connsiteY29" fmla="*/ 738180 h 4964369"/>
              <a:gd name="connsiteX30" fmla="*/ 5033420 w 5033421"/>
              <a:gd name="connsiteY30" fmla="*/ 2520289 h 4964369"/>
              <a:gd name="connsiteX31" fmla="*/ 3823760 w 5033421"/>
              <a:gd name="connsiteY31" fmla="*/ 4640535 h 4964369"/>
              <a:gd name="connsiteX32" fmla="*/ 2994152 w 5033421"/>
              <a:gd name="connsiteY32" fmla="*/ 4964369 h 4964369"/>
              <a:gd name="connsiteX33" fmla="*/ 2968700 w 5033421"/>
              <a:gd name="connsiteY33" fmla="*/ 4844281 h 4964369"/>
              <a:gd name="connsiteX34" fmla="*/ 2930599 w 5033421"/>
              <a:gd name="connsiteY34" fmla="*/ 4772844 h 4964369"/>
              <a:gd name="connsiteX35" fmla="*/ 2890118 w 5033421"/>
              <a:gd name="connsiteY35" fmla="*/ 4679975 h 4964369"/>
              <a:gd name="connsiteX36" fmla="*/ 2828205 w 5033421"/>
              <a:gd name="connsiteY36" fmla="*/ 4582344 h 4964369"/>
              <a:gd name="connsiteX37" fmla="*/ 2747243 w 5033421"/>
              <a:gd name="connsiteY37" fmla="*/ 4506144 h 4964369"/>
              <a:gd name="connsiteX38" fmla="*/ 2661518 w 5033421"/>
              <a:gd name="connsiteY38" fmla="*/ 4463281 h 4964369"/>
              <a:gd name="connsiteX39" fmla="*/ 2551980 w 5033421"/>
              <a:gd name="connsiteY39" fmla="*/ 4425181 h 4964369"/>
              <a:gd name="connsiteX40" fmla="*/ 2430537 w 5033421"/>
              <a:gd name="connsiteY40" fmla="*/ 4420419 h 4964369"/>
              <a:gd name="connsiteX41" fmla="*/ 2232893 w 5033421"/>
              <a:gd name="connsiteY41" fmla="*/ 4510906 h 4964369"/>
              <a:gd name="connsiteX42" fmla="*/ 2104305 w 5033421"/>
              <a:gd name="connsiteY42" fmla="*/ 4653781 h 4964369"/>
              <a:gd name="connsiteX43" fmla="*/ 2004293 w 5033421"/>
              <a:gd name="connsiteY43" fmla="*/ 4930006 h 4964369"/>
              <a:gd name="connsiteX44" fmla="*/ 1918568 w 5033421"/>
              <a:gd name="connsiteY44" fmla="*/ 4958581 h 4964369"/>
              <a:gd name="connsiteX45" fmla="*/ 1211337 w 5033421"/>
              <a:gd name="connsiteY45" fmla="*/ 4684737 h 4964369"/>
              <a:gd name="connsiteX46" fmla="*/ 1125612 w 5033421"/>
              <a:gd name="connsiteY46" fmla="*/ 4639493 h 4964369"/>
              <a:gd name="connsiteX47" fmla="*/ 1104180 w 5033421"/>
              <a:gd name="connsiteY47" fmla="*/ 4563293 h 4964369"/>
              <a:gd name="connsiteX48" fmla="*/ 1166094 w 5033421"/>
              <a:gd name="connsiteY48" fmla="*/ 4422799 h 4964369"/>
              <a:gd name="connsiteX49" fmla="*/ 1223242 w 5033421"/>
              <a:gd name="connsiteY49" fmla="*/ 4320406 h 4964369"/>
              <a:gd name="connsiteX50" fmla="*/ 1251818 w 5033421"/>
              <a:gd name="connsiteY50" fmla="*/ 4184674 h 4964369"/>
              <a:gd name="connsiteX51" fmla="*/ 1239911 w 5033421"/>
              <a:gd name="connsiteY51" fmla="*/ 4094186 h 4964369"/>
              <a:gd name="connsiteX52" fmla="*/ 1199430 w 5033421"/>
              <a:gd name="connsiteY52" fmla="*/ 3953693 h 4964369"/>
              <a:gd name="connsiteX53" fmla="*/ 1068461 w 5033421"/>
              <a:gd name="connsiteY53" fmla="*/ 3810818 h 4964369"/>
              <a:gd name="connsiteX54" fmla="*/ 887487 w 5033421"/>
              <a:gd name="connsiteY54" fmla="*/ 3725093 h 4964369"/>
              <a:gd name="connsiteX55" fmla="*/ 730324 w 5033421"/>
              <a:gd name="connsiteY55" fmla="*/ 3727474 h 4964369"/>
              <a:gd name="connsiteX56" fmla="*/ 596974 w 5033421"/>
              <a:gd name="connsiteY56" fmla="*/ 3784624 h 4964369"/>
              <a:gd name="connsiteX57" fmla="*/ 404093 w 5033421"/>
              <a:gd name="connsiteY57" fmla="*/ 3898924 h 4964369"/>
              <a:gd name="connsiteX58" fmla="*/ 352896 w 5033421"/>
              <a:gd name="connsiteY58" fmla="*/ 3888432 h 4964369"/>
              <a:gd name="connsiteX59" fmla="*/ 0 w 5033421"/>
              <a:gd name="connsiteY59" fmla="*/ 3005857 h 4964369"/>
              <a:gd name="connsiteX60" fmla="*/ 51668 w 5033421"/>
              <a:gd name="connsiteY60" fmla="*/ 2958330 h 4964369"/>
              <a:gd name="connsiteX61" fmla="*/ 313605 w 5033421"/>
              <a:gd name="connsiteY61" fmla="*/ 2867843 h 4964369"/>
              <a:gd name="connsiteX62" fmla="*/ 418380 w 5033421"/>
              <a:gd name="connsiteY62" fmla="*/ 2820218 h 4964369"/>
              <a:gd name="connsiteX63" fmla="*/ 487436 w 5033421"/>
              <a:gd name="connsiteY63" fmla="*/ 2763068 h 4964369"/>
              <a:gd name="connsiteX64" fmla="*/ 525537 w 5033421"/>
              <a:gd name="connsiteY64" fmla="*/ 2696393 h 4964369"/>
              <a:gd name="connsiteX65" fmla="*/ 545109 w 5033421"/>
              <a:gd name="connsiteY65" fmla="*/ 2635721 h 4964369"/>
              <a:gd name="connsiteX66" fmla="*/ 568922 w 5033421"/>
              <a:gd name="connsiteY66" fmla="*/ 2520280 h 4964369"/>
              <a:gd name="connsiteX67" fmla="*/ 1649942 w 5033421"/>
              <a:gd name="connsiteY67" fmla="*/ 2520281 h 4964369"/>
              <a:gd name="connsiteX68" fmla="*/ 2513137 w 5033421"/>
              <a:gd name="connsiteY68" fmla="*/ 3383478 h 4964369"/>
              <a:gd name="connsiteX69" fmla="*/ 3376334 w 5033421"/>
              <a:gd name="connsiteY69" fmla="*/ 2520283 h 4964369"/>
              <a:gd name="connsiteX70" fmla="*/ 2513138 w 5033421"/>
              <a:gd name="connsiteY70" fmla="*/ 1657087 h 4964369"/>
              <a:gd name="connsiteX71" fmla="*/ 1649941 w 5033421"/>
              <a:gd name="connsiteY71" fmla="*/ 2520282 h 4964369"/>
              <a:gd name="connsiteX72" fmla="*/ 1649942 w 5033421"/>
              <a:gd name="connsiteY72" fmla="*/ 2520281 h 4964369"/>
              <a:gd name="connsiteX0" fmla="*/ 568922 w 5104890"/>
              <a:gd name="connsiteY0" fmla="*/ 2520280 h 4964369"/>
              <a:gd name="connsiteX1" fmla="*/ 575545 w 5104890"/>
              <a:gd name="connsiteY1" fmla="*/ 2467794 h 4964369"/>
              <a:gd name="connsiteX2" fmla="*/ 535063 w 5104890"/>
              <a:gd name="connsiteY2" fmla="*/ 2324918 h 4964369"/>
              <a:gd name="connsiteX3" fmla="*/ 404095 w 5104890"/>
              <a:gd name="connsiteY3" fmla="*/ 2167756 h 4964369"/>
              <a:gd name="connsiteX4" fmla="*/ 254076 w 5104890"/>
              <a:gd name="connsiteY4" fmla="*/ 2072507 h 4964369"/>
              <a:gd name="connsiteX5" fmla="*/ 32620 w 5104890"/>
              <a:gd name="connsiteY5" fmla="*/ 1998687 h 4964369"/>
              <a:gd name="connsiteX6" fmla="*/ 399332 w 5104890"/>
              <a:gd name="connsiteY6" fmla="*/ 1122387 h 4964369"/>
              <a:gd name="connsiteX7" fmla="*/ 485057 w 5104890"/>
              <a:gd name="connsiteY7" fmla="*/ 1124768 h 4964369"/>
              <a:gd name="connsiteX8" fmla="*/ 656507 w 5104890"/>
              <a:gd name="connsiteY8" fmla="*/ 1191443 h 4964369"/>
              <a:gd name="connsiteX9" fmla="*/ 742232 w 5104890"/>
              <a:gd name="connsiteY9" fmla="*/ 1236687 h 4964369"/>
              <a:gd name="connsiteX10" fmla="*/ 877963 w 5104890"/>
              <a:gd name="connsiteY10" fmla="*/ 1258118 h 4964369"/>
              <a:gd name="connsiteX11" fmla="*/ 1042270 w 5104890"/>
              <a:gd name="connsiteY11" fmla="*/ 1241450 h 4964369"/>
              <a:gd name="connsiteX12" fmla="*/ 1173946 w 5104890"/>
              <a:gd name="connsiteY12" fmla="*/ 1173942 h 4964369"/>
              <a:gd name="connsiteX13" fmla="*/ 1249438 w 5104890"/>
              <a:gd name="connsiteY13" fmla="*/ 1093812 h 4964369"/>
              <a:gd name="connsiteX14" fmla="*/ 1301825 w 5104890"/>
              <a:gd name="connsiteY14" fmla="*/ 986656 h 4964369"/>
              <a:gd name="connsiteX15" fmla="*/ 1311351 w 5104890"/>
              <a:gd name="connsiteY15" fmla="*/ 903312 h 4964369"/>
              <a:gd name="connsiteX16" fmla="*/ 1306588 w 5104890"/>
              <a:gd name="connsiteY16" fmla="*/ 834256 h 4964369"/>
              <a:gd name="connsiteX17" fmla="*/ 1280395 w 5104890"/>
              <a:gd name="connsiteY17" fmla="*/ 710431 h 4964369"/>
              <a:gd name="connsiteX18" fmla="*/ 1211338 w 5104890"/>
              <a:gd name="connsiteY18" fmla="*/ 555650 h 4964369"/>
              <a:gd name="connsiteX19" fmla="*/ 1144664 w 5104890"/>
              <a:gd name="connsiteY19" fmla="*/ 410394 h 4964369"/>
              <a:gd name="connsiteX20" fmla="*/ 2009082 w 5104890"/>
              <a:gd name="connsiteY20" fmla="*/ 0 h 4964369"/>
              <a:gd name="connsiteX21" fmla="*/ 2081090 w 5104890"/>
              <a:gd name="connsiteY21" fmla="*/ 216024 h 4964369"/>
              <a:gd name="connsiteX22" fmla="*/ 2225106 w 5104890"/>
              <a:gd name="connsiteY22" fmla="*/ 432048 h 4964369"/>
              <a:gd name="connsiteX23" fmla="*/ 2297114 w 5104890"/>
              <a:gd name="connsiteY23" fmla="*/ 504056 h 4964369"/>
              <a:gd name="connsiteX24" fmla="*/ 2441130 w 5104890"/>
              <a:gd name="connsiteY24" fmla="*/ 576064 h 4964369"/>
              <a:gd name="connsiteX25" fmla="*/ 2657154 w 5104890"/>
              <a:gd name="connsiteY25" fmla="*/ 576064 h 4964369"/>
              <a:gd name="connsiteX26" fmla="*/ 2801170 w 5104890"/>
              <a:gd name="connsiteY26" fmla="*/ 504056 h 4964369"/>
              <a:gd name="connsiteX27" fmla="*/ 2945186 w 5104890"/>
              <a:gd name="connsiteY27" fmla="*/ 288032 h 4964369"/>
              <a:gd name="connsiteX28" fmla="*/ 3017194 w 5104890"/>
              <a:gd name="connsiteY28" fmla="*/ 72008 h 4964369"/>
              <a:gd name="connsiteX29" fmla="*/ 4295250 w 5104890"/>
              <a:gd name="connsiteY29" fmla="*/ 738180 h 4964369"/>
              <a:gd name="connsiteX30" fmla="*/ 5033420 w 5104890"/>
              <a:gd name="connsiteY30" fmla="*/ 2520289 h 4964369"/>
              <a:gd name="connsiteX31" fmla="*/ 3866430 w 5104890"/>
              <a:gd name="connsiteY31" fmla="*/ 3879876 h 4964369"/>
              <a:gd name="connsiteX32" fmla="*/ 3823760 w 5104890"/>
              <a:gd name="connsiteY32" fmla="*/ 4640535 h 4964369"/>
              <a:gd name="connsiteX33" fmla="*/ 2994152 w 5104890"/>
              <a:gd name="connsiteY33" fmla="*/ 4964369 h 4964369"/>
              <a:gd name="connsiteX34" fmla="*/ 2968700 w 5104890"/>
              <a:gd name="connsiteY34" fmla="*/ 4844281 h 4964369"/>
              <a:gd name="connsiteX35" fmla="*/ 2930599 w 5104890"/>
              <a:gd name="connsiteY35" fmla="*/ 4772844 h 4964369"/>
              <a:gd name="connsiteX36" fmla="*/ 2890118 w 5104890"/>
              <a:gd name="connsiteY36" fmla="*/ 4679975 h 4964369"/>
              <a:gd name="connsiteX37" fmla="*/ 2828205 w 5104890"/>
              <a:gd name="connsiteY37" fmla="*/ 4582344 h 4964369"/>
              <a:gd name="connsiteX38" fmla="*/ 2747243 w 5104890"/>
              <a:gd name="connsiteY38" fmla="*/ 4506144 h 4964369"/>
              <a:gd name="connsiteX39" fmla="*/ 2661518 w 5104890"/>
              <a:gd name="connsiteY39" fmla="*/ 4463281 h 4964369"/>
              <a:gd name="connsiteX40" fmla="*/ 2551980 w 5104890"/>
              <a:gd name="connsiteY40" fmla="*/ 4425181 h 4964369"/>
              <a:gd name="connsiteX41" fmla="*/ 2430537 w 5104890"/>
              <a:gd name="connsiteY41" fmla="*/ 4420419 h 4964369"/>
              <a:gd name="connsiteX42" fmla="*/ 2232893 w 5104890"/>
              <a:gd name="connsiteY42" fmla="*/ 4510906 h 4964369"/>
              <a:gd name="connsiteX43" fmla="*/ 2104305 w 5104890"/>
              <a:gd name="connsiteY43" fmla="*/ 4653781 h 4964369"/>
              <a:gd name="connsiteX44" fmla="*/ 2004293 w 5104890"/>
              <a:gd name="connsiteY44" fmla="*/ 4930006 h 4964369"/>
              <a:gd name="connsiteX45" fmla="*/ 1918568 w 5104890"/>
              <a:gd name="connsiteY45" fmla="*/ 4958581 h 4964369"/>
              <a:gd name="connsiteX46" fmla="*/ 1211337 w 5104890"/>
              <a:gd name="connsiteY46" fmla="*/ 4684737 h 4964369"/>
              <a:gd name="connsiteX47" fmla="*/ 1125612 w 5104890"/>
              <a:gd name="connsiteY47" fmla="*/ 4639493 h 4964369"/>
              <a:gd name="connsiteX48" fmla="*/ 1104180 w 5104890"/>
              <a:gd name="connsiteY48" fmla="*/ 4563293 h 4964369"/>
              <a:gd name="connsiteX49" fmla="*/ 1166094 w 5104890"/>
              <a:gd name="connsiteY49" fmla="*/ 4422799 h 4964369"/>
              <a:gd name="connsiteX50" fmla="*/ 1223242 w 5104890"/>
              <a:gd name="connsiteY50" fmla="*/ 4320406 h 4964369"/>
              <a:gd name="connsiteX51" fmla="*/ 1251818 w 5104890"/>
              <a:gd name="connsiteY51" fmla="*/ 4184674 h 4964369"/>
              <a:gd name="connsiteX52" fmla="*/ 1239911 w 5104890"/>
              <a:gd name="connsiteY52" fmla="*/ 4094186 h 4964369"/>
              <a:gd name="connsiteX53" fmla="*/ 1199430 w 5104890"/>
              <a:gd name="connsiteY53" fmla="*/ 3953693 h 4964369"/>
              <a:gd name="connsiteX54" fmla="*/ 1068461 w 5104890"/>
              <a:gd name="connsiteY54" fmla="*/ 3810818 h 4964369"/>
              <a:gd name="connsiteX55" fmla="*/ 887487 w 5104890"/>
              <a:gd name="connsiteY55" fmla="*/ 3725093 h 4964369"/>
              <a:gd name="connsiteX56" fmla="*/ 730324 w 5104890"/>
              <a:gd name="connsiteY56" fmla="*/ 3727474 h 4964369"/>
              <a:gd name="connsiteX57" fmla="*/ 596974 w 5104890"/>
              <a:gd name="connsiteY57" fmla="*/ 3784624 h 4964369"/>
              <a:gd name="connsiteX58" fmla="*/ 404093 w 5104890"/>
              <a:gd name="connsiteY58" fmla="*/ 3898924 h 4964369"/>
              <a:gd name="connsiteX59" fmla="*/ 352896 w 5104890"/>
              <a:gd name="connsiteY59" fmla="*/ 3888432 h 4964369"/>
              <a:gd name="connsiteX60" fmla="*/ 0 w 5104890"/>
              <a:gd name="connsiteY60" fmla="*/ 3005857 h 4964369"/>
              <a:gd name="connsiteX61" fmla="*/ 51668 w 5104890"/>
              <a:gd name="connsiteY61" fmla="*/ 2958330 h 4964369"/>
              <a:gd name="connsiteX62" fmla="*/ 313605 w 5104890"/>
              <a:gd name="connsiteY62" fmla="*/ 2867843 h 4964369"/>
              <a:gd name="connsiteX63" fmla="*/ 418380 w 5104890"/>
              <a:gd name="connsiteY63" fmla="*/ 2820218 h 4964369"/>
              <a:gd name="connsiteX64" fmla="*/ 487436 w 5104890"/>
              <a:gd name="connsiteY64" fmla="*/ 2763068 h 4964369"/>
              <a:gd name="connsiteX65" fmla="*/ 525537 w 5104890"/>
              <a:gd name="connsiteY65" fmla="*/ 2696393 h 4964369"/>
              <a:gd name="connsiteX66" fmla="*/ 545109 w 5104890"/>
              <a:gd name="connsiteY66" fmla="*/ 2635721 h 4964369"/>
              <a:gd name="connsiteX67" fmla="*/ 568922 w 5104890"/>
              <a:gd name="connsiteY67" fmla="*/ 2520280 h 4964369"/>
              <a:gd name="connsiteX68" fmla="*/ 1649942 w 5104890"/>
              <a:gd name="connsiteY68" fmla="*/ 2520281 h 4964369"/>
              <a:gd name="connsiteX69" fmla="*/ 2513137 w 5104890"/>
              <a:gd name="connsiteY69" fmla="*/ 3383478 h 4964369"/>
              <a:gd name="connsiteX70" fmla="*/ 3376334 w 5104890"/>
              <a:gd name="connsiteY70" fmla="*/ 2520283 h 4964369"/>
              <a:gd name="connsiteX71" fmla="*/ 2513138 w 5104890"/>
              <a:gd name="connsiteY71" fmla="*/ 1657087 h 4964369"/>
              <a:gd name="connsiteX72" fmla="*/ 1649941 w 5104890"/>
              <a:gd name="connsiteY72" fmla="*/ 2520282 h 4964369"/>
              <a:gd name="connsiteX73" fmla="*/ 1649942 w 5104890"/>
              <a:gd name="connsiteY73" fmla="*/ 2520281 h 4964369"/>
              <a:gd name="connsiteX0" fmla="*/ 568922 w 5104890"/>
              <a:gd name="connsiteY0" fmla="*/ 2520280 h 4964369"/>
              <a:gd name="connsiteX1" fmla="*/ 575545 w 5104890"/>
              <a:gd name="connsiteY1" fmla="*/ 2467794 h 4964369"/>
              <a:gd name="connsiteX2" fmla="*/ 535063 w 5104890"/>
              <a:gd name="connsiteY2" fmla="*/ 2324918 h 4964369"/>
              <a:gd name="connsiteX3" fmla="*/ 404095 w 5104890"/>
              <a:gd name="connsiteY3" fmla="*/ 2167756 h 4964369"/>
              <a:gd name="connsiteX4" fmla="*/ 254076 w 5104890"/>
              <a:gd name="connsiteY4" fmla="*/ 2072507 h 4964369"/>
              <a:gd name="connsiteX5" fmla="*/ 32620 w 5104890"/>
              <a:gd name="connsiteY5" fmla="*/ 1998687 h 4964369"/>
              <a:gd name="connsiteX6" fmla="*/ 399332 w 5104890"/>
              <a:gd name="connsiteY6" fmla="*/ 1122387 h 4964369"/>
              <a:gd name="connsiteX7" fmla="*/ 485057 w 5104890"/>
              <a:gd name="connsiteY7" fmla="*/ 1124768 h 4964369"/>
              <a:gd name="connsiteX8" fmla="*/ 656507 w 5104890"/>
              <a:gd name="connsiteY8" fmla="*/ 1191443 h 4964369"/>
              <a:gd name="connsiteX9" fmla="*/ 742232 w 5104890"/>
              <a:gd name="connsiteY9" fmla="*/ 1236687 h 4964369"/>
              <a:gd name="connsiteX10" fmla="*/ 877963 w 5104890"/>
              <a:gd name="connsiteY10" fmla="*/ 1258118 h 4964369"/>
              <a:gd name="connsiteX11" fmla="*/ 1042270 w 5104890"/>
              <a:gd name="connsiteY11" fmla="*/ 1241450 h 4964369"/>
              <a:gd name="connsiteX12" fmla="*/ 1173946 w 5104890"/>
              <a:gd name="connsiteY12" fmla="*/ 1173942 h 4964369"/>
              <a:gd name="connsiteX13" fmla="*/ 1249438 w 5104890"/>
              <a:gd name="connsiteY13" fmla="*/ 1093812 h 4964369"/>
              <a:gd name="connsiteX14" fmla="*/ 1301825 w 5104890"/>
              <a:gd name="connsiteY14" fmla="*/ 986656 h 4964369"/>
              <a:gd name="connsiteX15" fmla="*/ 1311351 w 5104890"/>
              <a:gd name="connsiteY15" fmla="*/ 903312 h 4964369"/>
              <a:gd name="connsiteX16" fmla="*/ 1306588 w 5104890"/>
              <a:gd name="connsiteY16" fmla="*/ 834256 h 4964369"/>
              <a:gd name="connsiteX17" fmla="*/ 1280395 w 5104890"/>
              <a:gd name="connsiteY17" fmla="*/ 710431 h 4964369"/>
              <a:gd name="connsiteX18" fmla="*/ 1211338 w 5104890"/>
              <a:gd name="connsiteY18" fmla="*/ 555650 h 4964369"/>
              <a:gd name="connsiteX19" fmla="*/ 1144664 w 5104890"/>
              <a:gd name="connsiteY19" fmla="*/ 410394 h 4964369"/>
              <a:gd name="connsiteX20" fmla="*/ 2009082 w 5104890"/>
              <a:gd name="connsiteY20" fmla="*/ 0 h 4964369"/>
              <a:gd name="connsiteX21" fmla="*/ 2081090 w 5104890"/>
              <a:gd name="connsiteY21" fmla="*/ 216024 h 4964369"/>
              <a:gd name="connsiteX22" fmla="*/ 2225106 w 5104890"/>
              <a:gd name="connsiteY22" fmla="*/ 432048 h 4964369"/>
              <a:gd name="connsiteX23" fmla="*/ 2297114 w 5104890"/>
              <a:gd name="connsiteY23" fmla="*/ 504056 h 4964369"/>
              <a:gd name="connsiteX24" fmla="*/ 2441130 w 5104890"/>
              <a:gd name="connsiteY24" fmla="*/ 576064 h 4964369"/>
              <a:gd name="connsiteX25" fmla="*/ 2657154 w 5104890"/>
              <a:gd name="connsiteY25" fmla="*/ 576064 h 4964369"/>
              <a:gd name="connsiteX26" fmla="*/ 2801170 w 5104890"/>
              <a:gd name="connsiteY26" fmla="*/ 504056 h 4964369"/>
              <a:gd name="connsiteX27" fmla="*/ 2945186 w 5104890"/>
              <a:gd name="connsiteY27" fmla="*/ 288032 h 4964369"/>
              <a:gd name="connsiteX28" fmla="*/ 3017194 w 5104890"/>
              <a:gd name="connsiteY28" fmla="*/ 72008 h 4964369"/>
              <a:gd name="connsiteX29" fmla="*/ 4295250 w 5104890"/>
              <a:gd name="connsiteY29" fmla="*/ 738180 h 4964369"/>
              <a:gd name="connsiteX30" fmla="*/ 5033420 w 5104890"/>
              <a:gd name="connsiteY30" fmla="*/ 2520289 h 4964369"/>
              <a:gd name="connsiteX31" fmla="*/ 3866430 w 5104890"/>
              <a:gd name="connsiteY31" fmla="*/ 3879876 h 4964369"/>
              <a:gd name="connsiteX32" fmla="*/ 3823760 w 5104890"/>
              <a:gd name="connsiteY32" fmla="*/ 4640535 h 4964369"/>
              <a:gd name="connsiteX33" fmla="*/ 2994152 w 5104890"/>
              <a:gd name="connsiteY33" fmla="*/ 4964369 h 4964369"/>
              <a:gd name="connsiteX34" fmla="*/ 2968700 w 5104890"/>
              <a:gd name="connsiteY34" fmla="*/ 4844281 h 4964369"/>
              <a:gd name="connsiteX35" fmla="*/ 2930599 w 5104890"/>
              <a:gd name="connsiteY35" fmla="*/ 4772844 h 4964369"/>
              <a:gd name="connsiteX36" fmla="*/ 2890118 w 5104890"/>
              <a:gd name="connsiteY36" fmla="*/ 4679975 h 4964369"/>
              <a:gd name="connsiteX37" fmla="*/ 2828205 w 5104890"/>
              <a:gd name="connsiteY37" fmla="*/ 4582344 h 4964369"/>
              <a:gd name="connsiteX38" fmla="*/ 2747243 w 5104890"/>
              <a:gd name="connsiteY38" fmla="*/ 4506144 h 4964369"/>
              <a:gd name="connsiteX39" fmla="*/ 2661518 w 5104890"/>
              <a:gd name="connsiteY39" fmla="*/ 4463281 h 4964369"/>
              <a:gd name="connsiteX40" fmla="*/ 2551980 w 5104890"/>
              <a:gd name="connsiteY40" fmla="*/ 4425181 h 4964369"/>
              <a:gd name="connsiteX41" fmla="*/ 2430537 w 5104890"/>
              <a:gd name="connsiteY41" fmla="*/ 4420419 h 4964369"/>
              <a:gd name="connsiteX42" fmla="*/ 2232893 w 5104890"/>
              <a:gd name="connsiteY42" fmla="*/ 4510906 h 4964369"/>
              <a:gd name="connsiteX43" fmla="*/ 2104305 w 5104890"/>
              <a:gd name="connsiteY43" fmla="*/ 4653781 h 4964369"/>
              <a:gd name="connsiteX44" fmla="*/ 2004293 w 5104890"/>
              <a:gd name="connsiteY44" fmla="*/ 4930006 h 4964369"/>
              <a:gd name="connsiteX45" fmla="*/ 1918568 w 5104890"/>
              <a:gd name="connsiteY45" fmla="*/ 4958581 h 4964369"/>
              <a:gd name="connsiteX46" fmla="*/ 1211337 w 5104890"/>
              <a:gd name="connsiteY46" fmla="*/ 4684737 h 4964369"/>
              <a:gd name="connsiteX47" fmla="*/ 1125612 w 5104890"/>
              <a:gd name="connsiteY47" fmla="*/ 4639493 h 4964369"/>
              <a:gd name="connsiteX48" fmla="*/ 1104180 w 5104890"/>
              <a:gd name="connsiteY48" fmla="*/ 4563293 h 4964369"/>
              <a:gd name="connsiteX49" fmla="*/ 1166094 w 5104890"/>
              <a:gd name="connsiteY49" fmla="*/ 4422799 h 4964369"/>
              <a:gd name="connsiteX50" fmla="*/ 1223242 w 5104890"/>
              <a:gd name="connsiteY50" fmla="*/ 4320406 h 4964369"/>
              <a:gd name="connsiteX51" fmla="*/ 1251818 w 5104890"/>
              <a:gd name="connsiteY51" fmla="*/ 4184674 h 4964369"/>
              <a:gd name="connsiteX52" fmla="*/ 1239911 w 5104890"/>
              <a:gd name="connsiteY52" fmla="*/ 4094186 h 4964369"/>
              <a:gd name="connsiteX53" fmla="*/ 1199430 w 5104890"/>
              <a:gd name="connsiteY53" fmla="*/ 3953693 h 4964369"/>
              <a:gd name="connsiteX54" fmla="*/ 1068461 w 5104890"/>
              <a:gd name="connsiteY54" fmla="*/ 3810818 h 4964369"/>
              <a:gd name="connsiteX55" fmla="*/ 887487 w 5104890"/>
              <a:gd name="connsiteY55" fmla="*/ 3725093 h 4964369"/>
              <a:gd name="connsiteX56" fmla="*/ 730324 w 5104890"/>
              <a:gd name="connsiteY56" fmla="*/ 3727474 h 4964369"/>
              <a:gd name="connsiteX57" fmla="*/ 596974 w 5104890"/>
              <a:gd name="connsiteY57" fmla="*/ 3784624 h 4964369"/>
              <a:gd name="connsiteX58" fmla="*/ 404093 w 5104890"/>
              <a:gd name="connsiteY58" fmla="*/ 3898924 h 4964369"/>
              <a:gd name="connsiteX59" fmla="*/ 352896 w 5104890"/>
              <a:gd name="connsiteY59" fmla="*/ 3888432 h 4964369"/>
              <a:gd name="connsiteX60" fmla="*/ 0 w 5104890"/>
              <a:gd name="connsiteY60" fmla="*/ 3005857 h 4964369"/>
              <a:gd name="connsiteX61" fmla="*/ 51668 w 5104890"/>
              <a:gd name="connsiteY61" fmla="*/ 2958330 h 4964369"/>
              <a:gd name="connsiteX62" fmla="*/ 313605 w 5104890"/>
              <a:gd name="connsiteY62" fmla="*/ 2867843 h 4964369"/>
              <a:gd name="connsiteX63" fmla="*/ 418380 w 5104890"/>
              <a:gd name="connsiteY63" fmla="*/ 2820218 h 4964369"/>
              <a:gd name="connsiteX64" fmla="*/ 487436 w 5104890"/>
              <a:gd name="connsiteY64" fmla="*/ 2763068 h 4964369"/>
              <a:gd name="connsiteX65" fmla="*/ 525537 w 5104890"/>
              <a:gd name="connsiteY65" fmla="*/ 2696393 h 4964369"/>
              <a:gd name="connsiteX66" fmla="*/ 545109 w 5104890"/>
              <a:gd name="connsiteY66" fmla="*/ 2635721 h 4964369"/>
              <a:gd name="connsiteX67" fmla="*/ 568922 w 5104890"/>
              <a:gd name="connsiteY67" fmla="*/ 2520280 h 4964369"/>
              <a:gd name="connsiteX68" fmla="*/ 1649942 w 5104890"/>
              <a:gd name="connsiteY68" fmla="*/ 2520281 h 4964369"/>
              <a:gd name="connsiteX69" fmla="*/ 2513137 w 5104890"/>
              <a:gd name="connsiteY69" fmla="*/ 3383478 h 4964369"/>
              <a:gd name="connsiteX70" fmla="*/ 3376334 w 5104890"/>
              <a:gd name="connsiteY70" fmla="*/ 2520283 h 4964369"/>
              <a:gd name="connsiteX71" fmla="*/ 2513138 w 5104890"/>
              <a:gd name="connsiteY71" fmla="*/ 1657087 h 4964369"/>
              <a:gd name="connsiteX72" fmla="*/ 1649941 w 5104890"/>
              <a:gd name="connsiteY72" fmla="*/ 2520282 h 4964369"/>
              <a:gd name="connsiteX73" fmla="*/ 1649942 w 5104890"/>
              <a:gd name="connsiteY73" fmla="*/ 2520281 h 4964369"/>
              <a:gd name="connsiteX0" fmla="*/ 568922 w 5104890"/>
              <a:gd name="connsiteY0" fmla="*/ 2520280 h 4964369"/>
              <a:gd name="connsiteX1" fmla="*/ 575545 w 5104890"/>
              <a:gd name="connsiteY1" fmla="*/ 2467794 h 4964369"/>
              <a:gd name="connsiteX2" fmla="*/ 535063 w 5104890"/>
              <a:gd name="connsiteY2" fmla="*/ 2324918 h 4964369"/>
              <a:gd name="connsiteX3" fmla="*/ 404095 w 5104890"/>
              <a:gd name="connsiteY3" fmla="*/ 2167756 h 4964369"/>
              <a:gd name="connsiteX4" fmla="*/ 254076 w 5104890"/>
              <a:gd name="connsiteY4" fmla="*/ 2072507 h 4964369"/>
              <a:gd name="connsiteX5" fmla="*/ 32620 w 5104890"/>
              <a:gd name="connsiteY5" fmla="*/ 1998687 h 4964369"/>
              <a:gd name="connsiteX6" fmla="*/ 399332 w 5104890"/>
              <a:gd name="connsiteY6" fmla="*/ 1122387 h 4964369"/>
              <a:gd name="connsiteX7" fmla="*/ 485057 w 5104890"/>
              <a:gd name="connsiteY7" fmla="*/ 1124768 h 4964369"/>
              <a:gd name="connsiteX8" fmla="*/ 656507 w 5104890"/>
              <a:gd name="connsiteY8" fmla="*/ 1191443 h 4964369"/>
              <a:gd name="connsiteX9" fmla="*/ 742232 w 5104890"/>
              <a:gd name="connsiteY9" fmla="*/ 1236687 h 4964369"/>
              <a:gd name="connsiteX10" fmla="*/ 877963 w 5104890"/>
              <a:gd name="connsiteY10" fmla="*/ 1258118 h 4964369"/>
              <a:gd name="connsiteX11" fmla="*/ 1042270 w 5104890"/>
              <a:gd name="connsiteY11" fmla="*/ 1241450 h 4964369"/>
              <a:gd name="connsiteX12" fmla="*/ 1173946 w 5104890"/>
              <a:gd name="connsiteY12" fmla="*/ 1173942 h 4964369"/>
              <a:gd name="connsiteX13" fmla="*/ 1249438 w 5104890"/>
              <a:gd name="connsiteY13" fmla="*/ 1093812 h 4964369"/>
              <a:gd name="connsiteX14" fmla="*/ 1301825 w 5104890"/>
              <a:gd name="connsiteY14" fmla="*/ 986656 h 4964369"/>
              <a:gd name="connsiteX15" fmla="*/ 1311351 w 5104890"/>
              <a:gd name="connsiteY15" fmla="*/ 903312 h 4964369"/>
              <a:gd name="connsiteX16" fmla="*/ 1306588 w 5104890"/>
              <a:gd name="connsiteY16" fmla="*/ 834256 h 4964369"/>
              <a:gd name="connsiteX17" fmla="*/ 1280395 w 5104890"/>
              <a:gd name="connsiteY17" fmla="*/ 710431 h 4964369"/>
              <a:gd name="connsiteX18" fmla="*/ 1211338 w 5104890"/>
              <a:gd name="connsiteY18" fmla="*/ 555650 h 4964369"/>
              <a:gd name="connsiteX19" fmla="*/ 1144664 w 5104890"/>
              <a:gd name="connsiteY19" fmla="*/ 410394 h 4964369"/>
              <a:gd name="connsiteX20" fmla="*/ 2009082 w 5104890"/>
              <a:gd name="connsiteY20" fmla="*/ 0 h 4964369"/>
              <a:gd name="connsiteX21" fmla="*/ 2081090 w 5104890"/>
              <a:gd name="connsiteY21" fmla="*/ 216024 h 4964369"/>
              <a:gd name="connsiteX22" fmla="*/ 2225106 w 5104890"/>
              <a:gd name="connsiteY22" fmla="*/ 432048 h 4964369"/>
              <a:gd name="connsiteX23" fmla="*/ 2297114 w 5104890"/>
              <a:gd name="connsiteY23" fmla="*/ 504056 h 4964369"/>
              <a:gd name="connsiteX24" fmla="*/ 2441130 w 5104890"/>
              <a:gd name="connsiteY24" fmla="*/ 576064 h 4964369"/>
              <a:gd name="connsiteX25" fmla="*/ 2657154 w 5104890"/>
              <a:gd name="connsiteY25" fmla="*/ 576064 h 4964369"/>
              <a:gd name="connsiteX26" fmla="*/ 2801170 w 5104890"/>
              <a:gd name="connsiteY26" fmla="*/ 504056 h 4964369"/>
              <a:gd name="connsiteX27" fmla="*/ 2945186 w 5104890"/>
              <a:gd name="connsiteY27" fmla="*/ 288032 h 4964369"/>
              <a:gd name="connsiteX28" fmla="*/ 3017194 w 5104890"/>
              <a:gd name="connsiteY28" fmla="*/ 72008 h 4964369"/>
              <a:gd name="connsiteX29" fmla="*/ 4295250 w 5104890"/>
              <a:gd name="connsiteY29" fmla="*/ 738180 h 4964369"/>
              <a:gd name="connsiteX30" fmla="*/ 5033420 w 5104890"/>
              <a:gd name="connsiteY30" fmla="*/ 2520289 h 4964369"/>
              <a:gd name="connsiteX31" fmla="*/ 3866430 w 5104890"/>
              <a:gd name="connsiteY31" fmla="*/ 3879876 h 4964369"/>
              <a:gd name="connsiteX32" fmla="*/ 3823760 w 5104890"/>
              <a:gd name="connsiteY32" fmla="*/ 4640535 h 4964369"/>
              <a:gd name="connsiteX33" fmla="*/ 2994152 w 5104890"/>
              <a:gd name="connsiteY33" fmla="*/ 4964369 h 4964369"/>
              <a:gd name="connsiteX34" fmla="*/ 2968700 w 5104890"/>
              <a:gd name="connsiteY34" fmla="*/ 4844281 h 4964369"/>
              <a:gd name="connsiteX35" fmla="*/ 2930599 w 5104890"/>
              <a:gd name="connsiteY35" fmla="*/ 4772844 h 4964369"/>
              <a:gd name="connsiteX36" fmla="*/ 2890118 w 5104890"/>
              <a:gd name="connsiteY36" fmla="*/ 4679975 h 4964369"/>
              <a:gd name="connsiteX37" fmla="*/ 2828205 w 5104890"/>
              <a:gd name="connsiteY37" fmla="*/ 4582344 h 4964369"/>
              <a:gd name="connsiteX38" fmla="*/ 2747243 w 5104890"/>
              <a:gd name="connsiteY38" fmla="*/ 4506144 h 4964369"/>
              <a:gd name="connsiteX39" fmla="*/ 2661518 w 5104890"/>
              <a:gd name="connsiteY39" fmla="*/ 4463281 h 4964369"/>
              <a:gd name="connsiteX40" fmla="*/ 2551980 w 5104890"/>
              <a:gd name="connsiteY40" fmla="*/ 4425181 h 4964369"/>
              <a:gd name="connsiteX41" fmla="*/ 2430537 w 5104890"/>
              <a:gd name="connsiteY41" fmla="*/ 4420419 h 4964369"/>
              <a:gd name="connsiteX42" fmla="*/ 2232893 w 5104890"/>
              <a:gd name="connsiteY42" fmla="*/ 4510906 h 4964369"/>
              <a:gd name="connsiteX43" fmla="*/ 2104305 w 5104890"/>
              <a:gd name="connsiteY43" fmla="*/ 4653781 h 4964369"/>
              <a:gd name="connsiteX44" fmla="*/ 2004293 w 5104890"/>
              <a:gd name="connsiteY44" fmla="*/ 4930006 h 4964369"/>
              <a:gd name="connsiteX45" fmla="*/ 1918568 w 5104890"/>
              <a:gd name="connsiteY45" fmla="*/ 4958581 h 4964369"/>
              <a:gd name="connsiteX46" fmla="*/ 1211337 w 5104890"/>
              <a:gd name="connsiteY46" fmla="*/ 4684737 h 4964369"/>
              <a:gd name="connsiteX47" fmla="*/ 1125612 w 5104890"/>
              <a:gd name="connsiteY47" fmla="*/ 4639493 h 4964369"/>
              <a:gd name="connsiteX48" fmla="*/ 1104180 w 5104890"/>
              <a:gd name="connsiteY48" fmla="*/ 4563293 h 4964369"/>
              <a:gd name="connsiteX49" fmla="*/ 1166094 w 5104890"/>
              <a:gd name="connsiteY49" fmla="*/ 4422799 h 4964369"/>
              <a:gd name="connsiteX50" fmla="*/ 1223242 w 5104890"/>
              <a:gd name="connsiteY50" fmla="*/ 4320406 h 4964369"/>
              <a:gd name="connsiteX51" fmla="*/ 1251818 w 5104890"/>
              <a:gd name="connsiteY51" fmla="*/ 4184674 h 4964369"/>
              <a:gd name="connsiteX52" fmla="*/ 1239911 w 5104890"/>
              <a:gd name="connsiteY52" fmla="*/ 4094186 h 4964369"/>
              <a:gd name="connsiteX53" fmla="*/ 1199430 w 5104890"/>
              <a:gd name="connsiteY53" fmla="*/ 3953693 h 4964369"/>
              <a:gd name="connsiteX54" fmla="*/ 1068461 w 5104890"/>
              <a:gd name="connsiteY54" fmla="*/ 3810818 h 4964369"/>
              <a:gd name="connsiteX55" fmla="*/ 887487 w 5104890"/>
              <a:gd name="connsiteY55" fmla="*/ 3725093 h 4964369"/>
              <a:gd name="connsiteX56" fmla="*/ 730324 w 5104890"/>
              <a:gd name="connsiteY56" fmla="*/ 3727474 h 4964369"/>
              <a:gd name="connsiteX57" fmla="*/ 596974 w 5104890"/>
              <a:gd name="connsiteY57" fmla="*/ 3784624 h 4964369"/>
              <a:gd name="connsiteX58" fmla="*/ 404093 w 5104890"/>
              <a:gd name="connsiteY58" fmla="*/ 3898924 h 4964369"/>
              <a:gd name="connsiteX59" fmla="*/ 352896 w 5104890"/>
              <a:gd name="connsiteY59" fmla="*/ 3888432 h 4964369"/>
              <a:gd name="connsiteX60" fmla="*/ 0 w 5104890"/>
              <a:gd name="connsiteY60" fmla="*/ 3005857 h 4964369"/>
              <a:gd name="connsiteX61" fmla="*/ 51668 w 5104890"/>
              <a:gd name="connsiteY61" fmla="*/ 2958330 h 4964369"/>
              <a:gd name="connsiteX62" fmla="*/ 313605 w 5104890"/>
              <a:gd name="connsiteY62" fmla="*/ 2867843 h 4964369"/>
              <a:gd name="connsiteX63" fmla="*/ 418380 w 5104890"/>
              <a:gd name="connsiteY63" fmla="*/ 2820218 h 4964369"/>
              <a:gd name="connsiteX64" fmla="*/ 487436 w 5104890"/>
              <a:gd name="connsiteY64" fmla="*/ 2763068 h 4964369"/>
              <a:gd name="connsiteX65" fmla="*/ 525537 w 5104890"/>
              <a:gd name="connsiteY65" fmla="*/ 2696393 h 4964369"/>
              <a:gd name="connsiteX66" fmla="*/ 545109 w 5104890"/>
              <a:gd name="connsiteY66" fmla="*/ 2635721 h 4964369"/>
              <a:gd name="connsiteX67" fmla="*/ 568922 w 5104890"/>
              <a:gd name="connsiteY67" fmla="*/ 2520280 h 4964369"/>
              <a:gd name="connsiteX68" fmla="*/ 1649942 w 5104890"/>
              <a:gd name="connsiteY68" fmla="*/ 2520281 h 4964369"/>
              <a:gd name="connsiteX69" fmla="*/ 2513137 w 5104890"/>
              <a:gd name="connsiteY69" fmla="*/ 3383478 h 4964369"/>
              <a:gd name="connsiteX70" fmla="*/ 3376334 w 5104890"/>
              <a:gd name="connsiteY70" fmla="*/ 2520283 h 4964369"/>
              <a:gd name="connsiteX71" fmla="*/ 2513138 w 5104890"/>
              <a:gd name="connsiteY71" fmla="*/ 1657087 h 4964369"/>
              <a:gd name="connsiteX72" fmla="*/ 1649941 w 5104890"/>
              <a:gd name="connsiteY72" fmla="*/ 2520282 h 4964369"/>
              <a:gd name="connsiteX73" fmla="*/ 1649942 w 5104890"/>
              <a:gd name="connsiteY73"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640336 w 5055281"/>
              <a:gd name="connsiteY31" fmla="*/ 3913213 h 4964369"/>
              <a:gd name="connsiteX32" fmla="*/ 3866430 w 5055281"/>
              <a:gd name="connsiteY32" fmla="*/ 3879876 h 4964369"/>
              <a:gd name="connsiteX33" fmla="*/ 3823760 w 5055281"/>
              <a:gd name="connsiteY33" fmla="*/ 4640535 h 4964369"/>
              <a:gd name="connsiteX34" fmla="*/ 2994152 w 5055281"/>
              <a:gd name="connsiteY34" fmla="*/ 4964369 h 4964369"/>
              <a:gd name="connsiteX35" fmla="*/ 2968700 w 5055281"/>
              <a:gd name="connsiteY35" fmla="*/ 4844281 h 4964369"/>
              <a:gd name="connsiteX36" fmla="*/ 2930599 w 5055281"/>
              <a:gd name="connsiteY36" fmla="*/ 4772844 h 4964369"/>
              <a:gd name="connsiteX37" fmla="*/ 2890118 w 5055281"/>
              <a:gd name="connsiteY37" fmla="*/ 4679975 h 4964369"/>
              <a:gd name="connsiteX38" fmla="*/ 2828205 w 5055281"/>
              <a:gd name="connsiteY38" fmla="*/ 4582344 h 4964369"/>
              <a:gd name="connsiteX39" fmla="*/ 2747243 w 5055281"/>
              <a:gd name="connsiteY39" fmla="*/ 4506144 h 4964369"/>
              <a:gd name="connsiteX40" fmla="*/ 2661518 w 5055281"/>
              <a:gd name="connsiteY40" fmla="*/ 4463281 h 4964369"/>
              <a:gd name="connsiteX41" fmla="*/ 2551980 w 5055281"/>
              <a:gd name="connsiteY41" fmla="*/ 4425181 h 4964369"/>
              <a:gd name="connsiteX42" fmla="*/ 2430537 w 5055281"/>
              <a:gd name="connsiteY42" fmla="*/ 4420419 h 4964369"/>
              <a:gd name="connsiteX43" fmla="*/ 2232893 w 5055281"/>
              <a:gd name="connsiteY43" fmla="*/ 4510906 h 4964369"/>
              <a:gd name="connsiteX44" fmla="*/ 2104305 w 5055281"/>
              <a:gd name="connsiteY44" fmla="*/ 4653781 h 4964369"/>
              <a:gd name="connsiteX45" fmla="*/ 2004293 w 5055281"/>
              <a:gd name="connsiteY45" fmla="*/ 4930006 h 4964369"/>
              <a:gd name="connsiteX46" fmla="*/ 1918568 w 5055281"/>
              <a:gd name="connsiteY46" fmla="*/ 4958581 h 4964369"/>
              <a:gd name="connsiteX47" fmla="*/ 1211337 w 5055281"/>
              <a:gd name="connsiteY47" fmla="*/ 4684737 h 4964369"/>
              <a:gd name="connsiteX48" fmla="*/ 1125612 w 5055281"/>
              <a:gd name="connsiteY48" fmla="*/ 4639493 h 4964369"/>
              <a:gd name="connsiteX49" fmla="*/ 1104180 w 5055281"/>
              <a:gd name="connsiteY49" fmla="*/ 4563293 h 4964369"/>
              <a:gd name="connsiteX50" fmla="*/ 1166094 w 5055281"/>
              <a:gd name="connsiteY50" fmla="*/ 4422799 h 4964369"/>
              <a:gd name="connsiteX51" fmla="*/ 1223242 w 5055281"/>
              <a:gd name="connsiteY51" fmla="*/ 4320406 h 4964369"/>
              <a:gd name="connsiteX52" fmla="*/ 1251818 w 5055281"/>
              <a:gd name="connsiteY52" fmla="*/ 4184674 h 4964369"/>
              <a:gd name="connsiteX53" fmla="*/ 1239911 w 5055281"/>
              <a:gd name="connsiteY53" fmla="*/ 4094186 h 4964369"/>
              <a:gd name="connsiteX54" fmla="*/ 1199430 w 5055281"/>
              <a:gd name="connsiteY54" fmla="*/ 3953693 h 4964369"/>
              <a:gd name="connsiteX55" fmla="*/ 1068461 w 5055281"/>
              <a:gd name="connsiteY55" fmla="*/ 3810818 h 4964369"/>
              <a:gd name="connsiteX56" fmla="*/ 887487 w 5055281"/>
              <a:gd name="connsiteY56" fmla="*/ 3725093 h 4964369"/>
              <a:gd name="connsiteX57" fmla="*/ 730324 w 5055281"/>
              <a:gd name="connsiteY57" fmla="*/ 3727474 h 4964369"/>
              <a:gd name="connsiteX58" fmla="*/ 596974 w 5055281"/>
              <a:gd name="connsiteY58" fmla="*/ 3784624 h 4964369"/>
              <a:gd name="connsiteX59" fmla="*/ 404093 w 5055281"/>
              <a:gd name="connsiteY59" fmla="*/ 3898924 h 4964369"/>
              <a:gd name="connsiteX60" fmla="*/ 352896 w 5055281"/>
              <a:gd name="connsiteY60" fmla="*/ 3888432 h 4964369"/>
              <a:gd name="connsiteX61" fmla="*/ 0 w 5055281"/>
              <a:gd name="connsiteY61" fmla="*/ 3005857 h 4964369"/>
              <a:gd name="connsiteX62" fmla="*/ 51668 w 5055281"/>
              <a:gd name="connsiteY62" fmla="*/ 2958330 h 4964369"/>
              <a:gd name="connsiteX63" fmla="*/ 313605 w 5055281"/>
              <a:gd name="connsiteY63" fmla="*/ 2867843 h 4964369"/>
              <a:gd name="connsiteX64" fmla="*/ 418380 w 5055281"/>
              <a:gd name="connsiteY64" fmla="*/ 2820218 h 4964369"/>
              <a:gd name="connsiteX65" fmla="*/ 487436 w 5055281"/>
              <a:gd name="connsiteY65" fmla="*/ 2763068 h 4964369"/>
              <a:gd name="connsiteX66" fmla="*/ 525537 w 5055281"/>
              <a:gd name="connsiteY66" fmla="*/ 2696393 h 4964369"/>
              <a:gd name="connsiteX67" fmla="*/ 545109 w 5055281"/>
              <a:gd name="connsiteY67" fmla="*/ 2635721 h 4964369"/>
              <a:gd name="connsiteX68" fmla="*/ 568922 w 5055281"/>
              <a:gd name="connsiteY68" fmla="*/ 2520280 h 4964369"/>
              <a:gd name="connsiteX69" fmla="*/ 1649942 w 5055281"/>
              <a:gd name="connsiteY69" fmla="*/ 2520281 h 4964369"/>
              <a:gd name="connsiteX70" fmla="*/ 2513137 w 5055281"/>
              <a:gd name="connsiteY70" fmla="*/ 3383478 h 4964369"/>
              <a:gd name="connsiteX71" fmla="*/ 3376334 w 5055281"/>
              <a:gd name="connsiteY71" fmla="*/ 2520283 h 4964369"/>
              <a:gd name="connsiteX72" fmla="*/ 2513138 w 5055281"/>
              <a:gd name="connsiteY72" fmla="*/ 1657087 h 4964369"/>
              <a:gd name="connsiteX73" fmla="*/ 1649941 w 5055281"/>
              <a:gd name="connsiteY73" fmla="*/ 2520282 h 4964369"/>
              <a:gd name="connsiteX74" fmla="*/ 1649942 w 5055281"/>
              <a:gd name="connsiteY74"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640336 w 5055281"/>
              <a:gd name="connsiteY31" fmla="*/ 3913213 h 4964369"/>
              <a:gd name="connsiteX32" fmla="*/ 4147418 w 5055281"/>
              <a:gd name="connsiteY32" fmla="*/ 3722713 h 4964369"/>
              <a:gd name="connsiteX33" fmla="*/ 3866430 w 5055281"/>
              <a:gd name="connsiteY33" fmla="*/ 3879876 h 4964369"/>
              <a:gd name="connsiteX34" fmla="*/ 3823760 w 5055281"/>
              <a:gd name="connsiteY34" fmla="*/ 4640535 h 4964369"/>
              <a:gd name="connsiteX35" fmla="*/ 2994152 w 5055281"/>
              <a:gd name="connsiteY35" fmla="*/ 4964369 h 4964369"/>
              <a:gd name="connsiteX36" fmla="*/ 2968700 w 5055281"/>
              <a:gd name="connsiteY36" fmla="*/ 4844281 h 4964369"/>
              <a:gd name="connsiteX37" fmla="*/ 2930599 w 5055281"/>
              <a:gd name="connsiteY37" fmla="*/ 4772844 h 4964369"/>
              <a:gd name="connsiteX38" fmla="*/ 2890118 w 5055281"/>
              <a:gd name="connsiteY38" fmla="*/ 4679975 h 4964369"/>
              <a:gd name="connsiteX39" fmla="*/ 2828205 w 5055281"/>
              <a:gd name="connsiteY39" fmla="*/ 4582344 h 4964369"/>
              <a:gd name="connsiteX40" fmla="*/ 2747243 w 5055281"/>
              <a:gd name="connsiteY40" fmla="*/ 4506144 h 4964369"/>
              <a:gd name="connsiteX41" fmla="*/ 2661518 w 5055281"/>
              <a:gd name="connsiteY41" fmla="*/ 4463281 h 4964369"/>
              <a:gd name="connsiteX42" fmla="*/ 2551980 w 5055281"/>
              <a:gd name="connsiteY42" fmla="*/ 4425181 h 4964369"/>
              <a:gd name="connsiteX43" fmla="*/ 2430537 w 5055281"/>
              <a:gd name="connsiteY43" fmla="*/ 4420419 h 4964369"/>
              <a:gd name="connsiteX44" fmla="*/ 2232893 w 5055281"/>
              <a:gd name="connsiteY44" fmla="*/ 4510906 h 4964369"/>
              <a:gd name="connsiteX45" fmla="*/ 2104305 w 5055281"/>
              <a:gd name="connsiteY45" fmla="*/ 4653781 h 4964369"/>
              <a:gd name="connsiteX46" fmla="*/ 2004293 w 5055281"/>
              <a:gd name="connsiteY46" fmla="*/ 4930006 h 4964369"/>
              <a:gd name="connsiteX47" fmla="*/ 1918568 w 5055281"/>
              <a:gd name="connsiteY47" fmla="*/ 4958581 h 4964369"/>
              <a:gd name="connsiteX48" fmla="*/ 1211337 w 5055281"/>
              <a:gd name="connsiteY48" fmla="*/ 4684737 h 4964369"/>
              <a:gd name="connsiteX49" fmla="*/ 1125612 w 5055281"/>
              <a:gd name="connsiteY49" fmla="*/ 4639493 h 4964369"/>
              <a:gd name="connsiteX50" fmla="*/ 1104180 w 5055281"/>
              <a:gd name="connsiteY50" fmla="*/ 4563293 h 4964369"/>
              <a:gd name="connsiteX51" fmla="*/ 1166094 w 5055281"/>
              <a:gd name="connsiteY51" fmla="*/ 4422799 h 4964369"/>
              <a:gd name="connsiteX52" fmla="*/ 1223242 w 5055281"/>
              <a:gd name="connsiteY52" fmla="*/ 4320406 h 4964369"/>
              <a:gd name="connsiteX53" fmla="*/ 1251818 w 5055281"/>
              <a:gd name="connsiteY53" fmla="*/ 4184674 h 4964369"/>
              <a:gd name="connsiteX54" fmla="*/ 1239911 w 5055281"/>
              <a:gd name="connsiteY54" fmla="*/ 4094186 h 4964369"/>
              <a:gd name="connsiteX55" fmla="*/ 1199430 w 5055281"/>
              <a:gd name="connsiteY55" fmla="*/ 3953693 h 4964369"/>
              <a:gd name="connsiteX56" fmla="*/ 1068461 w 5055281"/>
              <a:gd name="connsiteY56" fmla="*/ 3810818 h 4964369"/>
              <a:gd name="connsiteX57" fmla="*/ 887487 w 5055281"/>
              <a:gd name="connsiteY57" fmla="*/ 3725093 h 4964369"/>
              <a:gd name="connsiteX58" fmla="*/ 730324 w 5055281"/>
              <a:gd name="connsiteY58" fmla="*/ 3727474 h 4964369"/>
              <a:gd name="connsiteX59" fmla="*/ 596974 w 5055281"/>
              <a:gd name="connsiteY59" fmla="*/ 3784624 h 4964369"/>
              <a:gd name="connsiteX60" fmla="*/ 404093 w 5055281"/>
              <a:gd name="connsiteY60" fmla="*/ 3898924 h 4964369"/>
              <a:gd name="connsiteX61" fmla="*/ 352896 w 5055281"/>
              <a:gd name="connsiteY61" fmla="*/ 3888432 h 4964369"/>
              <a:gd name="connsiteX62" fmla="*/ 0 w 5055281"/>
              <a:gd name="connsiteY62" fmla="*/ 3005857 h 4964369"/>
              <a:gd name="connsiteX63" fmla="*/ 51668 w 5055281"/>
              <a:gd name="connsiteY63" fmla="*/ 2958330 h 4964369"/>
              <a:gd name="connsiteX64" fmla="*/ 313605 w 5055281"/>
              <a:gd name="connsiteY64" fmla="*/ 2867843 h 4964369"/>
              <a:gd name="connsiteX65" fmla="*/ 418380 w 5055281"/>
              <a:gd name="connsiteY65" fmla="*/ 2820218 h 4964369"/>
              <a:gd name="connsiteX66" fmla="*/ 487436 w 5055281"/>
              <a:gd name="connsiteY66" fmla="*/ 2763068 h 4964369"/>
              <a:gd name="connsiteX67" fmla="*/ 525537 w 5055281"/>
              <a:gd name="connsiteY67" fmla="*/ 2696393 h 4964369"/>
              <a:gd name="connsiteX68" fmla="*/ 545109 w 5055281"/>
              <a:gd name="connsiteY68" fmla="*/ 2635721 h 4964369"/>
              <a:gd name="connsiteX69" fmla="*/ 568922 w 5055281"/>
              <a:gd name="connsiteY69" fmla="*/ 2520280 h 4964369"/>
              <a:gd name="connsiteX70" fmla="*/ 1649942 w 5055281"/>
              <a:gd name="connsiteY70" fmla="*/ 2520281 h 4964369"/>
              <a:gd name="connsiteX71" fmla="*/ 2513137 w 5055281"/>
              <a:gd name="connsiteY71" fmla="*/ 3383478 h 4964369"/>
              <a:gd name="connsiteX72" fmla="*/ 3376334 w 5055281"/>
              <a:gd name="connsiteY72" fmla="*/ 2520283 h 4964369"/>
              <a:gd name="connsiteX73" fmla="*/ 2513138 w 5055281"/>
              <a:gd name="connsiteY73" fmla="*/ 1657087 h 4964369"/>
              <a:gd name="connsiteX74" fmla="*/ 1649941 w 5055281"/>
              <a:gd name="connsiteY74" fmla="*/ 2520282 h 4964369"/>
              <a:gd name="connsiteX75" fmla="*/ 1649942 w 5055281"/>
              <a:gd name="connsiteY75"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640336 w 5055281"/>
              <a:gd name="connsiteY31" fmla="*/ 3913213 h 4964369"/>
              <a:gd name="connsiteX32" fmla="*/ 4147418 w 5055281"/>
              <a:gd name="connsiteY32" fmla="*/ 3722713 h 4964369"/>
              <a:gd name="connsiteX33" fmla="*/ 3866430 w 5055281"/>
              <a:gd name="connsiteY33" fmla="*/ 3879876 h 4964369"/>
              <a:gd name="connsiteX34" fmla="*/ 3883099 w 5055281"/>
              <a:gd name="connsiteY34" fmla="*/ 4618063 h 4964369"/>
              <a:gd name="connsiteX35" fmla="*/ 3823760 w 5055281"/>
              <a:gd name="connsiteY35" fmla="*/ 4640535 h 4964369"/>
              <a:gd name="connsiteX36" fmla="*/ 2994152 w 5055281"/>
              <a:gd name="connsiteY36" fmla="*/ 4964369 h 4964369"/>
              <a:gd name="connsiteX37" fmla="*/ 2968700 w 5055281"/>
              <a:gd name="connsiteY37" fmla="*/ 4844281 h 4964369"/>
              <a:gd name="connsiteX38" fmla="*/ 2930599 w 5055281"/>
              <a:gd name="connsiteY38" fmla="*/ 4772844 h 4964369"/>
              <a:gd name="connsiteX39" fmla="*/ 2890118 w 5055281"/>
              <a:gd name="connsiteY39" fmla="*/ 4679975 h 4964369"/>
              <a:gd name="connsiteX40" fmla="*/ 2828205 w 5055281"/>
              <a:gd name="connsiteY40" fmla="*/ 4582344 h 4964369"/>
              <a:gd name="connsiteX41" fmla="*/ 2747243 w 5055281"/>
              <a:gd name="connsiteY41" fmla="*/ 4506144 h 4964369"/>
              <a:gd name="connsiteX42" fmla="*/ 2661518 w 5055281"/>
              <a:gd name="connsiteY42" fmla="*/ 4463281 h 4964369"/>
              <a:gd name="connsiteX43" fmla="*/ 2551980 w 5055281"/>
              <a:gd name="connsiteY43" fmla="*/ 4425181 h 4964369"/>
              <a:gd name="connsiteX44" fmla="*/ 2430537 w 5055281"/>
              <a:gd name="connsiteY44" fmla="*/ 4420419 h 4964369"/>
              <a:gd name="connsiteX45" fmla="*/ 2232893 w 5055281"/>
              <a:gd name="connsiteY45" fmla="*/ 4510906 h 4964369"/>
              <a:gd name="connsiteX46" fmla="*/ 2104305 w 5055281"/>
              <a:gd name="connsiteY46" fmla="*/ 4653781 h 4964369"/>
              <a:gd name="connsiteX47" fmla="*/ 2004293 w 5055281"/>
              <a:gd name="connsiteY47" fmla="*/ 4930006 h 4964369"/>
              <a:gd name="connsiteX48" fmla="*/ 1918568 w 5055281"/>
              <a:gd name="connsiteY48" fmla="*/ 4958581 h 4964369"/>
              <a:gd name="connsiteX49" fmla="*/ 1211337 w 5055281"/>
              <a:gd name="connsiteY49" fmla="*/ 4684737 h 4964369"/>
              <a:gd name="connsiteX50" fmla="*/ 1125612 w 5055281"/>
              <a:gd name="connsiteY50" fmla="*/ 4639493 h 4964369"/>
              <a:gd name="connsiteX51" fmla="*/ 1104180 w 5055281"/>
              <a:gd name="connsiteY51" fmla="*/ 4563293 h 4964369"/>
              <a:gd name="connsiteX52" fmla="*/ 1166094 w 5055281"/>
              <a:gd name="connsiteY52" fmla="*/ 4422799 h 4964369"/>
              <a:gd name="connsiteX53" fmla="*/ 1223242 w 5055281"/>
              <a:gd name="connsiteY53" fmla="*/ 4320406 h 4964369"/>
              <a:gd name="connsiteX54" fmla="*/ 1251818 w 5055281"/>
              <a:gd name="connsiteY54" fmla="*/ 4184674 h 4964369"/>
              <a:gd name="connsiteX55" fmla="*/ 1239911 w 5055281"/>
              <a:gd name="connsiteY55" fmla="*/ 4094186 h 4964369"/>
              <a:gd name="connsiteX56" fmla="*/ 1199430 w 5055281"/>
              <a:gd name="connsiteY56" fmla="*/ 3953693 h 4964369"/>
              <a:gd name="connsiteX57" fmla="*/ 1068461 w 5055281"/>
              <a:gd name="connsiteY57" fmla="*/ 3810818 h 4964369"/>
              <a:gd name="connsiteX58" fmla="*/ 887487 w 5055281"/>
              <a:gd name="connsiteY58" fmla="*/ 3725093 h 4964369"/>
              <a:gd name="connsiteX59" fmla="*/ 730324 w 5055281"/>
              <a:gd name="connsiteY59" fmla="*/ 3727474 h 4964369"/>
              <a:gd name="connsiteX60" fmla="*/ 596974 w 5055281"/>
              <a:gd name="connsiteY60" fmla="*/ 3784624 h 4964369"/>
              <a:gd name="connsiteX61" fmla="*/ 404093 w 5055281"/>
              <a:gd name="connsiteY61" fmla="*/ 3898924 h 4964369"/>
              <a:gd name="connsiteX62" fmla="*/ 352896 w 5055281"/>
              <a:gd name="connsiteY62" fmla="*/ 3888432 h 4964369"/>
              <a:gd name="connsiteX63" fmla="*/ 0 w 5055281"/>
              <a:gd name="connsiteY63" fmla="*/ 3005857 h 4964369"/>
              <a:gd name="connsiteX64" fmla="*/ 51668 w 5055281"/>
              <a:gd name="connsiteY64" fmla="*/ 2958330 h 4964369"/>
              <a:gd name="connsiteX65" fmla="*/ 313605 w 5055281"/>
              <a:gd name="connsiteY65" fmla="*/ 2867843 h 4964369"/>
              <a:gd name="connsiteX66" fmla="*/ 418380 w 5055281"/>
              <a:gd name="connsiteY66" fmla="*/ 2820218 h 4964369"/>
              <a:gd name="connsiteX67" fmla="*/ 487436 w 5055281"/>
              <a:gd name="connsiteY67" fmla="*/ 2763068 h 4964369"/>
              <a:gd name="connsiteX68" fmla="*/ 525537 w 5055281"/>
              <a:gd name="connsiteY68" fmla="*/ 2696393 h 4964369"/>
              <a:gd name="connsiteX69" fmla="*/ 545109 w 5055281"/>
              <a:gd name="connsiteY69" fmla="*/ 2635721 h 4964369"/>
              <a:gd name="connsiteX70" fmla="*/ 568922 w 5055281"/>
              <a:gd name="connsiteY70" fmla="*/ 2520280 h 4964369"/>
              <a:gd name="connsiteX71" fmla="*/ 1649942 w 5055281"/>
              <a:gd name="connsiteY71" fmla="*/ 2520281 h 4964369"/>
              <a:gd name="connsiteX72" fmla="*/ 2513137 w 5055281"/>
              <a:gd name="connsiteY72" fmla="*/ 3383478 h 4964369"/>
              <a:gd name="connsiteX73" fmla="*/ 3376334 w 5055281"/>
              <a:gd name="connsiteY73" fmla="*/ 2520283 h 4964369"/>
              <a:gd name="connsiteX74" fmla="*/ 2513138 w 5055281"/>
              <a:gd name="connsiteY74" fmla="*/ 1657087 h 4964369"/>
              <a:gd name="connsiteX75" fmla="*/ 1649941 w 5055281"/>
              <a:gd name="connsiteY75" fmla="*/ 2520282 h 4964369"/>
              <a:gd name="connsiteX76" fmla="*/ 1649942 w 5055281"/>
              <a:gd name="connsiteY76"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640336 w 5055281"/>
              <a:gd name="connsiteY31" fmla="*/ 3913213 h 4964369"/>
              <a:gd name="connsiteX32" fmla="*/ 4147418 w 5055281"/>
              <a:gd name="connsiteY32" fmla="*/ 3722713 h 4964369"/>
              <a:gd name="connsiteX33" fmla="*/ 3866430 w 5055281"/>
              <a:gd name="connsiteY33" fmla="*/ 3879876 h 4964369"/>
              <a:gd name="connsiteX34" fmla="*/ 3716412 w 5055281"/>
              <a:gd name="connsiteY34" fmla="*/ 4218013 h 4964369"/>
              <a:gd name="connsiteX35" fmla="*/ 3883099 w 5055281"/>
              <a:gd name="connsiteY35" fmla="*/ 4618063 h 4964369"/>
              <a:gd name="connsiteX36" fmla="*/ 3823760 w 5055281"/>
              <a:gd name="connsiteY36" fmla="*/ 4640535 h 4964369"/>
              <a:gd name="connsiteX37" fmla="*/ 2994152 w 5055281"/>
              <a:gd name="connsiteY37" fmla="*/ 4964369 h 4964369"/>
              <a:gd name="connsiteX38" fmla="*/ 2968700 w 5055281"/>
              <a:gd name="connsiteY38" fmla="*/ 4844281 h 4964369"/>
              <a:gd name="connsiteX39" fmla="*/ 2930599 w 5055281"/>
              <a:gd name="connsiteY39" fmla="*/ 4772844 h 4964369"/>
              <a:gd name="connsiteX40" fmla="*/ 2890118 w 5055281"/>
              <a:gd name="connsiteY40" fmla="*/ 4679975 h 4964369"/>
              <a:gd name="connsiteX41" fmla="*/ 2828205 w 5055281"/>
              <a:gd name="connsiteY41" fmla="*/ 4582344 h 4964369"/>
              <a:gd name="connsiteX42" fmla="*/ 2747243 w 5055281"/>
              <a:gd name="connsiteY42" fmla="*/ 4506144 h 4964369"/>
              <a:gd name="connsiteX43" fmla="*/ 2661518 w 5055281"/>
              <a:gd name="connsiteY43" fmla="*/ 4463281 h 4964369"/>
              <a:gd name="connsiteX44" fmla="*/ 2551980 w 5055281"/>
              <a:gd name="connsiteY44" fmla="*/ 4425181 h 4964369"/>
              <a:gd name="connsiteX45" fmla="*/ 2430537 w 5055281"/>
              <a:gd name="connsiteY45" fmla="*/ 4420419 h 4964369"/>
              <a:gd name="connsiteX46" fmla="*/ 2232893 w 5055281"/>
              <a:gd name="connsiteY46" fmla="*/ 4510906 h 4964369"/>
              <a:gd name="connsiteX47" fmla="*/ 2104305 w 5055281"/>
              <a:gd name="connsiteY47" fmla="*/ 4653781 h 4964369"/>
              <a:gd name="connsiteX48" fmla="*/ 2004293 w 5055281"/>
              <a:gd name="connsiteY48" fmla="*/ 4930006 h 4964369"/>
              <a:gd name="connsiteX49" fmla="*/ 1918568 w 5055281"/>
              <a:gd name="connsiteY49" fmla="*/ 4958581 h 4964369"/>
              <a:gd name="connsiteX50" fmla="*/ 1211337 w 5055281"/>
              <a:gd name="connsiteY50" fmla="*/ 4684737 h 4964369"/>
              <a:gd name="connsiteX51" fmla="*/ 1125612 w 5055281"/>
              <a:gd name="connsiteY51" fmla="*/ 4639493 h 4964369"/>
              <a:gd name="connsiteX52" fmla="*/ 1104180 w 5055281"/>
              <a:gd name="connsiteY52" fmla="*/ 4563293 h 4964369"/>
              <a:gd name="connsiteX53" fmla="*/ 1166094 w 5055281"/>
              <a:gd name="connsiteY53" fmla="*/ 4422799 h 4964369"/>
              <a:gd name="connsiteX54" fmla="*/ 1223242 w 5055281"/>
              <a:gd name="connsiteY54" fmla="*/ 4320406 h 4964369"/>
              <a:gd name="connsiteX55" fmla="*/ 1251818 w 5055281"/>
              <a:gd name="connsiteY55" fmla="*/ 4184674 h 4964369"/>
              <a:gd name="connsiteX56" fmla="*/ 1239911 w 5055281"/>
              <a:gd name="connsiteY56" fmla="*/ 4094186 h 4964369"/>
              <a:gd name="connsiteX57" fmla="*/ 1199430 w 5055281"/>
              <a:gd name="connsiteY57" fmla="*/ 3953693 h 4964369"/>
              <a:gd name="connsiteX58" fmla="*/ 1068461 w 5055281"/>
              <a:gd name="connsiteY58" fmla="*/ 3810818 h 4964369"/>
              <a:gd name="connsiteX59" fmla="*/ 887487 w 5055281"/>
              <a:gd name="connsiteY59" fmla="*/ 3725093 h 4964369"/>
              <a:gd name="connsiteX60" fmla="*/ 730324 w 5055281"/>
              <a:gd name="connsiteY60" fmla="*/ 3727474 h 4964369"/>
              <a:gd name="connsiteX61" fmla="*/ 596974 w 5055281"/>
              <a:gd name="connsiteY61" fmla="*/ 3784624 h 4964369"/>
              <a:gd name="connsiteX62" fmla="*/ 404093 w 5055281"/>
              <a:gd name="connsiteY62" fmla="*/ 3898924 h 4964369"/>
              <a:gd name="connsiteX63" fmla="*/ 352896 w 5055281"/>
              <a:gd name="connsiteY63" fmla="*/ 3888432 h 4964369"/>
              <a:gd name="connsiteX64" fmla="*/ 0 w 5055281"/>
              <a:gd name="connsiteY64" fmla="*/ 3005857 h 4964369"/>
              <a:gd name="connsiteX65" fmla="*/ 51668 w 5055281"/>
              <a:gd name="connsiteY65" fmla="*/ 2958330 h 4964369"/>
              <a:gd name="connsiteX66" fmla="*/ 313605 w 5055281"/>
              <a:gd name="connsiteY66" fmla="*/ 2867843 h 4964369"/>
              <a:gd name="connsiteX67" fmla="*/ 418380 w 5055281"/>
              <a:gd name="connsiteY67" fmla="*/ 2820218 h 4964369"/>
              <a:gd name="connsiteX68" fmla="*/ 487436 w 5055281"/>
              <a:gd name="connsiteY68" fmla="*/ 2763068 h 4964369"/>
              <a:gd name="connsiteX69" fmla="*/ 525537 w 5055281"/>
              <a:gd name="connsiteY69" fmla="*/ 2696393 h 4964369"/>
              <a:gd name="connsiteX70" fmla="*/ 545109 w 5055281"/>
              <a:gd name="connsiteY70" fmla="*/ 2635721 h 4964369"/>
              <a:gd name="connsiteX71" fmla="*/ 568922 w 5055281"/>
              <a:gd name="connsiteY71" fmla="*/ 2520280 h 4964369"/>
              <a:gd name="connsiteX72" fmla="*/ 1649942 w 5055281"/>
              <a:gd name="connsiteY72" fmla="*/ 2520281 h 4964369"/>
              <a:gd name="connsiteX73" fmla="*/ 2513137 w 5055281"/>
              <a:gd name="connsiteY73" fmla="*/ 3383478 h 4964369"/>
              <a:gd name="connsiteX74" fmla="*/ 3376334 w 5055281"/>
              <a:gd name="connsiteY74" fmla="*/ 2520283 h 4964369"/>
              <a:gd name="connsiteX75" fmla="*/ 2513138 w 5055281"/>
              <a:gd name="connsiteY75" fmla="*/ 1657087 h 4964369"/>
              <a:gd name="connsiteX76" fmla="*/ 1649941 w 5055281"/>
              <a:gd name="connsiteY76" fmla="*/ 2520282 h 4964369"/>
              <a:gd name="connsiteX77" fmla="*/ 1649942 w 5055281"/>
              <a:gd name="connsiteY77"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640336 w 5055281"/>
              <a:gd name="connsiteY31" fmla="*/ 3913213 h 4964369"/>
              <a:gd name="connsiteX32" fmla="*/ 4147418 w 5055281"/>
              <a:gd name="connsiteY32" fmla="*/ 3722713 h 4964369"/>
              <a:gd name="connsiteX33" fmla="*/ 3866430 w 5055281"/>
              <a:gd name="connsiteY33" fmla="*/ 3879876 h 4964369"/>
              <a:gd name="connsiteX34" fmla="*/ 3716412 w 5055281"/>
              <a:gd name="connsiteY34" fmla="*/ 4218013 h 4964369"/>
              <a:gd name="connsiteX35" fmla="*/ 3883099 w 5055281"/>
              <a:gd name="connsiteY35" fmla="*/ 4618063 h 4964369"/>
              <a:gd name="connsiteX36" fmla="*/ 3823760 w 5055281"/>
              <a:gd name="connsiteY36" fmla="*/ 4640535 h 4964369"/>
              <a:gd name="connsiteX37" fmla="*/ 2994152 w 5055281"/>
              <a:gd name="connsiteY37" fmla="*/ 4964369 h 4964369"/>
              <a:gd name="connsiteX38" fmla="*/ 2968700 w 5055281"/>
              <a:gd name="connsiteY38" fmla="*/ 4844281 h 4964369"/>
              <a:gd name="connsiteX39" fmla="*/ 2930599 w 5055281"/>
              <a:gd name="connsiteY39" fmla="*/ 4772844 h 4964369"/>
              <a:gd name="connsiteX40" fmla="*/ 2890118 w 5055281"/>
              <a:gd name="connsiteY40" fmla="*/ 4679975 h 4964369"/>
              <a:gd name="connsiteX41" fmla="*/ 2828205 w 5055281"/>
              <a:gd name="connsiteY41" fmla="*/ 4582344 h 4964369"/>
              <a:gd name="connsiteX42" fmla="*/ 2747243 w 5055281"/>
              <a:gd name="connsiteY42" fmla="*/ 4506144 h 4964369"/>
              <a:gd name="connsiteX43" fmla="*/ 2661518 w 5055281"/>
              <a:gd name="connsiteY43" fmla="*/ 4463281 h 4964369"/>
              <a:gd name="connsiteX44" fmla="*/ 2551980 w 5055281"/>
              <a:gd name="connsiteY44" fmla="*/ 4425181 h 4964369"/>
              <a:gd name="connsiteX45" fmla="*/ 2430537 w 5055281"/>
              <a:gd name="connsiteY45" fmla="*/ 4420419 h 4964369"/>
              <a:gd name="connsiteX46" fmla="*/ 2232893 w 5055281"/>
              <a:gd name="connsiteY46" fmla="*/ 4510906 h 4964369"/>
              <a:gd name="connsiteX47" fmla="*/ 2104305 w 5055281"/>
              <a:gd name="connsiteY47" fmla="*/ 4653781 h 4964369"/>
              <a:gd name="connsiteX48" fmla="*/ 2004293 w 5055281"/>
              <a:gd name="connsiteY48" fmla="*/ 4930006 h 4964369"/>
              <a:gd name="connsiteX49" fmla="*/ 1918568 w 5055281"/>
              <a:gd name="connsiteY49" fmla="*/ 4958581 h 4964369"/>
              <a:gd name="connsiteX50" fmla="*/ 1211337 w 5055281"/>
              <a:gd name="connsiteY50" fmla="*/ 4684737 h 4964369"/>
              <a:gd name="connsiteX51" fmla="*/ 1125612 w 5055281"/>
              <a:gd name="connsiteY51" fmla="*/ 4639493 h 4964369"/>
              <a:gd name="connsiteX52" fmla="*/ 1104180 w 5055281"/>
              <a:gd name="connsiteY52" fmla="*/ 4563293 h 4964369"/>
              <a:gd name="connsiteX53" fmla="*/ 1166094 w 5055281"/>
              <a:gd name="connsiteY53" fmla="*/ 4422799 h 4964369"/>
              <a:gd name="connsiteX54" fmla="*/ 1223242 w 5055281"/>
              <a:gd name="connsiteY54" fmla="*/ 4320406 h 4964369"/>
              <a:gd name="connsiteX55" fmla="*/ 1251818 w 5055281"/>
              <a:gd name="connsiteY55" fmla="*/ 4184674 h 4964369"/>
              <a:gd name="connsiteX56" fmla="*/ 1239911 w 5055281"/>
              <a:gd name="connsiteY56" fmla="*/ 4094186 h 4964369"/>
              <a:gd name="connsiteX57" fmla="*/ 1199430 w 5055281"/>
              <a:gd name="connsiteY57" fmla="*/ 3953693 h 4964369"/>
              <a:gd name="connsiteX58" fmla="*/ 1068461 w 5055281"/>
              <a:gd name="connsiteY58" fmla="*/ 3810818 h 4964369"/>
              <a:gd name="connsiteX59" fmla="*/ 887487 w 5055281"/>
              <a:gd name="connsiteY59" fmla="*/ 3725093 h 4964369"/>
              <a:gd name="connsiteX60" fmla="*/ 730324 w 5055281"/>
              <a:gd name="connsiteY60" fmla="*/ 3727474 h 4964369"/>
              <a:gd name="connsiteX61" fmla="*/ 596974 w 5055281"/>
              <a:gd name="connsiteY61" fmla="*/ 3784624 h 4964369"/>
              <a:gd name="connsiteX62" fmla="*/ 404093 w 5055281"/>
              <a:gd name="connsiteY62" fmla="*/ 3898924 h 4964369"/>
              <a:gd name="connsiteX63" fmla="*/ 352896 w 5055281"/>
              <a:gd name="connsiteY63" fmla="*/ 3888432 h 4964369"/>
              <a:gd name="connsiteX64" fmla="*/ 0 w 5055281"/>
              <a:gd name="connsiteY64" fmla="*/ 3005857 h 4964369"/>
              <a:gd name="connsiteX65" fmla="*/ 51668 w 5055281"/>
              <a:gd name="connsiteY65" fmla="*/ 2958330 h 4964369"/>
              <a:gd name="connsiteX66" fmla="*/ 313605 w 5055281"/>
              <a:gd name="connsiteY66" fmla="*/ 2867843 h 4964369"/>
              <a:gd name="connsiteX67" fmla="*/ 418380 w 5055281"/>
              <a:gd name="connsiteY67" fmla="*/ 2820218 h 4964369"/>
              <a:gd name="connsiteX68" fmla="*/ 487436 w 5055281"/>
              <a:gd name="connsiteY68" fmla="*/ 2763068 h 4964369"/>
              <a:gd name="connsiteX69" fmla="*/ 525537 w 5055281"/>
              <a:gd name="connsiteY69" fmla="*/ 2696393 h 4964369"/>
              <a:gd name="connsiteX70" fmla="*/ 545109 w 5055281"/>
              <a:gd name="connsiteY70" fmla="*/ 2635721 h 4964369"/>
              <a:gd name="connsiteX71" fmla="*/ 568922 w 5055281"/>
              <a:gd name="connsiteY71" fmla="*/ 2520280 h 4964369"/>
              <a:gd name="connsiteX72" fmla="*/ 1649942 w 5055281"/>
              <a:gd name="connsiteY72" fmla="*/ 2520281 h 4964369"/>
              <a:gd name="connsiteX73" fmla="*/ 2513137 w 5055281"/>
              <a:gd name="connsiteY73" fmla="*/ 3383478 h 4964369"/>
              <a:gd name="connsiteX74" fmla="*/ 3376334 w 5055281"/>
              <a:gd name="connsiteY74" fmla="*/ 2520283 h 4964369"/>
              <a:gd name="connsiteX75" fmla="*/ 2513138 w 5055281"/>
              <a:gd name="connsiteY75" fmla="*/ 1657087 h 4964369"/>
              <a:gd name="connsiteX76" fmla="*/ 1649941 w 5055281"/>
              <a:gd name="connsiteY76" fmla="*/ 2520282 h 4964369"/>
              <a:gd name="connsiteX77" fmla="*/ 1649942 w 5055281"/>
              <a:gd name="connsiteY77"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640336 w 5055281"/>
              <a:gd name="connsiteY31" fmla="*/ 3913213 h 4964369"/>
              <a:gd name="connsiteX32" fmla="*/ 4147418 w 5055281"/>
              <a:gd name="connsiteY32" fmla="*/ 3722713 h 4964369"/>
              <a:gd name="connsiteX33" fmla="*/ 3866430 w 5055281"/>
              <a:gd name="connsiteY33" fmla="*/ 3879876 h 4964369"/>
              <a:gd name="connsiteX34" fmla="*/ 3759274 w 5055281"/>
              <a:gd name="connsiteY34" fmla="*/ 3996557 h 4964369"/>
              <a:gd name="connsiteX35" fmla="*/ 3716412 w 5055281"/>
              <a:gd name="connsiteY35" fmla="*/ 4218013 h 4964369"/>
              <a:gd name="connsiteX36" fmla="*/ 3883099 w 5055281"/>
              <a:gd name="connsiteY36" fmla="*/ 4618063 h 4964369"/>
              <a:gd name="connsiteX37" fmla="*/ 3823760 w 5055281"/>
              <a:gd name="connsiteY37" fmla="*/ 4640535 h 4964369"/>
              <a:gd name="connsiteX38" fmla="*/ 2994152 w 5055281"/>
              <a:gd name="connsiteY38" fmla="*/ 4964369 h 4964369"/>
              <a:gd name="connsiteX39" fmla="*/ 2968700 w 5055281"/>
              <a:gd name="connsiteY39" fmla="*/ 4844281 h 4964369"/>
              <a:gd name="connsiteX40" fmla="*/ 2930599 w 5055281"/>
              <a:gd name="connsiteY40" fmla="*/ 4772844 h 4964369"/>
              <a:gd name="connsiteX41" fmla="*/ 2890118 w 5055281"/>
              <a:gd name="connsiteY41" fmla="*/ 4679975 h 4964369"/>
              <a:gd name="connsiteX42" fmla="*/ 2828205 w 5055281"/>
              <a:gd name="connsiteY42" fmla="*/ 4582344 h 4964369"/>
              <a:gd name="connsiteX43" fmla="*/ 2747243 w 5055281"/>
              <a:gd name="connsiteY43" fmla="*/ 4506144 h 4964369"/>
              <a:gd name="connsiteX44" fmla="*/ 2661518 w 5055281"/>
              <a:gd name="connsiteY44" fmla="*/ 4463281 h 4964369"/>
              <a:gd name="connsiteX45" fmla="*/ 2551980 w 5055281"/>
              <a:gd name="connsiteY45" fmla="*/ 4425181 h 4964369"/>
              <a:gd name="connsiteX46" fmla="*/ 2430537 w 5055281"/>
              <a:gd name="connsiteY46" fmla="*/ 4420419 h 4964369"/>
              <a:gd name="connsiteX47" fmla="*/ 2232893 w 5055281"/>
              <a:gd name="connsiteY47" fmla="*/ 4510906 h 4964369"/>
              <a:gd name="connsiteX48" fmla="*/ 2104305 w 5055281"/>
              <a:gd name="connsiteY48" fmla="*/ 4653781 h 4964369"/>
              <a:gd name="connsiteX49" fmla="*/ 2004293 w 5055281"/>
              <a:gd name="connsiteY49" fmla="*/ 4930006 h 4964369"/>
              <a:gd name="connsiteX50" fmla="*/ 1918568 w 5055281"/>
              <a:gd name="connsiteY50" fmla="*/ 4958581 h 4964369"/>
              <a:gd name="connsiteX51" fmla="*/ 1211337 w 5055281"/>
              <a:gd name="connsiteY51" fmla="*/ 4684737 h 4964369"/>
              <a:gd name="connsiteX52" fmla="*/ 1125612 w 5055281"/>
              <a:gd name="connsiteY52" fmla="*/ 4639493 h 4964369"/>
              <a:gd name="connsiteX53" fmla="*/ 1104180 w 5055281"/>
              <a:gd name="connsiteY53" fmla="*/ 4563293 h 4964369"/>
              <a:gd name="connsiteX54" fmla="*/ 1166094 w 5055281"/>
              <a:gd name="connsiteY54" fmla="*/ 4422799 h 4964369"/>
              <a:gd name="connsiteX55" fmla="*/ 1223242 w 5055281"/>
              <a:gd name="connsiteY55" fmla="*/ 4320406 h 4964369"/>
              <a:gd name="connsiteX56" fmla="*/ 1251818 w 5055281"/>
              <a:gd name="connsiteY56" fmla="*/ 4184674 h 4964369"/>
              <a:gd name="connsiteX57" fmla="*/ 1239911 w 5055281"/>
              <a:gd name="connsiteY57" fmla="*/ 4094186 h 4964369"/>
              <a:gd name="connsiteX58" fmla="*/ 1199430 w 5055281"/>
              <a:gd name="connsiteY58" fmla="*/ 3953693 h 4964369"/>
              <a:gd name="connsiteX59" fmla="*/ 1068461 w 5055281"/>
              <a:gd name="connsiteY59" fmla="*/ 3810818 h 4964369"/>
              <a:gd name="connsiteX60" fmla="*/ 887487 w 5055281"/>
              <a:gd name="connsiteY60" fmla="*/ 3725093 h 4964369"/>
              <a:gd name="connsiteX61" fmla="*/ 730324 w 5055281"/>
              <a:gd name="connsiteY61" fmla="*/ 3727474 h 4964369"/>
              <a:gd name="connsiteX62" fmla="*/ 596974 w 5055281"/>
              <a:gd name="connsiteY62" fmla="*/ 3784624 h 4964369"/>
              <a:gd name="connsiteX63" fmla="*/ 404093 w 5055281"/>
              <a:gd name="connsiteY63" fmla="*/ 3898924 h 4964369"/>
              <a:gd name="connsiteX64" fmla="*/ 352896 w 5055281"/>
              <a:gd name="connsiteY64" fmla="*/ 3888432 h 4964369"/>
              <a:gd name="connsiteX65" fmla="*/ 0 w 5055281"/>
              <a:gd name="connsiteY65" fmla="*/ 3005857 h 4964369"/>
              <a:gd name="connsiteX66" fmla="*/ 51668 w 5055281"/>
              <a:gd name="connsiteY66" fmla="*/ 2958330 h 4964369"/>
              <a:gd name="connsiteX67" fmla="*/ 313605 w 5055281"/>
              <a:gd name="connsiteY67" fmla="*/ 2867843 h 4964369"/>
              <a:gd name="connsiteX68" fmla="*/ 418380 w 5055281"/>
              <a:gd name="connsiteY68" fmla="*/ 2820218 h 4964369"/>
              <a:gd name="connsiteX69" fmla="*/ 487436 w 5055281"/>
              <a:gd name="connsiteY69" fmla="*/ 2763068 h 4964369"/>
              <a:gd name="connsiteX70" fmla="*/ 525537 w 5055281"/>
              <a:gd name="connsiteY70" fmla="*/ 2696393 h 4964369"/>
              <a:gd name="connsiteX71" fmla="*/ 545109 w 5055281"/>
              <a:gd name="connsiteY71" fmla="*/ 2635721 h 4964369"/>
              <a:gd name="connsiteX72" fmla="*/ 568922 w 5055281"/>
              <a:gd name="connsiteY72" fmla="*/ 2520280 h 4964369"/>
              <a:gd name="connsiteX73" fmla="*/ 1649942 w 5055281"/>
              <a:gd name="connsiteY73" fmla="*/ 2520281 h 4964369"/>
              <a:gd name="connsiteX74" fmla="*/ 2513137 w 5055281"/>
              <a:gd name="connsiteY74" fmla="*/ 3383478 h 4964369"/>
              <a:gd name="connsiteX75" fmla="*/ 3376334 w 5055281"/>
              <a:gd name="connsiteY75" fmla="*/ 2520283 h 4964369"/>
              <a:gd name="connsiteX76" fmla="*/ 2513138 w 5055281"/>
              <a:gd name="connsiteY76" fmla="*/ 1657087 h 4964369"/>
              <a:gd name="connsiteX77" fmla="*/ 1649941 w 5055281"/>
              <a:gd name="connsiteY77" fmla="*/ 2520282 h 4964369"/>
              <a:gd name="connsiteX78" fmla="*/ 1649942 w 5055281"/>
              <a:gd name="connsiteY78"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640336 w 5055281"/>
              <a:gd name="connsiteY31" fmla="*/ 3913213 h 4964369"/>
              <a:gd name="connsiteX32" fmla="*/ 4147418 w 5055281"/>
              <a:gd name="connsiteY32" fmla="*/ 3756050 h 4964369"/>
              <a:gd name="connsiteX33" fmla="*/ 3866430 w 5055281"/>
              <a:gd name="connsiteY33" fmla="*/ 3879876 h 4964369"/>
              <a:gd name="connsiteX34" fmla="*/ 3759274 w 5055281"/>
              <a:gd name="connsiteY34" fmla="*/ 3996557 h 4964369"/>
              <a:gd name="connsiteX35" fmla="*/ 3716412 w 5055281"/>
              <a:gd name="connsiteY35" fmla="*/ 4218013 h 4964369"/>
              <a:gd name="connsiteX36" fmla="*/ 3883099 w 5055281"/>
              <a:gd name="connsiteY36" fmla="*/ 4618063 h 4964369"/>
              <a:gd name="connsiteX37" fmla="*/ 3823760 w 5055281"/>
              <a:gd name="connsiteY37" fmla="*/ 4640535 h 4964369"/>
              <a:gd name="connsiteX38" fmla="*/ 2994152 w 5055281"/>
              <a:gd name="connsiteY38" fmla="*/ 4964369 h 4964369"/>
              <a:gd name="connsiteX39" fmla="*/ 2968700 w 5055281"/>
              <a:gd name="connsiteY39" fmla="*/ 4844281 h 4964369"/>
              <a:gd name="connsiteX40" fmla="*/ 2930599 w 5055281"/>
              <a:gd name="connsiteY40" fmla="*/ 4772844 h 4964369"/>
              <a:gd name="connsiteX41" fmla="*/ 2890118 w 5055281"/>
              <a:gd name="connsiteY41" fmla="*/ 4679975 h 4964369"/>
              <a:gd name="connsiteX42" fmla="*/ 2828205 w 5055281"/>
              <a:gd name="connsiteY42" fmla="*/ 4582344 h 4964369"/>
              <a:gd name="connsiteX43" fmla="*/ 2747243 w 5055281"/>
              <a:gd name="connsiteY43" fmla="*/ 4506144 h 4964369"/>
              <a:gd name="connsiteX44" fmla="*/ 2661518 w 5055281"/>
              <a:gd name="connsiteY44" fmla="*/ 4463281 h 4964369"/>
              <a:gd name="connsiteX45" fmla="*/ 2551980 w 5055281"/>
              <a:gd name="connsiteY45" fmla="*/ 4425181 h 4964369"/>
              <a:gd name="connsiteX46" fmla="*/ 2430537 w 5055281"/>
              <a:gd name="connsiteY46" fmla="*/ 4420419 h 4964369"/>
              <a:gd name="connsiteX47" fmla="*/ 2232893 w 5055281"/>
              <a:gd name="connsiteY47" fmla="*/ 4510906 h 4964369"/>
              <a:gd name="connsiteX48" fmla="*/ 2104305 w 5055281"/>
              <a:gd name="connsiteY48" fmla="*/ 4653781 h 4964369"/>
              <a:gd name="connsiteX49" fmla="*/ 2004293 w 5055281"/>
              <a:gd name="connsiteY49" fmla="*/ 4930006 h 4964369"/>
              <a:gd name="connsiteX50" fmla="*/ 1918568 w 5055281"/>
              <a:gd name="connsiteY50" fmla="*/ 4958581 h 4964369"/>
              <a:gd name="connsiteX51" fmla="*/ 1211337 w 5055281"/>
              <a:gd name="connsiteY51" fmla="*/ 4684737 h 4964369"/>
              <a:gd name="connsiteX52" fmla="*/ 1125612 w 5055281"/>
              <a:gd name="connsiteY52" fmla="*/ 4639493 h 4964369"/>
              <a:gd name="connsiteX53" fmla="*/ 1104180 w 5055281"/>
              <a:gd name="connsiteY53" fmla="*/ 4563293 h 4964369"/>
              <a:gd name="connsiteX54" fmla="*/ 1166094 w 5055281"/>
              <a:gd name="connsiteY54" fmla="*/ 4422799 h 4964369"/>
              <a:gd name="connsiteX55" fmla="*/ 1223242 w 5055281"/>
              <a:gd name="connsiteY55" fmla="*/ 4320406 h 4964369"/>
              <a:gd name="connsiteX56" fmla="*/ 1251818 w 5055281"/>
              <a:gd name="connsiteY56" fmla="*/ 4184674 h 4964369"/>
              <a:gd name="connsiteX57" fmla="*/ 1239911 w 5055281"/>
              <a:gd name="connsiteY57" fmla="*/ 4094186 h 4964369"/>
              <a:gd name="connsiteX58" fmla="*/ 1199430 w 5055281"/>
              <a:gd name="connsiteY58" fmla="*/ 3953693 h 4964369"/>
              <a:gd name="connsiteX59" fmla="*/ 1068461 w 5055281"/>
              <a:gd name="connsiteY59" fmla="*/ 3810818 h 4964369"/>
              <a:gd name="connsiteX60" fmla="*/ 887487 w 5055281"/>
              <a:gd name="connsiteY60" fmla="*/ 3725093 h 4964369"/>
              <a:gd name="connsiteX61" fmla="*/ 730324 w 5055281"/>
              <a:gd name="connsiteY61" fmla="*/ 3727474 h 4964369"/>
              <a:gd name="connsiteX62" fmla="*/ 596974 w 5055281"/>
              <a:gd name="connsiteY62" fmla="*/ 3784624 h 4964369"/>
              <a:gd name="connsiteX63" fmla="*/ 404093 w 5055281"/>
              <a:gd name="connsiteY63" fmla="*/ 3898924 h 4964369"/>
              <a:gd name="connsiteX64" fmla="*/ 352896 w 5055281"/>
              <a:gd name="connsiteY64" fmla="*/ 3888432 h 4964369"/>
              <a:gd name="connsiteX65" fmla="*/ 0 w 5055281"/>
              <a:gd name="connsiteY65" fmla="*/ 3005857 h 4964369"/>
              <a:gd name="connsiteX66" fmla="*/ 51668 w 5055281"/>
              <a:gd name="connsiteY66" fmla="*/ 2958330 h 4964369"/>
              <a:gd name="connsiteX67" fmla="*/ 313605 w 5055281"/>
              <a:gd name="connsiteY67" fmla="*/ 2867843 h 4964369"/>
              <a:gd name="connsiteX68" fmla="*/ 418380 w 5055281"/>
              <a:gd name="connsiteY68" fmla="*/ 2820218 h 4964369"/>
              <a:gd name="connsiteX69" fmla="*/ 487436 w 5055281"/>
              <a:gd name="connsiteY69" fmla="*/ 2763068 h 4964369"/>
              <a:gd name="connsiteX70" fmla="*/ 525537 w 5055281"/>
              <a:gd name="connsiteY70" fmla="*/ 2696393 h 4964369"/>
              <a:gd name="connsiteX71" fmla="*/ 545109 w 5055281"/>
              <a:gd name="connsiteY71" fmla="*/ 2635721 h 4964369"/>
              <a:gd name="connsiteX72" fmla="*/ 568922 w 5055281"/>
              <a:gd name="connsiteY72" fmla="*/ 2520280 h 4964369"/>
              <a:gd name="connsiteX73" fmla="*/ 1649942 w 5055281"/>
              <a:gd name="connsiteY73" fmla="*/ 2520281 h 4964369"/>
              <a:gd name="connsiteX74" fmla="*/ 2513137 w 5055281"/>
              <a:gd name="connsiteY74" fmla="*/ 3383478 h 4964369"/>
              <a:gd name="connsiteX75" fmla="*/ 3376334 w 5055281"/>
              <a:gd name="connsiteY75" fmla="*/ 2520283 h 4964369"/>
              <a:gd name="connsiteX76" fmla="*/ 2513138 w 5055281"/>
              <a:gd name="connsiteY76" fmla="*/ 1657087 h 4964369"/>
              <a:gd name="connsiteX77" fmla="*/ 1649941 w 5055281"/>
              <a:gd name="connsiteY77" fmla="*/ 2520282 h 4964369"/>
              <a:gd name="connsiteX78" fmla="*/ 1649942 w 5055281"/>
              <a:gd name="connsiteY78"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640336 w 5055281"/>
              <a:gd name="connsiteY31" fmla="*/ 3913213 h 4964369"/>
              <a:gd name="connsiteX32" fmla="*/ 4147418 w 5055281"/>
              <a:gd name="connsiteY32" fmla="*/ 3756050 h 4964369"/>
              <a:gd name="connsiteX33" fmla="*/ 3983112 w 5055281"/>
              <a:gd name="connsiteY33" fmla="*/ 3775101 h 4964369"/>
              <a:gd name="connsiteX34" fmla="*/ 3866430 w 5055281"/>
              <a:gd name="connsiteY34" fmla="*/ 3879876 h 4964369"/>
              <a:gd name="connsiteX35" fmla="*/ 3759274 w 5055281"/>
              <a:gd name="connsiteY35" fmla="*/ 3996557 h 4964369"/>
              <a:gd name="connsiteX36" fmla="*/ 3716412 w 5055281"/>
              <a:gd name="connsiteY36" fmla="*/ 4218013 h 4964369"/>
              <a:gd name="connsiteX37" fmla="*/ 3883099 w 5055281"/>
              <a:gd name="connsiteY37" fmla="*/ 4618063 h 4964369"/>
              <a:gd name="connsiteX38" fmla="*/ 3823760 w 5055281"/>
              <a:gd name="connsiteY38" fmla="*/ 4640535 h 4964369"/>
              <a:gd name="connsiteX39" fmla="*/ 2994152 w 5055281"/>
              <a:gd name="connsiteY39" fmla="*/ 4964369 h 4964369"/>
              <a:gd name="connsiteX40" fmla="*/ 2968700 w 5055281"/>
              <a:gd name="connsiteY40" fmla="*/ 4844281 h 4964369"/>
              <a:gd name="connsiteX41" fmla="*/ 2930599 w 5055281"/>
              <a:gd name="connsiteY41" fmla="*/ 4772844 h 4964369"/>
              <a:gd name="connsiteX42" fmla="*/ 2890118 w 5055281"/>
              <a:gd name="connsiteY42" fmla="*/ 4679975 h 4964369"/>
              <a:gd name="connsiteX43" fmla="*/ 2828205 w 5055281"/>
              <a:gd name="connsiteY43" fmla="*/ 4582344 h 4964369"/>
              <a:gd name="connsiteX44" fmla="*/ 2747243 w 5055281"/>
              <a:gd name="connsiteY44" fmla="*/ 4506144 h 4964369"/>
              <a:gd name="connsiteX45" fmla="*/ 2661518 w 5055281"/>
              <a:gd name="connsiteY45" fmla="*/ 4463281 h 4964369"/>
              <a:gd name="connsiteX46" fmla="*/ 2551980 w 5055281"/>
              <a:gd name="connsiteY46" fmla="*/ 4425181 h 4964369"/>
              <a:gd name="connsiteX47" fmla="*/ 2430537 w 5055281"/>
              <a:gd name="connsiteY47" fmla="*/ 4420419 h 4964369"/>
              <a:gd name="connsiteX48" fmla="*/ 2232893 w 5055281"/>
              <a:gd name="connsiteY48" fmla="*/ 4510906 h 4964369"/>
              <a:gd name="connsiteX49" fmla="*/ 2104305 w 5055281"/>
              <a:gd name="connsiteY49" fmla="*/ 4653781 h 4964369"/>
              <a:gd name="connsiteX50" fmla="*/ 2004293 w 5055281"/>
              <a:gd name="connsiteY50" fmla="*/ 4930006 h 4964369"/>
              <a:gd name="connsiteX51" fmla="*/ 1918568 w 5055281"/>
              <a:gd name="connsiteY51" fmla="*/ 4958581 h 4964369"/>
              <a:gd name="connsiteX52" fmla="*/ 1211337 w 5055281"/>
              <a:gd name="connsiteY52" fmla="*/ 4684737 h 4964369"/>
              <a:gd name="connsiteX53" fmla="*/ 1125612 w 5055281"/>
              <a:gd name="connsiteY53" fmla="*/ 4639493 h 4964369"/>
              <a:gd name="connsiteX54" fmla="*/ 1104180 w 5055281"/>
              <a:gd name="connsiteY54" fmla="*/ 4563293 h 4964369"/>
              <a:gd name="connsiteX55" fmla="*/ 1166094 w 5055281"/>
              <a:gd name="connsiteY55" fmla="*/ 4422799 h 4964369"/>
              <a:gd name="connsiteX56" fmla="*/ 1223242 w 5055281"/>
              <a:gd name="connsiteY56" fmla="*/ 4320406 h 4964369"/>
              <a:gd name="connsiteX57" fmla="*/ 1251818 w 5055281"/>
              <a:gd name="connsiteY57" fmla="*/ 4184674 h 4964369"/>
              <a:gd name="connsiteX58" fmla="*/ 1239911 w 5055281"/>
              <a:gd name="connsiteY58" fmla="*/ 4094186 h 4964369"/>
              <a:gd name="connsiteX59" fmla="*/ 1199430 w 5055281"/>
              <a:gd name="connsiteY59" fmla="*/ 3953693 h 4964369"/>
              <a:gd name="connsiteX60" fmla="*/ 1068461 w 5055281"/>
              <a:gd name="connsiteY60" fmla="*/ 3810818 h 4964369"/>
              <a:gd name="connsiteX61" fmla="*/ 887487 w 5055281"/>
              <a:gd name="connsiteY61" fmla="*/ 3725093 h 4964369"/>
              <a:gd name="connsiteX62" fmla="*/ 730324 w 5055281"/>
              <a:gd name="connsiteY62" fmla="*/ 3727474 h 4964369"/>
              <a:gd name="connsiteX63" fmla="*/ 596974 w 5055281"/>
              <a:gd name="connsiteY63" fmla="*/ 3784624 h 4964369"/>
              <a:gd name="connsiteX64" fmla="*/ 404093 w 5055281"/>
              <a:gd name="connsiteY64" fmla="*/ 3898924 h 4964369"/>
              <a:gd name="connsiteX65" fmla="*/ 352896 w 5055281"/>
              <a:gd name="connsiteY65" fmla="*/ 3888432 h 4964369"/>
              <a:gd name="connsiteX66" fmla="*/ 0 w 5055281"/>
              <a:gd name="connsiteY66" fmla="*/ 3005857 h 4964369"/>
              <a:gd name="connsiteX67" fmla="*/ 51668 w 5055281"/>
              <a:gd name="connsiteY67" fmla="*/ 2958330 h 4964369"/>
              <a:gd name="connsiteX68" fmla="*/ 313605 w 5055281"/>
              <a:gd name="connsiteY68" fmla="*/ 2867843 h 4964369"/>
              <a:gd name="connsiteX69" fmla="*/ 418380 w 5055281"/>
              <a:gd name="connsiteY69" fmla="*/ 2820218 h 4964369"/>
              <a:gd name="connsiteX70" fmla="*/ 487436 w 5055281"/>
              <a:gd name="connsiteY70" fmla="*/ 2763068 h 4964369"/>
              <a:gd name="connsiteX71" fmla="*/ 525537 w 5055281"/>
              <a:gd name="connsiteY71" fmla="*/ 2696393 h 4964369"/>
              <a:gd name="connsiteX72" fmla="*/ 545109 w 5055281"/>
              <a:gd name="connsiteY72" fmla="*/ 2635721 h 4964369"/>
              <a:gd name="connsiteX73" fmla="*/ 568922 w 5055281"/>
              <a:gd name="connsiteY73" fmla="*/ 2520280 h 4964369"/>
              <a:gd name="connsiteX74" fmla="*/ 1649942 w 5055281"/>
              <a:gd name="connsiteY74" fmla="*/ 2520281 h 4964369"/>
              <a:gd name="connsiteX75" fmla="*/ 2513137 w 5055281"/>
              <a:gd name="connsiteY75" fmla="*/ 3383478 h 4964369"/>
              <a:gd name="connsiteX76" fmla="*/ 3376334 w 5055281"/>
              <a:gd name="connsiteY76" fmla="*/ 2520283 h 4964369"/>
              <a:gd name="connsiteX77" fmla="*/ 2513138 w 5055281"/>
              <a:gd name="connsiteY77" fmla="*/ 1657087 h 4964369"/>
              <a:gd name="connsiteX78" fmla="*/ 1649941 w 5055281"/>
              <a:gd name="connsiteY78" fmla="*/ 2520282 h 4964369"/>
              <a:gd name="connsiteX79" fmla="*/ 1649942 w 5055281"/>
              <a:gd name="connsiteY79"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583186 w 5055281"/>
              <a:gd name="connsiteY31" fmla="*/ 3922738 h 4964369"/>
              <a:gd name="connsiteX32" fmla="*/ 4147418 w 5055281"/>
              <a:gd name="connsiteY32" fmla="*/ 3756050 h 4964369"/>
              <a:gd name="connsiteX33" fmla="*/ 3983112 w 5055281"/>
              <a:gd name="connsiteY33" fmla="*/ 3775101 h 4964369"/>
              <a:gd name="connsiteX34" fmla="*/ 3866430 w 5055281"/>
              <a:gd name="connsiteY34" fmla="*/ 3879876 h 4964369"/>
              <a:gd name="connsiteX35" fmla="*/ 3759274 w 5055281"/>
              <a:gd name="connsiteY35" fmla="*/ 3996557 h 4964369"/>
              <a:gd name="connsiteX36" fmla="*/ 3716412 w 5055281"/>
              <a:gd name="connsiteY36" fmla="*/ 4218013 h 4964369"/>
              <a:gd name="connsiteX37" fmla="*/ 3883099 w 5055281"/>
              <a:gd name="connsiteY37" fmla="*/ 4618063 h 4964369"/>
              <a:gd name="connsiteX38" fmla="*/ 3823760 w 5055281"/>
              <a:gd name="connsiteY38" fmla="*/ 4640535 h 4964369"/>
              <a:gd name="connsiteX39" fmla="*/ 2994152 w 5055281"/>
              <a:gd name="connsiteY39" fmla="*/ 4964369 h 4964369"/>
              <a:gd name="connsiteX40" fmla="*/ 2968700 w 5055281"/>
              <a:gd name="connsiteY40" fmla="*/ 4844281 h 4964369"/>
              <a:gd name="connsiteX41" fmla="*/ 2930599 w 5055281"/>
              <a:gd name="connsiteY41" fmla="*/ 4772844 h 4964369"/>
              <a:gd name="connsiteX42" fmla="*/ 2890118 w 5055281"/>
              <a:gd name="connsiteY42" fmla="*/ 4679975 h 4964369"/>
              <a:gd name="connsiteX43" fmla="*/ 2828205 w 5055281"/>
              <a:gd name="connsiteY43" fmla="*/ 4582344 h 4964369"/>
              <a:gd name="connsiteX44" fmla="*/ 2747243 w 5055281"/>
              <a:gd name="connsiteY44" fmla="*/ 4506144 h 4964369"/>
              <a:gd name="connsiteX45" fmla="*/ 2661518 w 5055281"/>
              <a:gd name="connsiteY45" fmla="*/ 4463281 h 4964369"/>
              <a:gd name="connsiteX46" fmla="*/ 2551980 w 5055281"/>
              <a:gd name="connsiteY46" fmla="*/ 4425181 h 4964369"/>
              <a:gd name="connsiteX47" fmla="*/ 2430537 w 5055281"/>
              <a:gd name="connsiteY47" fmla="*/ 4420419 h 4964369"/>
              <a:gd name="connsiteX48" fmla="*/ 2232893 w 5055281"/>
              <a:gd name="connsiteY48" fmla="*/ 4510906 h 4964369"/>
              <a:gd name="connsiteX49" fmla="*/ 2104305 w 5055281"/>
              <a:gd name="connsiteY49" fmla="*/ 4653781 h 4964369"/>
              <a:gd name="connsiteX50" fmla="*/ 2004293 w 5055281"/>
              <a:gd name="connsiteY50" fmla="*/ 4930006 h 4964369"/>
              <a:gd name="connsiteX51" fmla="*/ 1918568 w 5055281"/>
              <a:gd name="connsiteY51" fmla="*/ 4958581 h 4964369"/>
              <a:gd name="connsiteX52" fmla="*/ 1211337 w 5055281"/>
              <a:gd name="connsiteY52" fmla="*/ 4684737 h 4964369"/>
              <a:gd name="connsiteX53" fmla="*/ 1125612 w 5055281"/>
              <a:gd name="connsiteY53" fmla="*/ 4639493 h 4964369"/>
              <a:gd name="connsiteX54" fmla="*/ 1104180 w 5055281"/>
              <a:gd name="connsiteY54" fmla="*/ 4563293 h 4964369"/>
              <a:gd name="connsiteX55" fmla="*/ 1166094 w 5055281"/>
              <a:gd name="connsiteY55" fmla="*/ 4422799 h 4964369"/>
              <a:gd name="connsiteX56" fmla="*/ 1223242 w 5055281"/>
              <a:gd name="connsiteY56" fmla="*/ 4320406 h 4964369"/>
              <a:gd name="connsiteX57" fmla="*/ 1251818 w 5055281"/>
              <a:gd name="connsiteY57" fmla="*/ 4184674 h 4964369"/>
              <a:gd name="connsiteX58" fmla="*/ 1239911 w 5055281"/>
              <a:gd name="connsiteY58" fmla="*/ 4094186 h 4964369"/>
              <a:gd name="connsiteX59" fmla="*/ 1199430 w 5055281"/>
              <a:gd name="connsiteY59" fmla="*/ 3953693 h 4964369"/>
              <a:gd name="connsiteX60" fmla="*/ 1068461 w 5055281"/>
              <a:gd name="connsiteY60" fmla="*/ 3810818 h 4964369"/>
              <a:gd name="connsiteX61" fmla="*/ 887487 w 5055281"/>
              <a:gd name="connsiteY61" fmla="*/ 3725093 h 4964369"/>
              <a:gd name="connsiteX62" fmla="*/ 730324 w 5055281"/>
              <a:gd name="connsiteY62" fmla="*/ 3727474 h 4964369"/>
              <a:gd name="connsiteX63" fmla="*/ 596974 w 5055281"/>
              <a:gd name="connsiteY63" fmla="*/ 3784624 h 4964369"/>
              <a:gd name="connsiteX64" fmla="*/ 404093 w 5055281"/>
              <a:gd name="connsiteY64" fmla="*/ 3898924 h 4964369"/>
              <a:gd name="connsiteX65" fmla="*/ 352896 w 5055281"/>
              <a:gd name="connsiteY65" fmla="*/ 3888432 h 4964369"/>
              <a:gd name="connsiteX66" fmla="*/ 0 w 5055281"/>
              <a:gd name="connsiteY66" fmla="*/ 3005857 h 4964369"/>
              <a:gd name="connsiteX67" fmla="*/ 51668 w 5055281"/>
              <a:gd name="connsiteY67" fmla="*/ 2958330 h 4964369"/>
              <a:gd name="connsiteX68" fmla="*/ 313605 w 5055281"/>
              <a:gd name="connsiteY68" fmla="*/ 2867843 h 4964369"/>
              <a:gd name="connsiteX69" fmla="*/ 418380 w 5055281"/>
              <a:gd name="connsiteY69" fmla="*/ 2820218 h 4964369"/>
              <a:gd name="connsiteX70" fmla="*/ 487436 w 5055281"/>
              <a:gd name="connsiteY70" fmla="*/ 2763068 h 4964369"/>
              <a:gd name="connsiteX71" fmla="*/ 525537 w 5055281"/>
              <a:gd name="connsiteY71" fmla="*/ 2696393 h 4964369"/>
              <a:gd name="connsiteX72" fmla="*/ 545109 w 5055281"/>
              <a:gd name="connsiteY72" fmla="*/ 2635721 h 4964369"/>
              <a:gd name="connsiteX73" fmla="*/ 568922 w 5055281"/>
              <a:gd name="connsiteY73" fmla="*/ 2520280 h 4964369"/>
              <a:gd name="connsiteX74" fmla="*/ 1649942 w 5055281"/>
              <a:gd name="connsiteY74" fmla="*/ 2520281 h 4964369"/>
              <a:gd name="connsiteX75" fmla="*/ 2513137 w 5055281"/>
              <a:gd name="connsiteY75" fmla="*/ 3383478 h 4964369"/>
              <a:gd name="connsiteX76" fmla="*/ 3376334 w 5055281"/>
              <a:gd name="connsiteY76" fmla="*/ 2520283 h 4964369"/>
              <a:gd name="connsiteX77" fmla="*/ 2513138 w 5055281"/>
              <a:gd name="connsiteY77" fmla="*/ 1657087 h 4964369"/>
              <a:gd name="connsiteX78" fmla="*/ 1649941 w 5055281"/>
              <a:gd name="connsiteY78" fmla="*/ 2520282 h 4964369"/>
              <a:gd name="connsiteX79" fmla="*/ 1649942 w 5055281"/>
              <a:gd name="connsiteY79"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583186 w 5055281"/>
              <a:gd name="connsiteY31" fmla="*/ 3922738 h 4964369"/>
              <a:gd name="connsiteX32" fmla="*/ 4354587 w 5055281"/>
              <a:gd name="connsiteY32" fmla="*/ 3806057 h 4964369"/>
              <a:gd name="connsiteX33" fmla="*/ 4147418 w 5055281"/>
              <a:gd name="connsiteY33" fmla="*/ 3756050 h 4964369"/>
              <a:gd name="connsiteX34" fmla="*/ 3983112 w 5055281"/>
              <a:gd name="connsiteY34" fmla="*/ 3775101 h 4964369"/>
              <a:gd name="connsiteX35" fmla="*/ 3866430 w 5055281"/>
              <a:gd name="connsiteY35" fmla="*/ 3879876 h 4964369"/>
              <a:gd name="connsiteX36" fmla="*/ 3759274 w 5055281"/>
              <a:gd name="connsiteY36" fmla="*/ 3996557 h 4964369"/>
              <a:gd name="connsiteX37" fmla="*/ 3716412 w 5055281"/>
              <a:gd name="connsiteY37" fmla="*/ 4218013 h 4964369"/>
              <a:gd name="connsiteX38" fmla="*/ 3883099 w 5055281"/>
              <a:gd name="connsiteY38" fmla="*/ 4618063 h 4964369"/>
              <a:gd name="connsiteX39" fmla="*/ 3823760 w 5055281"/>
              <a:gd name="connsiteY39" fmla="*/ 4640535 h 4964369"/>
              <a:gd name="connsiteX40" fmla="*/ 2994152 w 5055281"/>
              <a:gd name="connsiteY40" fmla="*/ 4964369 h 4964369"/>
              <a:gd name="connsiteX41" fmla="*/ 2968700 w 5055281"/>
              <a:gd name="connsiteY41" fmla="*/ 4844281 h 4964369"/>
              <a:gd name="connsiteX42" fmla="*/ 2930599 w 5055281"/>
              <a:gd name="connsiteY42" fmla="*/ 4772844 h 4964369"/>
              <a:gd name="connsiteX43" fmla="*/ 2890118 w 5055281"/>
              <a:gd name="connsiteY43" fmla="*/ 4679975 h 4964369"/>
              <a:gd name="connsiteX44" fmla="*/ 2828205 w 5055281"/>
              <a:gd name="connsiteY44" fmla="*/ 4582344 h 4964369"/>
              <a:gd name="connsiteX45" fmla="*/ 2747243 w 5055281"/>
              <a:gd name="connsiteY45" fmla="*/ 4506144 h 4964369"/>
              <a:gd name="connsiteX46" fmla="*/ 2661518 w 5055281"/>
              <a:gd name="connsiteY46" fmla="*/ 4463281 h 4964369"/>
              <a:gd name="connsiteX47" fmla="*/ 2551980 w 5055281"/>
              <a:gd name="connsiteY47" fmla="*/ 4425181 h 4964369"/>
              <a:gd name="connsiteX48" fmla="*/ 2430537 w 5055281"/>
              <a:gd name="connsiteY48" fmla="*/ 4420419 h 4964369"/>
              <a:gd name="connsiteX49" fmla="*/ 2232893 w 5055281"/>
              <a:gd name="connsiteY49" fmla="*/ 4510906 h 4964369"/>
              <a:gd name="connsiteX50" fmla="*/ 2104305 w 5055281"/>
              <a:gd name="connsiteY50" fmla="*/ 4653781 h 4964369"/>
              <a:gd name="connsiteX51" fmla="*/ 2004293 w 5055281"/>
              <a:gd name="connsiteY51" fmla="*/ 4930006 h 4964369"/>
              <a:gd name="connsiteX52" fmla="*/ 1918568 w 5055281"/>
              <a:gd name="connsiteY52" fmla="*/ 4958581 h 4964369"/>
              <a:gd name="connsiteX53" fmla="*/ 1211337 w 5055281"/>
              <a:gd name="connsiteY53" fmla="*/ 4684737 h 4964369"/>
              <a:gd name="connsiteX54" fmla="*/ 1125612 w 5055281"/>
              <a:gd name="connsiteY54" fmla="*/ 4639493 h 4964369"/>
              <a:gd name="connsiteX55" fmla="*/ 1104180 w 5055281"/>
              <a:gd name="connsiteY55" fmla="*/ 4563293 h 4964369"/>
              <a:gd name="connsiteX56" fmla="*/ 1166094 w 5055281"/>
              <a:gd name="connsiteY56" fmla="*/ 4422799 h 4964369"/>
              <a:gd name="connsiteX57" fmla="*/ 1223242 w 5055281"/>
              <a:gd name="connsiteY57" fmla="*/ 4320406 h 4964369"/>
              <a:gd name="connsiteX58" fmla="*/ 1251818 w 5055281"/>
              <a:gd name="connsiteY58" fmla="*/ 4184674 h 4964369"/>
              <a:gd name="connsiteX59" fmla="*/ 1239911 w 5055281"/>
              <a:gd name="connsiteY59" fmla="*/ 4094186 h 4964369"/>
              <a:gd name="connsiteX60" fmla="*/ 1199430 w 5055281"/>
              <a:gd name="connsiteY60" fmla="*/ 3953693 h 4964369"/>
              <a:gd name="connsiteX61" fmla="*/ 1068461 w 5055281"/>
              <a:gd name="connsiteY61" fmla="*/ 3810818 h 4964369"/>
              <a:gd name="connsiteX62" fmla="*/ 887487 w 5055281"/>
              <a:gd name="connsiteY62" fmla="*/ 3725093 h 4964369"/>
              <a:gd name="connsiteX63" fmla="*/ 730324 w 5055281"/>
              <a:gd name="connsiteY63" fmla="*/ 3727474 h 4964369"/>
              <a:gd name="connsiteX64" fmla="*/ 596974 w 5055281"/>
              <a:gd name="connsiteY64" fmla="*/ 3784624 h 4964369"/>
              <a:gd name="connsiteX65" fmla="*/ 404093 w 5055281"/>
              <a:gd name="connsiteY65" fmla="*/ 3898924 h 4964369"/>
              <a:gd name="connsiteX66" fmla="*/ 352896 w 5055281"/>
              <a:gd name="connsiteY66" fmla="*/ 3888432 h 4964369"/>
              <a:gd name="connsiteX67" fmla="*/ 0 w 5055281"/>
              <a:gd name="connsiteY67" fmla="*/ 3005857 h 4964369"/>
              <a:gd name="connsiteX68" fmla="*/ 51668 w 5055281"/>
              <a:gd name="connsiteY68" fmla="*/ 2958330 h 4964369"/>
              <a:gd name="connsiteX69" fmla="*/ 313605 w 5055281"/>
              <a:gd name="connsiteY69" fmla="*/ 2867843 h 4964369"/>
              <a:gd name="connsiteX70" fmla="*/ 418380 w 5055281"/>
              <a:gd name="connsiteY70" fmla="*/ 2820218 h 4964369"/>
              <a:gd name="connsiteX71" fmla="*/ 487436 w 5055281"/>
              <a:gd name="connsiteY71" fmla="*/ 2763068 h 4964369"/>
              <a:gd name="connsiteX72" fmla="*/ 525537 w 5055281"/>
              <a:gd name="connsiteY72" fmla="*/ 2696393 h 4964369"/>
              <a:gd name="connsiteX73" fmla="*/ 545109 w 5055281"/>
              <a:gd name="connsiteY73" fmla="*/ 2635721 h 4964369"/>
              <a:gd name="connsiteX74" fmla="*/ 568922 w 5055281"/>
              <a:gd name="connsiteY74" fmla="*/ 2520280 h 4964369"/>
              <a:gd name="connsiteX75" fmla="*/ 1649942 w 5055281"/>
              <a:gd name="connsiteY75" fmla="*/ 2520281 h 4964369"/>
              <a:gd name="connsiteX76" fmla="*/ 2513137 w 5055281"/>
              <a:gd name="connsiteY76" fmla="*/ 3383478 h 4964369"/>
              <a:gd name="connsiteX77" fmla="*/ 3376334 w 5055281"/>
              <a:gd name="connsiteY77" fmla="*/ 2520283 h 4964369"/>
              <a:gd name="connsiteX78" fmla="*/ 2513138 w 5055281"/>
              <a:gd name="connsiteY78" fmla="*/ 1657087 h 4964369"/>
              <a:gd name="connsiteX79" fmla="*/ 1649941 w 5055281"/>
              <a:gd name="connsiteY79" fmla="*/ 2520282 h 4964369"/>
              <a:gd name="connsiteX80" fmla="*/ 1649942 w 5055281"/>
              <a:gd name="connsiteY80"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583186 w 5055281"/>
              <a:gd name="connsiteY31" fmla="*/ 3922738 h 4964369"/>
              <a:gd name="connsiteX32" fmla="*/ 4354587 w 5055281"/>
              <a:gd name="connsiteY32" fmla="*/ 3806057 h 4964369"/>
              <a:gd name="connsiteX33" fmla="*/ 4147418 w 5055281"/>
              <a:gd name="connsiteY33" fmla="*/ 3756050 h 4964369"/>
              <a:gd name="connsiteX34" fmla="*/ 3983112 w 5055281"/>
              <a:gd name="connsiteY34" fmla="*/ 3775101 h 4964369"/>
              <a:gd name="connsiteX35" fmla="*/ 3866430 w 5055281"/>
              <a:gd name="connsiteY35" fmla="*/ 3879876 h 4964369"/>
              <a:gd name="connsiteX36" fmla="*/ 3759274 w 5055281"/>
              <a:gd name="connsiteY36" fmla="*/ 3996557 h 4964369"/>
              <a:gd name="connsiteX37" fmla="*/ 3716412 w 5055281"/>
              <a:gd name="connsiteY37" fmla="*/ 4218013 h 4964369"/>
              <a:gd name="connsiteX38" fmla="*/ 3844999 w 5055281"/>
              <a:gd name="connsiteY38" fmla="*/ 4494238 h 4964369"/>
              <a:gd name="connsiteX39" fmla="*/ 3883099 w 5055281"/>
              <a:gd name="connsiteY39" fmla="*/ 4618063 h 4964369"/>
              <a:gd name="connsiteX40" fmla="*/ 3823760 w 5055281"/>
              <a:gd name="connsiteY40" fmla="*/ 4640535 h 4964369"/>
              <a:gd name="connsiteX41" fmla="*/ 2994152 w 5055281"/>
              <a:gd name="connsiteY41" fmla="*/ 4964369 h 4964369"/>
              <a:gd name="connsiteX42" fmla="*/ 2968700 w 5055281"/>
              <a:gd name="connsiteY42" fmla="*/ 4844281 h 4964369"/>
              <a:gd name="connsiteX43" fmla="*/ 2930599 w 5055281"/>
              <a:gd name="connsiteY43" fmla="*/ 4772844 h 4964369"/>
              <a:gd name="connsiteX44" fmla="*/ 2890118 w 5055281"/>
              <a:gd name="connsiteY44" fmla="*/ 4679975 h 4964369"/>
              <a:gd name="connsiteX45" fmla="*/ 2828205 w 5055281"/>
              <a:gd name="connsiteY45" fmla="*/ 4582344 h 4964369"/>
              <a:gd name="connsiteX46" fmla="*/ 2747243 w 5055281"/>
              <a:gd name="connsiteY46" fmla="*/ 4506144 h 4964369"/>
              <a:gd name="connsiteX47" fmla="*/ 2661518 w 5055281"/>
              <a:gd name="connsiteY47" fmla="*/ 4463281 h 4964369"/>
              <a:gd name="connsiteX48" fmla="*/ 2551980 w 5055281"/>
              <a:gd name="connsiteY48" fmla="*/ 4425181 h 4964369"/>
              <a:gd name="connsiteX49" fmla="*/ 2430537 w 5055281"/>
              <a:gd name="connsiteY49" fmla="*/ 4420419 h 4964369"/>
              <a:gd name="connsiteX50" fmla="*/ 2232893 w 5055281"/>
              <a:gd name="connsiteY50" fmla="*/ 4510906 h 4964369"/>
              <a:gd name="connsiteX51" fmla="*/ 2104305 w 5055281"/>
              <a:gd name="connsiteY51" fmla="*/ 4653781 h 4964369"/>
              <a:gd name="connsiteX52" fmla="*/ 2004293 w 5055281"/>
              <a:gd name="connsiteY52" fmla="*/ 4930006 h 4964369"/>
              <a:gd name="connsiteX53" fmla="*/ 1918568 w 5055281"/>
              <a:gd name="connsiteY53" fmla="*/ 4958581 h 4964369"/>
              <a:gd name="connsiteX54" fmla="*/ 1211337 w 5055281"/>
              <a:gd name="connsiteY54" fmla="*/ 4684737 h 4964369"/>
              <a:gd name="connsiteX55" fmla="*/ 1125612 w 5055281"/>
              <a:gd name="connsiteY55" fmla="*/ 4639493 h 4964369"/>
              <a:gd name="connsiteX56" fmla="*/ 1104180 w 5055281"/>
              <a:gd name="connsiteY56" fmla="*/ 4563293 h 4964369"/>
              <a:gd name="connsiteX57" fmla="*/ 1166094 w 5055281"/>
              <a:gd name="connsiteY57" fmla="*/ 4422799 h 4964369"/>
              <a:gd name="connsiteX58" fmla="*/ 1223242 w 5055281"/>
              <a:gd name="connsiteY58" fmla="*/ 4320406 h 4964369"/>
              <a:gd name="connsiteX59" fmla="*/ 1251818 w 5055281"/>
              <a:gd name="connsiteY59" fmla="*/ 4184674 h 4964369"/>
              <a:gd name="connsiteX60" fmla="*/ 1239911 w 5055281"/>
              <a:gd name="connsiteY60" fmla="*/ 4094186 h 4964369"/>
              <a:gd name="connsiteX61" fmla="*/ 1199430 w 5055281"/>
              <a:gd name="connsiteY61" fmla="*/ 3953693 h 4964369"/>
              <a:gd name="connsiteX62" fmla="*/ 1068461 w 5055281"/>
              <a:gd name="connsiteY62" fmla="*/ 3810818 h 4964369"/>
              <a:gd name="connsiteX63" fmla="*/ 887487 w 5055281"/>
              <a:gd name="connsiteY63" fmla="*/ 3725093 h 4964369"/>
              <a:gd name="connsiteX64" fmla="*/ 730324 w 5055281"/>
              <a:gd name="connsiteY64" fmla="*/ 3727474 h 4964369"/>
              <a:gd name="connsiteX65" fmla="*/ 596974 w 5055281"/>
              <a:gd name="connsiteY65" fmla="*/ 3784624 h 4964369"/>
              <a:gd name="connsiteX66" fmla="*/ 404093 w 5055281"/>
              <a:gd name="connsiteY66" fmla="*/ 3898924 h 4964369"/>
              <a:gd name="connsiteX67" fmla="*/ 352896 w 5055281"/>
              <a:gd name="connsiteY67" fmla="*/ 3888432 h 4964369"/>
              <a:gd name="connsiteX68" fmla="*/ 0 w 5055281"/>
              <a:gd name="connsiteY68" fmla="*/ 3005857 h 4964369"/>
              <a:gd name="connsiteX69" fmla="*/ 51668 w 5055281"/>
              <a:gd name="connsiteY69" fmla="*/ 2958330 h 4964369"/>
              <a:gd name="connsiteX70" fmla="*/ 313605 w 5055281"/>
              <a:gd name="connsiteY70" fmla="*/ 2867843 h 4964369"/>
              <a:gd name="connsiteX71" fmla="*/ 418380 w 5055281"/>
              <a:gd name="connsiteY71" fmla="*/ 2820218 h 4964369"/>
              <a:gd name="connsiteX72" fmla="*/ 487436 w 5055281"/>
              <a:gd name="connsiteY72" fmla="*/ 2763068 h 4964369"/>
              <a:gd name="connsiteX73" fmla="*/ 525537 w 5055281"/>
              <a:gd name="connsiteY73" fmla="*/ 2696393 h 4964369"/>
              <a:gd name="connsiteX74" fmla="*/ 545109 w 5055281"/>
              <a:gd name="connsiteY74" fmla="*/ 2635721 h 4964369"/>
              <a:gd name="connsiteX75" fmla="*/ 568922 w 5055281"/>
              <a:gd name="connsiteY75" fmla="*/ 2520280 h 4964369"/>
              <a:gd name="connsiteX76" fmla="*/ 1649942 w 5055281"/>
              <a:gd name="connsiteY76" fmla="*/ 2520281 h 4964369"/>
              <a:gd name="connsiteX77" fmla="*/ 2513137 w 5055281"/>
              <a:gd name="connsiteY77" fmla="*/ 3383478 h 4964369"/>
              <a:gd name="connsiteX78" fmla="*/ 3376334 w 5055281"/>
              <a:gd name="connsiteY78" fmla="*/ 2520283 h 4964369"/>
              <a:gd name="connsiteX79" fmla="*/ 2513138 w 5055281"/>
              <a:gd name="connsiteY79" fmla="*/ 1657087 h 4964369"/>
              <a:gd name="connsiteX80" fmla="*/ 1649941 w 5055281"/>
              <a:gd name="connsiteY80" fmla="*/ 2520282 h 4964369"/>
              <a:gd name="connsiteX81" fmla="*/ 1649942 w 5055281"/>
              <a:gd name="connsiteY81"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583186 w 5055281"/>
              <a:gd name="connsiteY31" fmla="*/ 3922738 h 4964369"/>
              <a:gd name="connsiteX32" fmla="*/ 4354587 w 5055281"/>
              <a:gd name="connsiteY32" fmla="*/ 3806057 h 4964369"/>
              <a:gd name="connsiteX33" fmla="*/ 4147418 w 5055281"/>
              <a:gd name="connsiteY33" fmla="*/ 3756050 h 4964369"/>
              <a:gd name="connsiteX34" fmla="*/ 3983112 w 5055281"/>
              <a:gd name="connsiteY34" fmla="*/ 3775101 h 4964369"/>
              <a:gd name="connsiteX35" fmla="*/ 3866430 w 5055281"/>
              <a:gd name="connsiteY35" fmla="*/ 3879876 h 4964369"/>
              <a:gd name="connsiteX36" fmla="*/ 3759274 w 5055281"/>
              <a:gd name="connsiteY36" fmla="*/ 3996557 h 4964369"/>
              <a:gd name="connsiteX37" fmla="*/ 3716412 w 5055281"/>
              <a:gd name="connsiteY37" fmla="*/ 4218013 h 4964369"/>
              <a:gd name="connsiteX38" fmla="*/ 3764037 w 5055281"/>
              <a:gd name="connsiteY38" fmla="*/ 4351363 h 4964369"/>
              <a:gd name="connsiteX39" fmla="*/ 3844999 w 5055281"/>
              <a:gd name="connsiteY39" fmla="*/ 4494238 h 4964369"/>
              <a:gd name="connsiteX40" fmla="*/ 3883099 w 5055281"/>
              <a:gd name="connsiteY40" fmla="*/ 4618063 h 4964369"/>
              <a:gd name="connsiteX41" fmla="*/ 3823760 w 5055281"/>
              <a:gd name="connsiteY41" fmla="*/ 4640535 h 4964369"/>
              <a:gd name="connsiteX42" fmla="*/ 2994152 w 5055281"/>
              <a:gd name="connsiteY42" fmla="*/ 4964369 h 4964369"/>
              <a:gd name="connsiteX43" fmla="*/ 2968700 w 5055281"/>
              <a:gd name="connsiteY43" fmla="*/ 4844281 h 4964369"/>
              <a:gd name="connsiteX44" fmla="*/ 2930599 w 5055281"/>
              <a:gd name="connsiteY44" fmla="*/ 4772844 h 4964369"/>
              <a:gd name="connsiteX45" fmla="*/ 2890118 w 5055281"/>
              <a:gd name="connsiteY45" fmla="*/ 4679975 h 4964369"/>
              <a:gd name="connsiteX46" fmla="*/ 2828205 w 5055281"/>
              <a:gd name="connsiteY46" fmla="*/ 4582344 h 4964369"/>
              <a:gd name="connsiteX47" fmla="*/ 2747243 w 5055281"/>
              <a:gd name="connsiteY47" fmla="*/ 4506144 h 4964369"/>
              <a:gd name="connsiteX48" fmla="*/ 2661518 w 5055281"/>
              <a:gd name="connsiteY48" fmla="*/ 4463281 h 4964369"/>
              <a:gd name="connsiteX49" fmla="*/ 2551980 w 5055281"/>
              <a:gd name="connsiteY49" fmla="*/ 4425181 h 4964369"/>
              <a:gd name="connsiteX50" fmla="*/ 2430537 w 5055281"/>
              <a:gd name="connsiteY50" fmla="*/ 4420419 h 4964369"/>
              <a:gd name="connsiteX51" fmla="*/ 2232893 w 5055281"/>
              <a:gd name="connsiteY51" fmla="*/ 4510906 h 4964369"/>
              <a:gd name="connsiteX52" fmla="*/ 2104305 w 5055281"/>
              <a:gd name="connsiteY52" fmla="*/ 4653781 h 4964369"/>
              <a:gd name="connsiteX53" fmla="*/ 2004293 w 5055281"/>
              <a:gd name="connsiteY53" fmla="*/ 4930006 h 4964369"/>
              <a:gd name="connsiteX54" fmla="*/ 1918568 w 5055281"/>
              <a:gd name="connsiteY54" fmla="*/ 4958581 h 4964369"/>
              <a:gd name="connsiteX55" fmla="*/ 1211337 w 5055281"/>
              <a:gd name="connsiteY55" fmla="*/ 4684737 h 4964369"/>
              <a:gd name="connsiteX56" fmla="*/ 1125612 w 5055281"/>
              <a:gd name="connsiteY56" fmla="*/ 4639493 h 4964369"/>
              <a:gd name="connsiteX57" fmla="*/ 1104180 w 5055281"/>
              <a:gd name="connsiteY57" fmla="*/ 4563293 h 4964369"/>
              <a:gd name="connsiteX58" fmla="*/ 1166094 w 5055281"/>
              <a:gd name="connsiteY58" fmla="*/ 4422799 h 4964369"/>
              <a:gd name="connsiteX59" fmla="*/ 1223242 w 5055281"/>
              <a:gd name="connsiteY59" fmla="*/ 4320406 h 4964369"/>
              <a:gd name="connsiteX60" fmla="*/ 1251818 w 5055281"/>
              <a:gd name="connsiteY60" fmla="*/ 4184674 h 4964369"/>
              <a:gd name="connsiteX61" fmla="*/ 1239911 w 5055281"/>
              <a:gd name="connsiteY61" fmla="*/ 4094186 h 4964369"/>
              <a:gd name="connsiteX62" fmla="*/ 1199430 w 5055281"/>
              <a:gd name="connsiteY62" fmla="*/ 3953693 h 4964369"/>
              <a:gd name="connsiteX63" fmla="*/ 1068461 w 5055281"/>
              <a:gd name="connsiteY63" fmla="*/ 3810818 h 4964369"/>
              <a:gd name="connsiteX64" fmla="*/ 887487 w 5055281"/>
              <a:gd name="connsiteY64" fmla="*/ 3725093 h 4964369"/>
              <a:gd name="connsiteX65" fmla="*/ 730324 w 5055281"/>
              <a:gd name="connsiteY65" fmla="*/ 3727474 h 4964369"/>
              <a:gd name="connsiteX66" fmla="*/ 596974 w 5055281"/>
              <a:gd name="connsiteY66" fmla="*/ 3784624 h 4964369"/>
              <a:gd name="connsiteX67" fmla="*/ 404093 w 5055281"/>
              <a:gd name="connsiteY67" fmla="*/ 3898924 h 4964369"/>
              <a:gd name="connsiteX68" fmla="*/ 352896 w 5055281"/>
              <a:gd name="connsiteY68" fmla="*/ 3888432 h 4964369"/>
              <a:gd name="connsiteX69" fmla="*/ 0 w 5055281"/>
              <a:gd name="connsiteY69" fmla="*/ 3005857 h 4964369"/>
              <a:gd name="connsiteX70" fmla="*/ 51668 w 5055281"/>
              <a:gd name="connsiteY70" fmla="*/ 2958330 h 4964369"/>
              <a:gd name="connsiteX71" fmla="*/ 313605 w 5055281"/>
              <a:gd name="connsiteY71" fmla="*/ 2867843 h 4964369"/>
              <a:gd name="connsiteX72" fmla="*/ 418380 w 5055281"/>
              <a:gd name="connsiteY72" fmla="*/ 2820218 h 4964369"/>
              <a:gd name="connsiteX73" fmla="*/ 487436 w 5055281"/>
              <a:gd name="connsiteY73" fmla="*/ 2763068 h 4964369"/>
              <a:gd name="connsiteX74" fmla="*/ 525537 w 5055281"/>
              <a:gd name="connsiteY74" fmla="*/ 2696393 h 4964369"/>
              <a:gd name="connsiteX75" fmla="*/ 545109 w 5055281"/>
              <a:gd name="connsiteY75" fmla="*/ 2635721 h 4964369"/>
              <a:gd name="connsiteX76" fmla="*/ 568922 w 5055281"/>
              <a:gd name="connsiteY76" fmla="*/ 2520280 h 4964369"/>
              <a:gd name="connsiteX77" fmla="*/ 1649942 w 5055281"/>
              <a:gd name="connsiteY77" fmla="*/ 2520281 h 4964369"/>
              <a:gd name="connsiteX78" fmla="*/ 2513137 w 5055281"/>
              <a:gd name="connsiteY78" fmla="*/ 3383478 h 4964369"/>
              <a:gd name="connsiteX79" fmla="*/ 3376334 w 5055281"/>
              <a:gd name="connsiteY79" fmla="*/ 2520283 h 4964369"/>
              <a:gd name="connsiteX80" fmla="*/ 2513138 w 5055281"/>
              <a:gd name="connsiteY80" fmla="*/ 1657087 h 4964369"/>
              <a:gd name="connsiteX81" fmla="*/ 1649941 w 5055281"/>
              <a:gd name="connsiteY81" fmla="*/ 2520282 h 4964369"/>
              <a:gd name="connsiteX82" fmla="*/ 1649942 w 5055281"/>
              <a:gd name="connsiteY82"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583186 w 5055281"/>
              <a:gd name="connsiteY31" fmla="*/ 3922738 h 4964369"/>
              <a:gd name="connsiteX32" fmla="*/ 4354587 w 5055281"/>
              <a:gd name="connsiteY32" fmla="*/ 3806057 h 4964369"/>
              <a:gd name="connsiteX33" fmla="*/ 4147418 w 5055281"/>
              <a:gd name="connsiteY33" fmla="*/ 3756050 h 4964369"/>
              <a:gd name="connsiteX34" fmla="*/ 3983112 w 5055281"/>
              <a:gd name="connsiteY34" fmla="*/ 3775101 h 4964369"/>
              <a:gd name="connsiteX35" fmla="*/ 3866430 w 5055281"/>
              <a:gd name="connsiteY35" fmla="*/ 3879876 h 4964369"/>
              <a:gd name="connsiteX36" fmla="*/ 3759274 w 5055281"/>
              <a:gd name="connsiteY36" fmla="*/ 3996557 h 4964369"/>
              <a:gd name="connsiteX37" fmla="*/ 3725937 w 5055281"/>
              <a:gd name="connsiteY37" fmla="*/ 4089426 h 4964369"/>
              <a:gd name="connsiteX38" fmla="*/ 3716412 w 5055281"/>
              <a:gd name="connsiteY38" fmla="*/ 4218013 h 4964369"/>
              <a:gd name="connsiteX39" fmla="*/ 3764037 w 5055281"/>
              <a:gd name="connsiteY39" fmla="*/ 4351363 h 4964369"/>
              <a:gd name="connsiteX40" fmla="*/ 3844999 w 5055281"/>
              <a:gd name="connsiteY40" fmla="*/ 4494238 h 4964369"/>
              <a:gd name="connsiteX41" fmla="*/ 3883099 w 5055281"/>
              <a:gd name="connsiteY41" fmla="*/ 4618063 h 4964369"/>
              <a:gd name="connsiteX42" fmla="*/ 3823760 w 5055281"/>
              <a:gd name="connsiteY42" fmla="*/ 4640535 h 4964369"/>
              <a:gd name="connsiteX43" fmla="*/ 2994152 w 5055281"/>
              <a:gd name="connsiteY43" fmla="*/ 4964369 h 4964369"/>
              <a:gd name="connsiteX44" fmla="*/ 2968700 w 5055281"/>
              <a:gd name="connsiteY44" fmla="*/ 4844281 h 4964369"/>
              <a:gd name="connsiteX45" fmla="*/ 2930599 w 5055281"/>
              <a:gd name="connsiteY45" fmla="*/ 4772844 h 4964369"/>
              <a:gd name="connsiteX46" fmla="*/ 2890118 w 5055281"/>
              <a:gd name="connsiteY46" fmla="*/ 4679975 h 4964369"/>
              <a:gd name="connsiteX47" fmla="*/ 2828205 w 5055281"/>
              <a:gd name="connsiteY47" fmla="*/ 4582344 h 4964369"/>
              <a:gd name="connsiteX48" fmla="*/ 2747243 w 5055281"/>
              <a:gd name="connsiteY48" fmla="*/ 4506144 h 4964369"/>
              <a:gd name="connsiteX49" fmla="*/ 2661518 w 5055281"/>
              <a:gd name="connsiteY49" fmla="*/ 4463281 h 4964369"/>
              <a:gd name="connsiteX50" fmla="*/ 2551980 w 5055281"/>
              <a:gd name="connsiteY50" fmla="*/ 4425181 h 4964369"/>
              <a:gd name="connsiteX51" fmla="*/ 2430537 w 5055281"/>
              <a:gd name="connsiteY51" fmla="*/ 4420419 h 4964369"/>
              <a:gd name="connsiteX52" fmla="*/ 2232893 w 5055281"/>
              <a:gd name="connsiteY52" fmla="*/ 4510906 h 4964369"/>
              <a:gd name="connsiteX53" fmla="*/ 2104305 w 5055281"/>
              <a:gd name="connsiteY53" fmla="*/ 4653781 h 4964369"/>
              <a:gd name="connsiteX54" fmla="*/ 2004293 w 5055281"/>
              <a:gd name="connsiteY54" fmla="*/ 4930006 h 4964369"/>
              <a:gd name="connsiteX55" fmla="*/ 1918568 w 5055281"/>
              <a:gd name="connsiteY55" fmla="*/ 4958581 h 4964369"/>
              <a:gd name="connsiteX56" fmla="*/ 1211337 w 5055281"/>
              <a:gd name="connsiteY56" fmla="*/ 4684737 h 4964369"/>
              <a:gd name="connsiteX57" fmla="*/ 1125612 w 5055281"/>
              <a:gd name="connsiteY57" fmla="*/ 4639493 h 4964369"/>
              <a:gd name="connsiteX58" fmla="*/ 1104180 w 5055281"/>
              <a:gd name="connsiteY58" fmla="*/ 4563293 h 4964369"/>
              <a:gd name="connsiteX59" fmla="*/ 1166094 w 5055281"/>
              <a:gd name="connsiteY59" fmla="*/ 4422799 h 4964369"/>
              <a:gd name="connsiteX60" fmla="*/ 1223242 w 5055281"/>
              <a:gd name="connsiteY60" fmla="*/ 4320406 h 4964369"/>
              <a:gd name="connsiteX61" fmla="*/ 1251818 w 5055281"/>
              <a:gd name="connsiteY61" fmla="*/ 4184674 h 4964369"/>
              <a:gd name="connsiteX62" fmla="*/ 1239911 w 5055281"/>
              <a:gd name="connsiteY62" fmla="*/ 4094186 h 4964369"/>
              <a:gd name="connsiteX63" fmla="*/ 1199430 w 5055281"/>
              <a:gd name="connsiteY63" fmla="*/ 3953693 h 4964369"/>
              <a:gd name="connsiteX64" fmla="*/ 1068461 w 5055281"/>
              <a:gd name="connsiteY64" fmla="*/ 3810818 h 4964369"/>
              <a:gd name="connsiteX65" fmla="*/ 887487 w 5055281"/>
              <a:gd name="connsiteY65" fmla="*/ 3725093 h 4964369"/>
              <a:gd name="connsiteX66" fmla="*/ 730324 w 5055281"/>
              <a:gd name="connsiteY66" fmla="*/ 3727474 h 4964369"/>
              <a:gd name="connsiteX67" fmla="*/ 596974 w 5055281"/>
              <a:gd name="connsiteY67" fmla="*/ 3784624 h 4964369"/>
              <a:gd name="connsiteX68" fmla="*/ 404093 w 5055281"/>
              <a:gd name="connsiteY68" fmla="*/ 3898924 h 4964369"/>
              <a:gd name="connsiteX69" fmla="*/ 352896 w 5055281"/>
              <a:gd name="connsiteY69" fmla="*/ 3888432 h 4964369"/>
              <a:gd name="connsiteX70" fmla="*/ 0 w 5055281"/>
              <a:gd name="connsiteY70" fmla="*/ 3005857 h 4964369"/>
              <a:gd name="connsiteX71" fmla="*/ 51668 w 5055281"/>
              <a:gd name="connsiteY71" fmla="*/ 2958330 h 4964369"/>
              <a:gd name="connsiteX72" fmla="*/ 313605 w 5055281"/>
              <a:gd name="connsiteY72" fmla="*/ 2867843 h 4964369"/>
              <a:gd name="connsiteX73" fmla="*/ 418380 w 5055281"/>
              <a:gd name="connsiteY73" fmla="*/ 2820218 h 4964369"/>
              <a:gd name="connsiteX74" fmla="*/ 487436 w 5055281"/>
              <a:gd name="connsiteY74" fmla="*/ 2763068 h 4964369"/>
              <a:gd name="connsiteX75" fmla="*/ 525537 w 5055281"/>
              <a:gd name="connsiteY75" fmla="*/ 2696393 h 4964369"/>
              <a:gd name="connsiteX76" fmla="*/ 545109 w 5055281"/>
              <a:gd name="connsiteY76" fmla="*/ 2635721 h 4964369"/>
              <a:gd name="connsiteX77" fmla="*/ 568922 w 5055281"/>
              <a:gd name="connsiteY77" fmla="*/ 2520280 h 4964369"/>
              <a:gd name="connsiteX78" fmla="*/ 1649942 w 5055281"/>
              <a:gd name="connsiteY78" fmla="*/ 2520281 h 4964369"/>
              <a:gd name="connsiteX79" fmla="*/ 2513137 w 5055281"/>
              <a:gd name="connsiteY79" fmla="*/ 3383478 h 4964369"/>
              <a:gd name="connsiteX80" fmla="*/ 3376334 w 5055281"/>
              <a:gd name="connsiteY80" fmla="*/ 2520283 h 4964369"/>
              <a:gd name="connsiteX81" fmla="*/ 2513138 w 5055281"/>
              <a:gd name="connsiteY81" fmla="*/ 1657087 h 4964369"/>
              <a:gd name="connsiteX82" fmla="*/ 1649941 w 5055281"/>
              <a:gd name="connsiteY82" fmla="*/ 2520282 h 4964369"/>
              <a:gd name="connsiteX83" fmla="*/ 1649942 w 5055281"/>
              <a:gd name="connsiteY83"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583186 w 5055281"/>
              <a:gd name="connsiteY31" fmla="*/ 3922738 h 4964369"/>
              <a:gd name="connsiteX32" fmla="*/ 4354587 w 5055281"/>
              <a:gd name="connsiteY32" fmla="*/ 3806057 h 4964369"/>
              <a:gd name="connsiteX33" fmla="*/ 4147418 w 5055281"/>
              <a:gd name="connsiteY33" fmla="*/ 3756050 h 4964369"/>
              <a:gd name="connsiteX34" fmla="*/ 3983112 w 5055281"/>
              <a:gd name="connsiteY34" fmla="*/ 3775101 h 4964369"/>
              <a:gd name="connsiteX35" fmla="*/ 3866430 w 5055281"/>
              <a:gd name="connsiteY35" fmla="*/ 3879876 h 4964369"/>
              <a:gd name="connsiteX36" fmla="*/ 3811662 w 5055281"/>
              <a:gd name="connsiteY36" fmla="*/ 3920357 h 4964369"/>
              <a:gd name="connsiteX37" fmla="*/ 3759274 w 5055281"/>
              <a:gd name="connsiteY37" fmla="*/ 3996557 h 4964369"/>
              <a:gd name="connsiteX38" fmla="*/ 3725937 w 5055281"/>
              <a:gd name="connsiteY38" fmla="*/ 4089426 h 4964369"/>
              <a:gd name="connsiteX39" fmla="*/ 3716412 w 5055281"/>
              <a:gd name="connsiteY39" fmla="*/ 4218013 h 4964369"/>
              <a:gd name="connsiteX40" fmla="*/ 3764037 w 5055281"/>
              <a:gd name="connsiteY40" fmla="*/ 4351363 h 4964369"/>
              <a:gd name="connsiteX41" fmla="*/ 3844999 w 5055281"/>
              <a:gd name="connsiteY41" fmla="*/ 4494238 h 4964369"/>
              <a:gd name="connsiteX42" fmla="*/ 3883099 w 5055281"/>
              <a:gd name="connsiteY42" fmla="*/ 4618063 h 4964369"/>
              <a:gd name="connsiteX43" fmla="*/ 3823760 w 5055281"/>
              <a:gd name="connsiteY43" fmla="*/ 4640535 h 4964369"/>
              <a:gd name="connsiteX44" fmla="*/ 2994152 w 5055281"/>
              <a:gd name="connsiteY44" fmla="*/ 4964369 h 4964369"/>
              <a:gd name="connsiteX45" fmla="*/ 2968700 w 5055281"/>
              <a:gd name="connsiteY45" fmla="*/ 4844281 h 4964369"/>
              <a:gd name="connsiteX46" fmla="*/ 2930599 w 5055281"/>
              <a:gd name="connsiteY46" fmla="*/ 4772844 h 4964369"/>
              <a:gd name="connsiteX47" fmla="*/ 2890118 w 5055281"/>
              <a:gd name="connsiteY47" fmla="*/ 4679975 h 4964369"/>
              <a:gd name="connsiteX48" fmla="*/ 2828205 w 5055281"/>
              <a:gd name="connsiteY48" fmla="*/ 4582344 h 4964369"/>
              <a:gd name="connsiteX49" fmla="*/ 2747243 w 5055281"/>
              <a:gd name="connsiteY49" fmla="*/ 4506144 h 4964369"/>
              <a:gd name="connsiteX50" fmla="*/ 2661518 w 5055281"/>
              <a:gd name="connsiteY50" fmla="*/ 4463281 h 4964369"/>
              <a:gd name="connsiteX51" fmla="*/ 2551980 w 5055281"/>
              <a:gd name="connsiteY51" fmla="*/ 4425181 h 4964369"/>
              <a:gd name="connsiteX52" fmla="*/ 2430537 w 5055281"/>
              <a:gd name="connsiteY52" fmla="*/ 4420419 h 4964369"/>
              <a:gd name="connsiteX53" fmla="*/ 2232893 w 5055281"/>
              <a:gd name="connsiteY53" fmla="*/ 4510906 h 4964369"/>
              <a:gd name="connsiteX54" fmla="*/ 2104305 w 5055281"/>
              <a:gd name="connsiteY54" fmla="*/ 4653781 h 4964369"/>
              <a:gd name="connsiteX55" fmla="*/ 2004293 w 5055281"/>
              <a:gd name="connsiteY55" fmla="*/ 4930006 h 4964369"/>
              <a:gd name="connsiteX56" fmla="*/ 1918568 w 5055281"/>
              <a:gd name="connsiteY56" fmla="*/ 4958581 h 4964369"/>
              <a:gd name="connsiteX57" fmla="*/ 1211337 w 5055281"/>
              <a:gd name="connsiteY57" fmla="*/ 4684737 h 4964369"/>
              <a:gd name="connsiteX58" fmla="*/ 1125612 w 5055281"/>
              <a:gd name="connsiteY58" fmla="*/ 4639493 h 4964369"/>
              <a:gd name="connsiteX59" fmla="*/ 1104180 w 5055281"/>
              <a:gd name="connsiteY59" fmla="*/ 4563293 h 4964369"/>
              <a:gd name="connsiteX60" fmla="*/ 1166094 w 5055281"/>
              <a:gd name="connsiteY60" fmla="*/ 4422799 h 4964369"/>
              <a:gd name="connsiteX61" fmla="*/ 1223242 w 5055281"/>
              <a:gd name="connsiteY61" fmla="*/ 4320406 h 4964369"/>
              <a:gd name="connsiteX62" fmla="*/ 1251818 w 5055281"/>
              <a:gd name="connsiteY62" fmla="*/ 4184674 h 4964369"/>
              <a:gd name="connsiteX63" fmla="*/ 1239911 w 5055281"/>
              <a:gd name="connsiteY63" fmla="*/ 4094186 h 4964369"/>
              <a:gd name="connsiteX64" fmla="*/ 1199430 w 5055281"/>
              <a:gd name="connsiteY64" fmla="*/ 3953693 h 4964369"/>
              <a:gd name="connsiteX65" fmla="*/ 1068461 w 5055281"/>
              <a:gd name="connsiteY65" fmla="*/ 3810818 h 4964369"/>
              <a:gd name="connsiteX66" fmla="*/ 887487 w 5055281"/>
              <a:gd name="connsiteY66" fmla="*/ 3725093 h 4964369"/>
              <a:gd name="connsiteX67" fmla="*/ 730324 w 5055281"/>
              <a:gd name="connsiteY67" fmla="*/ 3727474 h 4964369"/>
              <a:gd name="connsiteX68" fmla="*/ 596974 w 5055281"/>
              <a:gd name="connsiteY68" fmla="*/ 3784624 h 4964369"/>
              <a:gd name="connsiteX69" fmla="*/ 404093 w 5055281"/>
              <a:gd name="connsiteY69" fmla="*/ 3898924 h 4964369"/>
              <a:gd name="connsiteX70" fmla="*/ 352896 w 5055281"/>
              <a:gd name="connsiteY70" fmla="*/ 3888432 h 4964369"/>
              <a:gd name="connsiteX71" fmla="*/ 0 w 5055281"/>
              <a:gd name="connsiteY71" fmla="*/ 3005857 h 4964369"/>
              <a:gd name="connsiteX72" fmla="*/ 51668 w 5055281"/>
              <a:gd name="connsiteY72" fmla="*/ 2958330 h 4964369"/>
              <a:gd name="connsiteX73" fmla="*/ 313605 w 5055281"/>
              <a:gd name="connsiteY73" fmla="*/ 2867843 h 4964369"/>
              <a:gd name="connsiteX74" fmla="*/ 418380 w 5055281"/>
              <a:gd name="connsiteY74" fmla="*/ 2820218 h 4964369"/>
              <a:gd name="connsiteX75" fmla="*/ 487436 w 5055281"/>
              <a:gd name="connsiteY75" fmla="*/ 2763068 h 4964369"/>
              <a:gd name="connsiteX76" fmla="*/ 525537 w 5055281"/>
              <a:gd name="connsiteY76" fmla="*/ 2696393 h 4964369"/>
              <a:gd name="connsiteX77" fmla="*/ 545109 w 5055281"/>
              <a:gd name="connsiteY77" fmla="*/ 2635721 h 4964369"/>
              <a:gd name="connsiteX78" fmla="*/ 568922 w 5055281"/>
              <a:gd name="connsiteY78" fmla="*/ 2520280 h 4964369"/>
              <a:gd name="connsiteX79" fmla="*/ 1649942 w 5055281"/>
              <a:gd name="connsiteY79" fmla="*/ 2520281 h 4964369"/>
              <a:gd name="connsiteX80" fmla="*/ 2513137 w 5055281"/>
              <a:gd name="connsiteY80" fmla="*/ 3383478 h 4964369"/>
              <a:gd name="connsiteX81" fmla="*/ 3376334 w 5055281"/>
              <a:gd name="connsiteY81" fmla="*/ 2520283 h 4964369"/>
              <a:gd name="connsiteX82" fmla="*/ 2513138 w 5055281"/>
              <a:gd name="connsiteY82" fmla="*/ 1657087 h 4964369"/>
              <a:gd name="connsiteX83" fmla="*/ 1649941 w 5055281"/>
              <a:gd name="connsiteY83" fmla="*/ 2520282 h 4964369"/>
              <a:gd name="connsiteX84" fmla="*/ 1649942 w 5055281"/>
              <a:gd name="connsiteY84"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583186 w 5055281"/>
              <a:gd name="connsiteY31" fmla="*/ 3922738 h 4964369"/>
              <a:gd name="connsiteX32" fmla="*/ 4354587 w 5055281"/>
              <a:gd name="connsiteY32" fmla="*/ 3806057 h 4964369"/>
              <a:gd name="connsiteX33" fmla="*/ 4147418 w 5055281"/>
              <a:gd name="connsiteY33" fmla="*/ 3756050 h 4964369"/>
              <a:gd name="connsiteX34" fmla="*/ 3983112 w 5055281"/>
              <a:gd name="connsiteY34" fmla="*/ 3775101 h 4964369"/>
              <a:gd name="connsiteX35" fmla="*/ 3892624 w 5055281"/>
              <a:gd name="connsiteY35" fmla="*/ 3844157 h 4964369"/>
              <a:gd name="connsiteX36" fmla="*/ 3866430 w 5055281"/>
              <a:gd name="connsiteY36" fmla="*/ 3879876 h 4964369"/>
              <a:gd name="connsiteX37" fmla="*/ 3811662 w 5055281"/>
              <a:gd name="connsiteY37" fmla="*/ 3920357 h 4964369"/>
              <a:gd name="connsiteX38" fmla="*/ 3759274 w 5055281"/>
              <a:gd name="connsiteY38" fmla="*/ 3996557 h 4964369"/>
              <a:gd name="connsiteX39" fmla="*/ 3725937 w 5055281"/>
              <a:gd name="connsiteY39" fmla="*/ 4089426 h 4964369"/>
              <a:gd name="connsiteX40" fmla="*/ 3716412 w 5055281"/>
              <a:gd name="connsiteY40" fmla="*/ 4218013 h 4964369"/>
              <a:gd name="connsiteX41" fmla="*/ 3764037 w 5055281"/>
              <a:gd name="connsiteY41" fmla="*/ 4351363 h 4964369"/>
              <a:gd name="connsiteX42" fmla="*/ 3844999 w 5055281"/>
              <a:gd name="connsiteY42" fmla="*/ 4494238 h 4964369"/>
              <a:gd name="connsiteX43" fmla="*/ 3883099 w 5055281"/>
              <a:gd name="connsiteY43" fmla="*/ 4618063 h 4964369"/>
              <a:gd name="connsiteX44" fmla="*/ 3823760 w 5055281"/>
              <a:gd name="connsiteY44" fmla="*/ 4640535 h 4964369"/>
              <a:gd name="connsiteX45" fmla="*/ 2994152 w 5055281"/>
              <a:gd name="connsiteY45" fmla="*/ 4964369 h 4964369"/>
              <a:gd name="connsiteX46" fmla="*/ 2968700 w 5055281"/>
              <a:gd name="connsiteY46" fmla="*/ 4844281 h 4964369"/>
              <a:gd name="connsiteX47" fmla="*/ 2930599 w 5055281"/>
              <a:gd name="connsiteY47" fmla="*/ 4772844 h 4964369"/>
              <a:gd name="connsiteX48" fmla="*/ 2890118 w 5055281"/>
              <a:gd name="connsiteY48" fmla="*/ 4679975 h 4964369"/>
              <a:gd name="connsiteX49" fmla="*/ 2828205 w 5055281"/>
              <a:gd name="connsiteY49" fmla="*/ 4582344 h 4964369"/>
              <a:gd name="connsiteX50" fmla="*/ 2747243 w 5055281"/>
              <a:gd name="connsiteY50" fmla="*/ 4506144 h 4964369"/>
              <a:gd name="connsiteX51" fmla="*/ 2661518 w 5055281"/>
              <a:gd name="connsiteY51" fmla="*/ 4463281 h 4964369"/>
              <a:gd name="connsiteX52" fmla="*/ 2551980 w 5055281"/>
              <a:gd name="connsiteY52" fmla="*/ 4425181 h 4964369"/>
              <a:gd name="connsiteX53" fmla="*/ 2430537 w 5055281"/>
              <a:gd name="connsiteY53" fmla="*/ 4420419 h 4964369"/>
              <a:gd name="connsiteX54" fmla="*/ 2232893 w 5055281"/>
              <a:gd name="connsiteY54" fmla="*/ 4510906 h 4964369"/>
              <a:gd name="connsiteX55" fmla="*/ 2104305 w 5055281"/>
              <a:gd name="connsiteY55" fmla="*/ 4653781 h 4964369"/>
              <a:gd name="connsiteX56" fmla="*/ 2004293 w 5055281"/>
              <a:gd name="connsiteY56" fmla="*/ 4930006 h 4964369"/>
              <a:gd name="connsiteX57" fmla="*/ 1918568 w 5055281"/>
              <a:gd name="connsiteY57" fmla="*/ 4958581 h 4964369"/>
              <a:gd name="connsiteX58" fmla="*/ 1211337 w 5055281"/>
              <a:gd name="connsiteY58" fmla="*/ 4684737 h 4964369"/>
              <a:gd name="connsiteX59" fmla="*/ 1125612 w 5055281"/>
              <a:gd name="connsiteY59" fmla="*/ 4639493 h 4964369"/>
              <a:gd name="connsiteX60" fmla="*/ 1104180 w 5055281"/>
              <a:gd name="connsiteY60" fmla="*/ 4563293 h 4964369"/>
              <a:gd name="connsiteX61" fmla="*/ 1166094 w 5055281"/>
              <a:gd name="connsiteY61" fmla="*/ 4422799 h 4964369"/>
              <a:gd name="connsiteX62" fmla="*/ 1223242 w 5055281"/>
              <a:gd name="connsiteY62" fmla="*/ 4320406 h 4964369"/>
              <a:gd name="connsiteX63" fmla="*/ 1251818 w 5055281"/>
              <a:gd name="connsiteY63" fmla="*/ 4184674 h 4964369"/>
              <a:gd name="connsiteX64" fmla="*/ 1239911 w 5055281"/>
              <a:gd name="connsiteY64" fmla="*/ 4094186 h 4964369"/>
              <a:gd name="connsiteX65" fmla="*/ 1199430 w 5055281"/>
              <a:gd name="connsiteY65" fmla="*/ 3953693 h 4964369"/>
              <a:gd name="connsiteX66" fmla="*/ 1068461 w 5055281"/>
              <a:gd name="connsiteY66" fmla="*/ 3810818 h 4964369"/>
              <a:gd name="connsiteX67" fmla="*/ 887487 w 5055281"/>
              <a:gd name="connsiteY67" fmla="*/ 3725093 h 4964369"/>
              <a:gd name="connsiteX68" fmla="*/ 730324 w 5055281"/>
              <a:gd name="connsiteY68" fmla="*/ 3727474 h 4964369"/>
              <a:gd name="connsiteX69" fmla="*/ 596974 w 5055281"/>
              <a:gd name="connsiteY69" fmla="*/ 3784624 h 4964369"/>
              <a:gd name="connsiteX70" fmla="*/ 404093 w 5055281"/>
              <a:gd name="connsiteY70" fmla="*/ 3898924 h 4964369"/>
              <a:gd name="connsiteX71" fmla="*/ 352896 w 5055281"/>
              <a:gd name="connsiteY71" fmla="*/ 3888432 h 4964369"/>
              <a:gd name="connsiteX72" fmla="*/ 0 w 5055281"/>
              <a:gd name="connsiteY72" fmla="*/ 3005857 h 4964369"/>
              <a:gd name="connsiteX73" fmla="*/ 51668 w 5055281"/>
              <a:gd name="connsiteY73" fmla="*/ 2958330 h 4964369"/>
              <a:gd name="connsiteX74" fmla="*/ 313605 w 5055281"/>
              <a:gd name="connsiteY74" fmla="*/ 2867843 h 4964369"/>
              <a:gd name="connsiteX75" fmla="*/ 418380 w 5055281"/>
              <a:gd name="connsiteY75" fmla="*/ 2820218 h 4964369"/>
              <a:gd name="connsiteX76" fmla="*/ 487436 w 5055281"/>
              <a:gd name="connsiteY76" fmla="*/ 2763068 h 4964369"/>
              <a:gd name="connsiteX77" fmla="*/ 525537 w 5055281"/>
              <a:gd name="connsiteY77" fmla="*/ 2696393 h 4964369"/>
              <a:gd name="connsiteX78" fmla="*/ 545109 w 5055281"/>
              <a:gd name="connsiteY78" fmla="*/ 2635721 h 4964369"/>
              <a:gd name="connsiteX79" fmla="*/ 568922 w 5055281"/>
              <a:gd name="connsiteY79" fmla="*/ 2520280 h 4964369"/>
              <a:gd name="connsiteX80" fmla="*/ 1649942 w 5055281"/>
              <a:gd name="connsiteY80" fmla="*/ 2520281 h 4964369"/>
              <a:gd name="connsiteX81" fmla="*/ 2513137 w 5055281"/>
              <a:gd name="connsiteY81" fmla="*/ 3383478 h 4964369"/>
              <a:gd name="connsiteX82" fmla="*/ 3376334 w 5055281"/>
              <a:gd name="connsiteY82" fmla="*/ 2520283 h 4964369"/>
              <a:gd name="connsiteX83" fmla="*/ 2513138 w 5055281"/>
              <a:gd name="connsiteY83" fmla="*/ 1657087 h 4964369"/>
              <a:gd name="connsiteX84" fmla="*/ 1649941 w 5055281"/>
              <a:gd name="connsiteY84" fmla="*/ 2520282 h 4964369"/>
              <a:gd name="connsiteX85" fmla="*/ 1649942 w 5055281"/>
              <a:gd name="connsiteY85"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583186 w 5055281"/>
              <a:gd name="connsiteY31" fmla="*/ 3922738 h 4964369"/>
              <a:gd name="connsiteX32" fmla="*/ 4354587 w 5055281"/>
              <a:gd name="connsiteY32" fmla="*/ 3806057 h 4964369"/>
              <a:gd name="connsiteX33" fmla="*/ 4147418 w 5055281"/>
              <a:gd name="connsiteY33" fmla="*/ 3756050 h 4964369"/>
              <a:gd name="connsiteX34" fmla="*/ 3983112 w 5055281"/>
              <a:gd name="connsiteY34" fmla="*/ 3775101 h 4964369"/>
              <a:gd name="connsiteX35" fmla="*/ 3892624 w 5055281"/>
              <a:gd name="connsiteY35" fmla="*/ 3844157 h 4964369"/>
              <a:gd name="connsiteX36" fmla="*/ 3852142 w 5055281"/>
              <a:gd name="connsiteY36" fmla="*/ 3858445 h 4964369"/>
              <a:gd name="connsiteX37" fmla="*/ 3811662 w 5055281"/>
              <a:gd name="connsiteY37" fmla="*/ 3920357 h 4964369"/>
              <a:gd name="connsiteX38" fmla="*/ 3759274 w 5055281"/>
              <a:gd name="connsiteY38" fmla="*/ 3996557 h 4964369"/>
              <a:gd name="connsiteX39" fmla="*/ 3725937 w 5055281"/>
              <a:gd name="connsiteY39" fmla="*/ 4089426 h 4964369"/>
              <a:gd name="connsiteX40" fmla="*/ 3716412 w 5055281"/>
              <a:gd name="connsiteY40" fmla="*/ 4218013 h 4964369"/>
              <a:gd name="connsiteX41" fmla="*/ 3764037 w 5055281"/>
              <a:gd name="connsiteY41" fmla="*/ 4351363 h 4964369"/>
              <a:gd name="connsiteX42" fmla="*/ 3844999 w 5055281"/>
              <a:gd name="connsiteY42" fmla="*/ 4494238 h 4964369"/>
              <a:gd name="connsiteX43" fmla="*/ 3883099 w 5055281"/>
              <a:gd name="connsiteY43" fmla="*/ 4618063 h 4964369"/>
              <a:gd name="connsiteX44" fmla="*/ 3823760 w 5055281"/>
              <a:gd name="connsiteY44" fmla="*/ 4640535 h 4964369"/>
              <a:gd name="connsiteX45" fmla="*/ 2994152 w 5055281"/>
              <a:gd name="connsiteY45" fmla="*/ 4964369 h 4964369"/>
              <a:gd name="connsiteX46" fmla="*/ 2968700 w 5055281"/>
              <a:gd name="connsiteY46" fmla="*/ 4844281 h 4964369"/>
              <a:gd name="connsiteX47" fmla="*/ 2930599 w 5055281"/>
              <a:gd name="connsiteY47" fmla="*/ 4772844 h 4964369"/>
              <a:gd name="connsiteX48" fmla="*/ 2890118 w 5055281"/>
              <a:gd name="connsiteY48" fmla="*/ 4679975 h 4964369"/>
              <a:gd name="connsiteX49" fmla="*/ 2828205 w 5055281"/>
              <a:gd name="connsiteY49" fmla="*/ 4582344 h 4964369"/>
              <a:gd name="connsiteX50" fmla="*/ 2747243 w 5055281"/>
              <a:gd name="connsiteY50" fmla="*/ 4506144 h 4964369"/>
              <a:gd name="connsiteX51" fmla="*/ 2661518 w 5055281"/>
              <a:gd name="connsiteY51" fmla="*/ 4463281 h 4964369"/>
              <a:gd name="connsiteX52" fmla="*/ 2551980 w 5055281"/>
              <a:gd name="connsiteY52" fmla="*/ 4425181 h 4964369"/>
              <a:gd name="connsiteX53" fmla="*/ 2430537 w 5055281"/>
              <a:gd name="connsiteY53" fmla="*/ 4420419 h 4964369"/>
              <a:gd name="connsiteX54" fmla="*/ 2232893 w 5055281"/>
              <a:gd name="connsiteY54" fmla="*/ 4510906 h 4964369"/>
              <a:gd name="connsiteX55" fmla="*/ 2104305 w 5055281"/>
              <a:gd name="connsiteY55" fmla="*/ 4653781 h 4964369"/>
              <a:gd name="connsiteX56" fmla="*/ 2004293 w 5055281"/>
              <a:gd name="connsiteY56" fmla="*/ 4930006 h 4964369"/>
              <a:gd name="connsiteX57" fmla="*/ 1918568 w 5055281"/>
              <a:gd name="connsiteY57" fmla="*/ 4958581 h 4964369"/>
              <a:gd name="connsiteX58" fmla="*/ 1211337 w 5055281"/>
              <a:gd name="connsiteY58" fmla="*/ 4684737 h 4964369"/>
              <a:gd name="connsiteX59" fmla="*/ 1125612 w 5055281"/>
              <a:gd name="connsiteY59" fmla="*/ 4639493 h 4964369"/>
              <a:gd name="connsiteX60" fmla="*/ 1104180 w 5055281"/>
              <a:gd name="connsiteY60" fmla="*/ 4563293 h 4964369"/>
              <a:gd name="connsiteX61" fmla="*/ 1166094 w 5055281"/>
              <a:gd name="connsiteY61" fmla="*/ 4422799 h 4964369"/>
              <a:gd name="connsiteX62" fmla="*/ 1223242 w 5055281"/>
              <a:gd name="connsiteY62" fmla="*/ 4320406 h 4964369"/>
              <a:gd name="connsiteX63" fmla="*/ 1251818 w 5055281"/>
              <a:gd name="connsiteY63" fmla="*/ 4184674 h 4964369"/>
              <a:gd name="connsiteX64" fmla="*/ 1239911 w 5055281"/>
              <a:gd name="connsiteY64" fmla="*/ 4094186 h 4964369"/>
              <a:gd name="connsiteX65" fmla="*/ 1199430 w 5055281"/>
              <a:gd name="connsiteY65" fmla="*/ 3953693 h 4964369"/>
              <a:gd name="connsiteX66" fmla="*/ 1068461 w 5055281"/>
              <a:gd name="connsiteY66" fmla="*/ 3810818 h 4964369"/>
              <a:gd name="connsiteX67" fmla="*/ 887487 w 5055281"/>
              <a:gd name="connsiteY67" fmla="*/ 3725093 h 4964369"/>
              <a:gd name="connsiteX68" fmla="*/ 730324 w 5055281"/>
              <a:gd name="connsiteY68" fmla="*/ 3727474 h 4964369"/>
              <a:gd name="connsiteX69" fmla="*/ 596974 w 5055281"/>
              <a:gd name="connsiteY69" fmla="*/ 3784624 h 4964369"/>
              <a:gd name="connsiteX70" fmla="*/ 404093 w 5055281"/>
              <a:gd name="connsiteY70" fmla="*/ 3898924 h 4964369"/>
              <a:gd name="connsiteX71" fmla="*/ 352896 w 5055281"/>
              <a:gd name="connsiteY71" fmla="*/ 3888432 h 4964369"/>
              <a:gd name="connsiteX72" fmla="*/ 0 w 5055281"/>
              <a:gd name="connsiteY72" fmla="*/ 3005857 h 4964369"/>
              <a:gd name="connsiteX73" fmla="*/ 51668 w 5055281"/>
              <a:gd name="connsiteY73" fmla="*/ 2958330 h 4964369"/>
              <a:gd name="connsiteX74" fmla="*/ 313605 w 5055281"/>
              <a:gd name="connsiteY74" fmla="*/ 2867843 h 4964369"/>
              <a:gd name="connsiteX75" fmla="*/ 418380 w 5055281"/>
              <a:gd name="connsiteY75" fmla="*/ 2820218 h 4964369"/>
              <a:gd name="connsiteX76" fmla="*/ 487436 w 5055281"/>
              <a:gd name="connsiteY76" fmla="*/ 2763068 h 4964369"/>
              <a:gd name="connsiteX77" fmla="*/ 525537 w 5055281"/>
              <a:gd name="connsiteY77" fmla="*/ 2696393 h 4964369"/>
              <a:gd name="connsiteX78" fmla="*/ 545109 w 5055281"/>
              <a:gd name="connsiteY78" fmla="*/ 2635721 h 4964369"/>
              <a:gd name="connsiteX79" fmla="*/ 568922 w 5055281"/>
              <a:gd name="connsiteY79" fmla="*/ 2520280 h 4964369"/>
              <a:gd name="connsiteX80" fmla="*/ 1649942 w 5055281"/>
              <a:gd name="connsiteY80" fmla="*/ 2520281 h 4964369"/>
              <a:gd name="connsiteX81" fmla="*/ 2513137 w 5055281"/>
              <a:gd name="connsiteY81" fmla="*/ 3383478 h 4964369"/>
              <a:gd name="connsiteX82" fmla="*/ 3376334 w 5055281"/>
              <a:gd name="connsiteY82" fmla="*/ 2520283 h 4964369"/>
              <a:gd name="connsiteX83" fmla="*/ 2513138 w 5055281"/>
              <a:gd name="connsiteY83" fmla="*/ 1657087 h 4964369"/>
              <a:gd name="connsiteX84" fmla="*/ 1649941 w 5055281"/>
              <a:gd name="connsiteY84" fmla="*/ 2520282 h 4964369"/>
              <a:gd name="connsiteX85" fmla="*/ 1649942 w 5055281"/>
              <a:gd name="connsiteY85" fmla="*/ 2520281 h 4964369"/>
              <a:gd name="connsiteX0" fmla="*/ 568922 w 5055281"/>
              <a:gd name="connsiteY0" fmla="*/ 2520280 h 4964369"/>
              <a:gd name="connsiteX1" fmla="*/ 575545 w 5055281"/>
              <a:gd name="connsiteY1" fmla="*/ 2467794 h 4964369"/>
              <a:gd name="connsiteX2" fmla="*/ 535063 w 5055281"/>
              <a:gd name="connsiteY2" fmla="*/ 2324918 h 4964369"/>
              <a:gd name="connsiteX3" fmla="*/ 404095 w 5055281"/>
              <a:gd name="connsiteY3" fmla="*/ 2167756 h 4964369"/>
              <a:gd name="connsiteX4" fmla="*/ 254076 w 5055281"/>
              <a:gd name="connsiteY4" fmla="*/ 2072507 h 4964369"/>
              <a:gd name="connsiteX5" fmla="*/ 32620 w 5055281"/>
              <a:gd name="connsiteY5" fmla="*/ 1998687 h 4964369"/>
              <a:gd name="connsiteX6" fmla="*/ 399332 w 5055281"/>
              <a:gd name="connsiteY6" fmla="*/ 1122387 h 4964369"/>
              <a:gd name="connsiteX7" fmla="*/ 485057 w 5055281"/>
              <a:gd name="connsiteY7" fmla="*/ 1124768 h 4964369"/>
              <a:gd name="connsiteX8" fmla="*/ 656507 w 5055281"/>
              <a:gd name="connsiteY8" fmla="*/ 1191443 h 4964369"/>
              <a:gd name="connsiteX9" fmla="*/ 742232 w 5055281"/>
              <a:gd name="connsiteY9" fmla="*/ 1236687 h 4964369"/>
              <a:gd name="connsiteX10" fmla="*/ 877963 w 5055281"/>
              <a:gd name="connsiteY10" fmla="*/ 1258118 h 4964369"/>
              <a:gd name="connsiteX11" fmla="*/ 1042270 w 5055281"/>
              <a:gd name="connsiteY11" fmla="*/ 1241450 h 4964369"/>
              <a:gd name="connsiteX12" fmla="*/ 1173946 w 5055281"/>
              <a:gd name="connsiteY12" fmla="*/ 1173942 h 4964369"/>
              <a:gd name="connsiteX13" fmla="*/ 1249438 w 5055281"/>
              <a:gd name="connsiteY13" fmla="*/ 1093812 h 4964369"/>
              <a:gd name="connsiteX14" fmla="*/ 1301825 w 5055281"/>
              <a:gd name="connsiteY14" fmla="*/ 986656 h 4964369"/>
              <a:gd name="connsiteX15" fmla="*/ 1311351 w 5055281"/>
              <a:gd name="connsiteY15" fmla="*/ 903312 h 4964369"/>
              <a:gd name="connsiteX16" fmla="*/ 1306588 w 5055281"/>
              <a:gd name="connsiteY16" fmla="*/ 834256 h 4964369"/>
              <a:gd name="connsiteX17" fmla="*/ 1280395 w 5055281"/>
              <a:gd name="connsiteY17" fmla="*/ 710431 h 4964369"/>
              <a:gd name="connsiteX18" fmla="*/ 1211338 w 5055281"/>
              <a:gd name="connsiteY18" fmla="*/ 555650 h 4964369"/>
              <a:gd name="connsiteX19" fmla="*/ 1144664 w 5055281"/>
              <a:gd name="connsiteY19" fmla="*/ 410394 h 4964369"/>
              <a:gd name="connsiteX20" fmla="*/ 2009082 w 5055281"/>
              <a:gd name="connsiteY20" fmla="*/ 0 h 4964369"/>
              <a:gd name="connsiteX21" fmla="*/ 2081090 w 5055281"/>
              <a:gd name="connsiteY21" fmla="*/ 216024 h 4964369"/>
              <a:gd name="connsiteX22" fmla="*/ 2225106 w 5055281"/>
              <a:gd name="connsiteY22" fmla="*/ 432048 h 4964369"/>
              <a:gd name="connsiteX23" fmla="*/ 2297114 w 5055281"/>
              <a:gd name="connsiteY23" fmla="*/ 504056 h 4964369"/>
              <a:gd name="connsiteX24" fmla="*/ 2441130 w 5055281"/>
              <a:gd name="connsiteY24" fmla="*/ 576064 h 4964369"/>
              <a:gd name="connsiteX25" fmla="*/ 2657154 w 5055281"/>
              <a:gd name="connsiteY25" fmla="*/ 576064 h 4964369"/>
              <a:gd name="connsiteX26" fmla="*/ 2801170 w 5055281"/>
              <a:gd name="connsiteY26" fmla="*/ 504056 h 4964369"/>
              <a:gd name="connsiteX27" fmla="*/ 2945186 w 5055281"/>
              <a:gd name="connsiteY27" fmla="*/ 288032 h 4964369"/>
              <a:gd name="connsiteX28" fmla="*/ 3017194 w 5055281"/>
              <a:gd name="connsiteY28" fmla="*/ 72008 h 4964369"/>
              <a:gd name="connsiteX29" fmla="*/ 4295250 w 5055281"/>
              <a:gd name="connsiteY29" fmla="*/ 738180 h 4964369"/>
              <a:gd name="connsiteX30" fmla="*/ 5033420 w 5055281"/>
              <a:gd name="connsiteY30" fmla="*/ 2520289 h 4964369"/>
              <a:gd name="connsiteX31" fmla="*/ 4583186 w 5055281"/>
              <a:gd name="connsiteY31" fmla="*/ 3922738 h 4964369"/>
              <a:gd name="connsiteX32" fmla="*/ 4354587 w 5055281"/>
              <a:gd name="connsiteY32" fmla="*/ 3806057 h 4964369"/>
              <a:gd name="connsiteX33" fmla="*/ 4147418 w 5055281"/>
              <a:gd name="connsiteY33" fmla="*/ 3756050 h 4964369"/>
              <a:gd name="connsiteX34" fmla="*/ 3983112 w 5055281"/>
              <a:gd name="connsiteY34" fmla="*/ 3775101 h 4964369"/>
              <a:gd name="connsiteX35" fmla="*/ 3892624 w 5055281"/>
              <a:gd name="connsiteY35" fmla="*/ 3844157 h 4964369"/>
              <a:gd name="connsiteX36" fmla="*/ 3852142 w 5055281"/>
              <a:gd name="connsiteY36" fmla="*/ 3858445 h 4964369"/>
              <a:gd name="connsiteX37" fmla="*/ 3811662 w 5055281"/>
              <a:gd name="connsiteY37" fmla="*/ 3920357 h 4964369"/>
              <a:gd name="connsiteX38" fmla="*/ 3759274 w 5055281"/>
              <a:gd name="connsiteY38" fmla="*/ 3996557 h 4964369"/>
              <a:gd name="connsiteX39" fmla="*/ 3725937 w 5055281"/>
              <a:gd name="connsiteY39" fmla="*/ 4089426 h 4964369"/>
              <a:gd name="connsiteX40" fmla="*/ 3716412 w 5055281"/>
              <a:gd name="connsiteY40" fmla="*/ 4218013 h 4964369"/>
              <a:gd name="connsiteX41" fmla="*/ 3764037 w 5055281"/>
              <a:gd name="connsiteY41" fmla="*/ 4351363 h 4964369"/>
              <a:gd name="connsiteX42" fmla="*/ 3844999 w 5055281"/>
              <a:gd name="connsiteY42" fmla="*/ 4494238 h 4964369"/>
              <a:gd name="connsiteX43" fmla="*/ 3859286 w 5055281"/>
              <a:gd name="connsiteY43" fmla="*/ 4577581 h 4964369"/>
              <a:gd name="connsiteX44" fmla="*/ 3823760 w 5055281"/>
              <a:gd name="connsiteY44" fmla="*/ 4640535 h 4964369"/>
              <a:gd name="connsiteX45" fmla="*/ 2994152 w 5055281"/>
              <a:gd name="connsiteY45" fmla="*/ 4964369 h 4964369"/>
              <a:gd name="connsiteX46" fmla="*/ 2968700 w 5055281"/>
              <a:gd name="connsiteY46" fmla="*/ 4844281 h 4964369"/>
              <a:gd name="connsiteX47" fmla="*/ 2930599 w 5055281"/>
              <a:gd name="connsiteY47" fmla="*/ 4772844 h 4964369"/>
              <a:gd name="connsiteX48" fmla="*/ 2890118 w 5055281"/>
              <a:gd name="connsiteY48" fmla="*/ 4679975 h 4964369"/>
              <a:gd name="connsiteX49" fmla="*/ 2828205 w 5055281"/>
              <a:gd name="connsiteY49" fmla="*/ 4582344 h 4964369"/>
              <a:gd name="connsiteX50" fmla="*/ 2747243 w 5055281"/>
              <a:gd name="connsiteY50" fmla="*/ 4506144 h 4964369"/>
              <a:gd name="connsiteX51" fmla="*/ 2661518 w 5055281"/>
              <a:gd name="connsiteY51" fmla="*/ 4463281 h 4964369"/>
              <a:gd name="connsiteX52" fmla="*/ 2551980 w 5055281"/>
              <a:gd name="connsiteY52" fmla="*/ 4425181 h 4964369"/>
              <a:gd name="connsiteX53" fmla="*/ 2430537 w 5055281"/>
              <a:gd name="connsiteY53" fmla="*/ 4420419 h 4964369"/>
              <a:gd name="connsiteX54" fmla="*/ 2232893 w 5055281"/>
              <a:gd name="connsiteY54" fmla="*/ 4510906 h 4964369"/>
              <a:gd name="connsiteX55" fmla="*/ 2104305 w 5055281"/>
              <a:gd name="connsiteY55" fmla="*/ 4653781 h 4964369"/>
              <a:gd name="connsiteX56" fmla="*/ 2004293 w 5055281"/>
              <a:gd name="connsiteY56" fmla="*/ 4930006 h 4964369"/>
              <a:gd name="connsiteX57" fmla="*/ 1918568 w 5055281"/>
              <a:gd name="connsiteY57" fmla="*/ 4958581 h 4964369"/>
              <a:gd name="connsiteX58" fmla="*/ 1211337 w 5055281"/>
              <a:gd name="connsiteY58" fmla="*/ 4684737 h 4964369"/>
              <a:gd name="connsiteX59" fmla="*/ 1125612 w 5055281"/>
              <a:gd name="connsiteY59" fmla="*/ 4639493 h 4964369"/>
              <a:gd name="connsiteX60" fmla="*/ 1104180 w 5055281"/>
              <a:gd name="connsiteY60" fmla="*/ 4563293 h 4964369"/>
              <a:gd name="connsiteX61" fmla="*/ 1166094 w 5055281"/>
              <a:gd name="connsiteY61" fmla="*/ 4422799 h 4964369"/>
              <a:gd name="connsiteX62" fmla="*/ 1223242 w 5055281"/>
              <a:gd name="connsiteY62" fmla="*/ 4320406 h 4964369"/>
              <a:gd name="connsiteX63" fmla="*/ 1251818 w 5055281"/>
              <a:gd name="connsiteY63" fmla="*/ 4184674 h 4964369"/>
              <a:gd name="connsiteX64" fmla="*/ 1239911 w 5055281"/>
              <a:gd name="connsiteY64" fmla="*/ 4094186 h 4964369"/>
              <a:gd name="connsiteX65" fmla="*/ 1199430 w 5055281"/>
              <a:gd name="connsiteY65" fmla="*/ 3953693 h 4964369"/>
              <a:gd name="connsiteX66" fmla="*/ 1068461 w 5055281"/>
              <a:gd name="connsiteY66" fmla="*/ 3810818 h 4964369"/>
              <a:gd name="connsiteX67" fmla="*/ 887487 w 5055281"/>
              <a:gd name="connsiteY67" fmla="*/ 3725093 h 4964369"/>
              <a:gd name="connsiteX68" fmla="*/ 730324 w 5055281"/>
              <a:gd name="connsiteY68" fmla="*/ 3727474 h 4964369"/>
              <a:gd name="connsiteX69" fmla="*/ 596974 w 5055281"/>
              <a:gd name="connsiteY69" fmla="*/ 3784624 h 4964369"/>
              <a:gd name="connsiteX70" fmla="*/ 404093 w 5055281"/>
              <a:gd name="connsiteY70" fmla="*/ 3898924 h 4964369"/>
              <a:gd name="connsiteX71" fmla="*/ 352896 w 5055281"/>
              <a:gd name="connsiteY71" fmla="*/ 3888432 h 4964369"/>
              <a:gd name="connsiteX72" fmla="*/ 0 w 5055281"/>
              <a:gd name="connsiteY72" fmla="*/ 3005857 h 4964369"/>
              <a:gd name="connsiteX73" fmla="*/ 51668 w 5055281"/>
              <a:gd name="connsiteY73" fmla="*/ 2958330 h 4964369"/>
              <a:gd name="connsiteX74" fmla="*/ 313605 w 5055281"/>
              <a:gd name="connsiteY74" fmla="*/ 2867843 h 4964369"/>
              <a:gd name="connsiteX75" fmla="*/ 418380 w 5055281"/>
              <a:gd name="connsiteY75" fmla="*/ 2820218 h 4964369"/>
              <a:gd name="connsiteX76" fmla="*/ 487436 w 5055281"/>
              <a:gd name="connsiteY76" fmla="*/ 2763068 h 4964369"/>
              <a:gd name="connsiteX77" fmla="*/ 525537 w 5055281"/>
              <a:gd name="connsiteY77" fmla="*/ 2696393 h 4964369"/>
              <a:gd name="connsiteX78" fmla="*/ 545109 w 5055281"/>
              <a:gd name="connsiteY78" fmla="*/ 2635721 h 4964369"/>
              <a:gd name="connsiteX79" fmla="*/ 568922 w 5055281"/>
              <a:gd name="connsiteY79" fmla="*/ 2520280 h 4964369"/>
              <a:gd name="connsiteX80" fmla="*/ 1649942 w 5055281"/>
              <a:gd name="connsiteY80" fmla="*/ 2520281 h 4964369"/>
              <a:gd name="connsiteX81" fmla="*/ 2513137 w 5055281"/>
              <a:gd name="connsiteY81" fmla="*/ 3383478 h 4964369"/>
              <a:gd name="connsiteX82" fmla="*/ 3376334 w 5055281"/>
              <a:gd name="connsiteY82" fmla="*/ 2520283 h 4964369"/>
              <a:gd name="connsiteX83" fmla="*/ 2513138 w 5055281"/>
              <a:gd name="connsiteY83" fmla="*/ 1657087 h 4964369"/>
              <a:gd name="connsiteX84" fmla="*/ 1649941 w 5055281"/>
              <a:gd name="connsiteY84" fmla="*/ 2520282 h 4964369"/>
              <a:gd name="connsiteX85" fmla="*/ 1649942 w 5055281"/>
              <a:gd name="connsiteY85"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583186 w 5033420"/>
              <a:gd name="connsiteY32" fmla="*/ 3922738 h 4964369"/>
              <a:gd name="connsiteX33" fmla="*/ 4354587 w 5033420"/>
              <a:gd name="connsiteY33" fmla="*/ 3806057 h 4964369"/>
              <a:gd name="connsiteX34" fmla="*/ 4147418 w 5033420"/>
              <a:gd name="connsiteY34" fmla="*/ 3756050 h 4964369"/>
              <a:gd name="connsiteX35" fmla="*/ 3983112 w 5033420"/>
              <a:gd name="connsiteY35" fmla="*/ 3775101 h 4964369"/>
              <a:gd name="connsiteX36" fmla="*/ 3892624 w 5033420"/>
              <a:gd name="connsiteY36" fmla="*/ 3844157 h 4964369"/>
              <a:gd name="connsiteX37" fmla="*/ 3852142 w 5033420"/>
              <a:gd name="connsiteY37" fmla="*/ 3858445 h 4964369"/>
              <a:gd name="connsiteX38" fmla="*/ 3811662 w 5033420"/>
              <a:gd name="connsiteY38" fmla="*/ 3920357 h 4964369"/>
              <a:gd name="connsiteX39" fmla="*/ 3759274 w 5033420"/>
              <a:gd name="connsiteY39" fmla="*/ 3996557 h 4964369"/>
              <a:gd name="connsiteX40" fmla="*/ 3725937 w 5033420"/>
              <a:gd name="connsiteY40" fmla="*/ 4089426 h 4964369"/>
              <a:gd name="connsiteX41" fmla="*/ 3716412 w 5033420"/>
              <a:gd name="connsiteY41" fmla="*/ 4218013 h 4964369"/>
              <a:gd name="connsiteX42" fmla="*/ 3764037 w 5033420"/>
              <a:gd name="connsiteY42" fmla="*/ 4351363 h 4964369"/>
              <a:gd name="connsiteX43" fmla="*/ 3844999 w 5033420"/>
              <a:gd name="connsiteY43" fmla="*/ 4494238 h 4964369"/>
              <a:gd name="connsiteX44" fmla="*/ 3859286 w 5033420"/>
              <a:gd name="connsiteY44" fmla="*/ 4577581 h 4964369"/>
              <a:gd name="connsiteX45" fmla="*/ 3823760 w 5033420"/>
              <a:gd name="connsiteY45" fmla="*/ 4640535 h 4964369"/>
              <a:gd name="connsiteX46" fmla="*/ 2994152 w 5033420"/>
              <a:gd name="connsiteY46" fmla="*/ 4964369 h 4964369"/>
              <a:gd name="connsiteX47" fmla="*/ 2968700 w 5033420"/>
              <a:gd name="connsiteY47" fmla="*/ 4844281 h 4964369"/>
              <a:gd name="connsiteX48" fmla="*/ 2930599 w 5033420"/>
              <a:gd name="connsiteY48" fmla="*/ 4772844 h 4964369"/>
              <a:gd name="connsiteX49" fmla="*/ 2890118 w 5033420"/>
              <a:gd name="connsiteY49" fmla="*/ 4679975 h 4964369"/>
              <a:gd name="connsiteX50" fmla="*/ 2828205 w 5033420"/>
              <a:gd name="connsiteY50" fmla="*/ 4582344 h 4964369"/>
              <a:gd name="connsiteX51" fmla="*/ 2747243 w 5033420"/>
              <a:gd name="connsiteY51" fmla="*/ 4506144 h 4964369"/>
              <a:gd name="connsiteX52" fmla="*/ 2661518 w 5033420"/>
              <a:gd name="connsiteY52" fmla="*/ 4463281 h 4964369"/>
              <a:gd name="connsiteX53" fmla="*/ 2551980 w 5033420"/>
              <a:gd name="connsiteY53" fmla="*/ 4425181 h 4964369"/>
              <a:gd name="connsiteX54" fmla="*/ 2430537 w 5033420"/>
              <a:gd name="connsiteY54" fmla="*/ 4420419 h 4964369"/>
              <a:gd name="connsiteX55" fmla="*/ 2232893 w 5033420"/>
              <a:gd name="connsiteY55" fmla="*/ 4510906 h 4964369"/>
              <a:gd name="connsiteX56" fmla="*/ 2104305 w 5033420"/>
              <a:gd name="connsiteY56" fmla="*/ 4653781 h 4964369"/>
              <a:gd name="connsiteX57" fmla="*/ 2004293 w 5033420"/>
              <a:gd name="connsiteY57" fmla="*/ 4930006 h 4964369"/>
              <a:gd name="connsiteX58" fmla="*/ 1918568 w 5033420"/>
              <a:gd name="connsiteY58" fmla="*/ 4958581 h 4964369"/>
              <a:gd name="connsiteX59" fmla="*/ 1211337 w 5033420"/>
              <a:gd name="connsiteY59" fmla="*/ 4684737 h 4964369"/>
              <a:gd name="connsiteX60" fmla="*/ 1125612 w 5033420"/>
              <a:gd name="connsiteY60" fmla="*/ 4639493 h 4964369"/>
              <a:gd name="connsiteX61" fmla="*/ 1104180 w 5033420"/>
              <a:gd name="connsiteY61" fmla="*/ 4563293 h 4964369"/>
              <a:gd name="connsiteX62" fmla="*/ 1166094 w 5033420"/>
              <a:gd name="connsiteY62" fmla="*/ 4422799 h 4964369"/>
              <a:gd name="connsiteX63" fmla="*/ 1223242 w 5033420"/>
              <a:gd name="connsiteY63" fmla="*/ 4320406 h 4964369"/>
              <a:gd name="connsiteX64" fmla="*/ 1251818 w 5033420"/>
              <a:gd name="connsiteY64" fmla="*/ 4184674 h 4964369"/>
              <a:gd name="connsiteX65" fmla="*/ 1239911 w 5033420"/>
              <a:gd name="connsiteY65" fmla="*/ 4094186 h 4964369"/>
              <a:gd name="connsiteX66" fmla="*/ 1199430 w 5033420"/>
              <a:gd name="connsiteY66" fmla="*/ 3953693 h 4964369"/>
              <a:gd name="connsiteX67" fmla="*/ 1068461 w 5033420"/>
              <a:gd name="connsiteY67" fmla="*/ 3810818 h 4964369"/>
              <a:gd name="connsiteX68" fmla="*/ 887487 w 5033420"/>
              <a:gd name="connsiteY68" fmla="*/ 3725093 h 4964369"/>
              <a:gd name="connsiteX69" fmla="*/ 730324 w 5033420"/>
              <a:gd name="connsiteY69" fmla="*/ 3727474 h 4964369"/>
              <a:gd name="connsiteX70" fmla="*/ 596974 w 5033420"/>
              <a:gd name="connsiteY70" fmla="*/ 3784624 h 4964369"/>
              <a:gd name="connsiteX71" fmla="*/ 404093 w 5033420"/>
              <a:gd name="connsiteY71" fmla="*/ 3898924 h 4964369"/>
              <a:gd name="connsiteX72" fmla="*/ 352896 w 5033420"/>
              <a:gd name="connsiteY72" fmla="*/ 3888432 h 4964369"/>
              <a:gd name="connsiteX73" fmla="*/ 0 w 5033420"/>
              <a:gd name="connsiteY73" fmla="*/ 3005857 h 4964369"/>
              <a:gd name="connsiteX74" fmla="*/ 51668 w 5033420"/>
              <a:gd name="connsiteY74" fmla="*/ 2958330 h 4964369"/>
              <a:gd name="connsiteX75" fmla="*/ 313605 w 5033420"/>
              <a:gd name="connsiteY75" fmla="*/ 2867843 h 4964369"/>
              <a:gd name="connsiteX76" fmla="*/ 418380 w 5033420"/>
              <a:gd name="connsiteY76" fmla="*/ 2820218 h 4964369"/>
              <a:gd name="connsiteX77" fmla="*/ 487436 w 5033420"/>
              <a:gd name="connsiteY77" fmla="*/ 2763068 h 4964369"/>
              <a:gd name="connsiteX78" fmla="*/ 525537 w 5033420"/>
              <a:gd name="connsiteY78" fmla="*/ 2696393 h 4964369"/>
              <a:gd name="connsiteX79" fmla="*/ 545109 w 5033420"/>
              <a:gd name="connsiteY79" fmla="*/ 2635721 h 4964369"/>
              <a:gd name="connsiteX80" fmla="*/ 568922 w 5033420"/>
              <a:gd name="connsiteY80" fmla="*/ 2520280 h 4964369"/>
              <a:gd name="connsiteX81" fmla="*/ 1649942 w 5033420"/>
              <a:gd name="connsiteY81" fmla="*/ 2520281 h 4964369"/>
              <a:gd name="connsiteX82" fmla="*/ 2513137 w 5033420"/>
              <a:gd name="connsiteY82" fmla="*/ 3383478 h 4964369"/>
              <a:gd name="connsiteX83" fmla="*/ 3376334 w 5033420"/>
              <a:gd name="connsiteY83" fmla="*/ 2520283 h 4964369"/>
              <a:gd name="connsiteX84" fmla="*/ 2513138 w 5033420"/>
              <a:gd name="connsiteY84" fmla="*/ 1657087 h 4964369"/>
              <a:gd name="connsiteX85" fmla="*/ 1649941 w 5033420"/>
              <a:gd name="connsiteY85" fmla="*/ 2520282 h 4964369"/>
              <a:gd name="connsiteX86" fmla="*/ 1649942 w 5033420"/>
              <a:gd name="connsiteY86"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645098 w 5033420"/>
              <a:gd name="connsiteY32" fmla="*/ 3884638 h 4964369"/>
              <a:gd name="connsiteX33" fmla="*/ 4354587 w 5033420"/>
              <a:gd name="connsiteY33" fmla="*/ 3806057 h 4964369"/>
              <a:gd name="connsiteX34" fmla="*/ 4147418 w 5033420"/>
              <a:gd name="connsiteY34" fmla="*/ 3756050 h 4964369"/>
              <a:gd name="connsiteX35" fmla="*/ 3983112 w 5033420"/>
              <a:gd name="connsiteY35" fmla="*/ 3775101 h 4964369"/>
              <a:gd name="connsiteX36" fmla="*/ 3892624 w 5033420"/>
              <a:gd name="connsiteY36" fmla="*/ 3844157 h 4964369"/>
              <a:gd name="connsiteX37" fmla="*/ 3852142 w 5033420"/>
              <a:gd name="connsiteY37" fmla="*/ 3858445 h 4964369"/>
              <a:gd name="connsiteX38" fmla="*/ 3811662 w 5033420"/>
              <a:gd name="connsiteY38" fmla="*/ 3920357 h 4964369"/>
              <a:gd name="connsiteX39" fmla="*/ 3759274 w 5033420"/>
              <a:gd name="connsiteY39" fmla="*/ 3996557 h 4964369"/>
              <a:gd name="connsiteX40" fmla="*/ 3725937 w 5033420"/>
              <a:gd name="connsiteY40" fmla="*/ 4089426 h 4964369"/>
              <a:gd name="connsiteX41" fmla="*/ 3716412 w 5033420"/>
              <a:gd name="connsiteY41" fmla="*/ 4218013 h 4964369"/>
              <a:gd name="connsiteX42" fmla="*/ 3764037 w 5033420"/>
              <a:gd name="connsiteY42" fmla="*/ 4351363 h 4964369"/>
              <a:gd name="connsiteX43" fmla="*/ 3844999 w 5033420"/>
              <a:gd name="connsiteY43" fmla="*/ 4494238 h 4964369"/>
              <a:gd name="connsiteX44" fmla="*/ 3859286 w 5033420"/>
              <a:gd name="connsiteY44" fmla="*/ 4577581 h 4964369"/>
              <a:gd name="connsiteX45" fmla="*/ 3823760 w 5033420"/>
              <a:gd name="connsiteY45" fmla="*/ 4640535 h 4964369"/>
              <a:gd name="connsiteX46" fmla="*/ 2994152 w 5033420"/>
              <a:gd name="connsiteY46" fmla="*/ 4964369 h 4964369"/>
              <a:gd name="connsiteX47" fmla="*/ 2968700 w 5033420"/>
              <a:gd name="connsiteY47" fmla="*/ 4844281 h 4964369"/>
              <a:gd name="connsiteX48" fmla="*/ 2930599 w 5033420"/>
              <a:gd name="connsiteY48" fmla="*/ 4772844 h 4964369"/>
              <a:gd name="connsiteX49" fmla="*/ 2890118 w 5033420"/>
              <a:gd name="connsiteY49" fmla="*/ 4679975 h 4964369"/>
              <a:gd name="connsiteX50" fmla="*/ 2828205 w 5033420"/>
              <a:gd name="connsiteY50" fmla="*/ 4582344 h 4964369"/>
              <a:gd name="connsiteX51" fmla="*/ 2747243 w 5033420"/>
              <a:gd name="connsiteY51" fmla="*/ 4506144 h 4964369"/>
              <a:gd name="connsiteX52" fmla="*/ 2661518 w 5033420"/>
              <a:gd name="connsiteY52" fmla="*/ 4463281 h 4964369"/>
              <a:gd name="connsiteX53" fmla="*/ 2551980 w 5033420"/>
              <a:gd name="connsiteY53" fmla="*/ 4425181 h 4964369"/>
              <a:gd name="connsiteX54" fmla="*/ 2430537 w 5033420"/>
              <a:gd name="connsiteY54" fmla="*/ 4420419 h 4964369"/>
              <a:gd name="connsiteX55" fmla="*/ 2232893 w 5033420"/>
              <a:gd name="connsiteY55" fmla="*/ 4510906 h 4964369"/>
              <a:gd name="connsiteX56" fmla="*/ 2104305 w 5033420"/>
              <a:gd name="connsiteY56" fmla="*/ 4653781 h 4964369"/>
              <a:gd name="connsiteX57" fmla="*/ 2004293 w 5033420"/>
              <a:gd name="connsiteY57" fmla="*/ 4930006 h 4964369"/>
              <a:gd name="connsiteX58" fmla="*/ 1918568 w 5033420"/>
              <a:gd name="connsiteY58" fmla="*/ 4958581 h 4964369"/>
              <a:gd name="connsiteX59" fmla="*/ 1211337 w 5033420"/>
              <a:gd name="connsiteY59" fmla="*/ 4684737 h 4964369"/>
              <a:gd name="connsiteX60" fmla="*/ 1125612 w 5033420"/>
              <a:gd name="connsiteY60" fmla="*/ 4639493 h 4964369"/>
              <a:gd name="connsiteX61" fmla="*/ 1104180 w 5033420"/>
              <a:gd name="connsiteY61" fmla="*/ 4563293 h 4964369"/>
              <a:gd name="connsiteX62" fmla="*/ 1166094 w 5033420"/>
              <a:gd name="connsiteY62" fmla="*/ 4422799 h 4964369"/>
              <a:gd name="connsiteX63" fmla="*/ 1223242 w 5033420"/>
              <a:gd name="connsiteY63" fmla="*/ 4320406 h 4964369"/>
              <a:gd name="connsiteX64" fmla="*/ 1251818 w 5033420"/>
              <a:gd name="connsiteY64" fmla="*/ 4184674 h 4964369"/>
              <a:gd name="connsiteX65" fmla="*/ 1239911 w 5033420"/>
              <a:gd name="connsiteY65" fmla="*/ 4094186 h 4964369"/>
              <a:gd name="connsiteX66" fmla="*/ 1199430 w 5033420"/>
              <a:gd name="connsiteY66" fmla="*/ 3953693 h 4964369"/>
              <a:gd name="connsiteX67" fmla="*/ 1068461 w 5033420"/>
              <a:gd name="connsiteY67" fmla="*/ 3810818 h 4964369"/>
              <a:gd name="connsiteX68" fmla="*/ 887487 w 5033420"/>
              <a:gd name="connsiteY68" fmla="*/ 3725093 h 4964369"/>
              <a:gd name="connsiteX69" fmla="*/ 730324 w 5033420"/>
              <a:gd name="connsiteY69" fmla="*/ 3727474 h 4964369"/>
              <a:gd name="connsiteX70" fmla="*/ 596974 w 5033420"/>
              <a:gd name="connsiteY70" fmla="*/ 3784624 h 4964369"/>
              <a:gd name="connsiteX71" fmla="*/ 404093 w 5033420"/>
              <a:gd name="connsiteY71" fmla="*/ 3898924 h 4964369"/>
              <a:gd name="connsiteX72" fmla="*/ 352896 w 5033420"/>
              <a:gd name="connsiteY72" fmla="*/ 3888432 h 4964369"/>
              <a:gd name="connsiteX73" fmla="*/ 0 w 5033420"/>
              <a:gd name="connsiteY73" fmla="*/ 3005857 h 4964369"/>
              <a:gd name="connsiteX74" fmla="*/ 51668 w 5033420"/>
              <a:gd name="connsiteY74" fmla="*/ 2958330 h 4964369"/>
              <a:gd name="connsiteX75" fmla="*/ 313605 w 5033420"/>
              <a:gd name="connsiteY75" fmla="*/ 2867843 h 4964369"/>
              <a:gd name="connsiteX76" fmla="*/ 418380 w 5033420"/>
              <a:gd name="connsiteY76" fmla="*/ 2820218 h 4964369"/>
              <a:gd name="connsiteX77" fmla="*/ 487436 w 5033420"/>
              <a:gd name="connsiteY77" fmla="*/ 2763068 h 4964369"/>
              <a:gd name="connsiteX78" fmla="*/ 525537 w 5033420"/>
              <a:gd name="connsiteY78" fmla="*/ 2696393 h 4964369"/>
              <a:gd name="connsiteX79" fmla="*/ 545109 w 5033420"/>
              <a:gd name="connsiteY79" fmla="*/ 2635721 h 4964369"/>
              <a:gd name="connsiteX80" fmla="*/ 568922 w 5033420"/>
              <a:gd name="connsiteY80" fmla="*/ 2520280 h 4964369"/>
              <a:gd name="connsiteX81" fmla="*/ 1649942 w 5033420"/>
              <a:gd name="connsiteY81" fmla="*/ 2520281 h 4964369"/>
              <a:gd name="connsiteX82" fmla="*/ 2513137 w 5033420"/>
              <a:gd name="connsiteY82" fmla="*/ 3383478 h 4964369"/>
              <a:gd name="connsiteX83" fmla="*/ 3376334 w 5033420"/>
              <a:gd name="connsiteY83" fmla="*/ 2520283 h 4964369"/>
              <a:gd name="connsiteX84" fmla="*/ 2513138 w 5033420"/>
              <a:gd name="connsiteY84" fmla="*/ 1657087 h 4964369"/>
              <a:gd name="connsiteX85" fmla="*/ 1649941 w 5033420"/>
              <a:gd name="connsiteY85" fmla="*/ 2520282 h 4964369"/>
              <a:gd name="connsiteX86" fmla="*/ 1649942 w 5033420"/>
              <a:gd name="connsiteY86"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645098 w 5033420"/>
              <a:gd name="connsiteY32" fmla="*/ 3884638 h 4964369"/>
              <a:gd name="connsiteX33" fmla="*/ 4587949 w 5033420"/>
              <a:gd name="connsiteY33" fmla="*/ 3889401 h 4964369"/>
              <a:gd name="connsiteX34" fmla="*/ 4354587 w 5033420"/>
              <a:gd name="connsiteY34" fmla="*/ 3806057 h 4964369"/>
              <a:gd name="connsiteX35" fmla="*/ 4147418 w 5033420"/>
              <a:gd name="connsiteY35" fmla="*/ 3756050 h 4964369"/>
              <a:gd name="connsiteX36" fmla="*/ 3983112 w 5033420"/>
              <a:gd name="connsiteY36" fmla="*/ 3775101 h 4964369"/>
              <a:gd name="connsiteX37" fmla="*/ 3892624 w 5033420"/>
              <a:gd name="connsiteY37" fmla="*/ 3844157 h 4964369"/>
              <a:gd name="connsiteX38" fmla="*/ 3852142 w 5033420"/>
              <a:gd name="connsiteY38" fmla="*/ 3858445 h 4964369"/>
              <a:gd name="connsiteX39" fmla="*/ 3811662 w 5033420"/>
              <a:gd name="connsiteY39" fmla="*/ 3920357 h 4964369"/>
              <a:gd name="connsiteX40" fmla="*/ 3759274 w 5033420"/>
              <a:gd name="connsiteY40" fmla="*/ 3996557 h 4964369"/>
              <a:gd name="connsiteX41" fmla="*/ 3725937 w 5033420"/>
              <a:gd name="connsiteY41" fmla="*/ 4089426 h 4964369"/>
              <a:gd name="connsiteX42" fmla="*/ 3716412 w 5033420"/>
              <a:gd name="connsiteY42" fmla="*/ 4218013 h 4964369"/>
              <a:gd name="connsiteX43" fmla="*/ 3764037 w 5033420"/>
              <a:gd name="connsiteY43" fmla="*/ 4351363 h 4964369"/>
              <a:gd name="connsiteX44" fmla="*/ 3844999 w 5033420"/>
              <a:gd name="connsiteY44" fmla="*/ 4494238 h 4964369"/>
              <a:gd name="connsiteX45" fmla="*/ 3859286 w 5033420"/>
              <a:gd name="connsiteY45" fmla="*/ 4577581 h 4964369"/>
              <a:gd name="connsiteX46" fmla="*/ 3823760 w 5033420"/>
              <a:gd name="connsiteY46" fmla="*/ 4640535 h 4964369"/>
              <a:gd name="connsiteX47" fmla="*/ 2994152 w 5033420"/>
              <a:gd name="connsiteY47" fmla="*/ 4964369 h 4964369"/>
              <a:gd name="connsiteX48" fmla="*/ 2968700 w 5033420"/>
              <a:gd name="connsiteY48" fmla="*/ 4844281 h 4964369"/>
              <a:gd name="connsiteX49" fmla="*/ 2930599 w 5033420"/>
              <a:gd name="connsiteY49" fmla="*/ 4772844 h 4964369"/>
              <a:gd name="connsiteX50" fmla="*/ 2890118 w 5033420"/>
              <a:gd name="connsiteY50" fmla="*/ 4679975 h 4964369"/>
              <a:gd name="connsiteX51" fmla="*/ 2828205 w 5033420"/>
              <a:gd name="connsiteY51" fmla="*/ 4582344 h 4964369"/>
              <a:gd name="connsiteX52" fmla="*/ 2747243 w 5033420"/>
              <a:gd name="connsiteY52" fmla="*/ 4506144 h 4964369"/>
              <a:gd name="connsiteX53" fmla="*/ 2661518 w 5033420"/>
              <a:gd name="connsiteY53" fmla="*/ 4463281 h 4964369"/>
              <a:gd name="connsiteX54" fmla="*/ 2551980 w 5033420"/>
              <a:gd name="connsiteY54" fmla="*/ 4425181 h 4964369"/>
              <a:gd name="connsiteX55" fmla="*/ 2430537 w 5033420"/>
              <a:gd name="connsiteY55" fmla="*/ 4420419 h 4964369"/>
              <a:gd name="connsiteX56" fmla="*/ 2232893 w 5033420"/>
              <a:gd name="connsiteY56" fmla="*/ 4510906 h 4964369"/>
              <a:gd name="connsiteX57" fmla="*/ 2104305 w 5033420"/>
              <a:gd name="connsiteY57" fmla="*/ 4653781 h 4964369"/>
              <a:gd name="connsiteX58" fmla="*/ 2004293 w 5033420"/>
              <a:gd name="connsiteY58" fmla="*/ 4930006 h 4964369"/>
              <a:gd name="connsiteX59" fmla="*/ 1918568 w 5033420"/>
              <a:gd name="connsiteY59" fmla="*/ 4958581 h 4964369"/>
              <a:gd name="connsiteX60" fmla="*/ 1211337 w 5033420"/>
              <a:gd name="connsiteY60" fmla="*/ 4684737 h 4964369"/>
              <a:gd name="connsiteX61" fmla="*/ 1125612 w 5033420"/>
              <a:gd name="connsiteY61" fmla="*/ 4639493 h 4964369"/>
              <a:gd name="connsiteX62" fmla="*/ 1104180 w 5033420"/>
              <a:gd name="connsiteY62" fmla="*/ 4563293 h 4964369"/>
              <a:gd name="connsiteX63" fmla="*/ 1166094 w 5033420"/>
              <a:gd name="connsiteY63" fmla="*/ 4422799 h 4964369"/>
              <a:gd name="connsiteX64" fmla="*/ 1223242 w 5033420"/>
              <a:gd name="connsiteY64" fmla="*/ 4320406 h 4964369"/>
              <a:gd name="connsiteX65" fmla="*/ 1251818 w 5033420"/>
              <a:gd name="connsiteY65" fmla="*/ 4184674 h 4964369"/>
              <a:gd name="connsiteX66" fmla="*/ 1239911 w 5033420"/>
              <a:gd name="connsiteY66" fmla="*/ 4094186 h 4964369"/>
              <a:gd name="connsiteX67" fmla="*/ 1199430 w 5033420"/>
              <a:gd name="connsiteY67" fmla="*/ 3953693 h 4964369"/>
              <a:gd name="connsiteX68" fmla="*/ 1068461 w 5033420"/>
              <a:gd name="connsiteY68" fmla="*/ 3810818 h 4964369"/>
              <a:gd name="connsiteX69" fmla="*/ 887487 w 5033420"/>
              <a:gd name="connsiteY69" fmla="*/ 3725093 h 4964369"/>
              <a:gd name="connsiteX70" fmla="*/ 730324 w 5033420"/>
              <a:gd name="connsiteY70" fmla="*/ 3727474 h 4964369"/>
              <a:gd name="connsiteX71" fmla="*/ 596974 w 5033420"/>
              <a:gd name="connsiteY71" fmla="*/ 3784624 h 4964369"/>
              <a:gd name="connsiteX72" fmla="*/ 404093 w 5033420"/>
              <a:gd name="connsiteY72" fmla="*/ 3898924 h 4964369"/>
              <a:gd name="connsiteX73" fmla="*/ 352896 w 5033420"/>
              <a:gd name="connsiteY73" fmla="*/ 3888432 h 4964369"/>
              <a:gd name="connsiteX74" fmla="*/ 0 w 5033420"/>
              <a:gd name="connsiteY74" fmla="*/ 3005857 h 4964369"/>
              <a:gd name="connsiteX75" fmla="*/ 51668 w 5033420"/>
              <a:gd name="connsiteY75" fmla="*/ 2958330 h 4964369"/>
              <a:gd name="connsiteX76" fmla="*/ 313605 w 5033420"/>
              <a:gd name="connsiteY76" fmla="*/ 2867843 h 4964369"/>
              <a:gd name="connsiteX77" fmla="*/ 418380 w 5033420"/>
              <a:gd name="connsiteY77" fmla="*/ 2820218 h 4964369"/>
              <a:gd name="connsiteX78" fmla="*/ 487436 w 5033420"/>
              <a:gd name="connsiteY78" fmla="*/ 2763068 h 4964369"/>
              <a:gd name="connsiteX79" fmla="*/ 525537 w 5033420"/>
              <a:gd name="connsiteY79" fmla="*/ 2696393 h 4964369"/>
              <a:gd name="connsiteX80" fmla="*/ 545109 w 5033420"/>
              <a:gd name="connsiteY80" fmla="*/ 2635721 h 4964369"/>
              <a:gd name="connsiteX81" fmla="*/ 568922 w 5033420"/>
              <a:gd name="connsiteY81" fmla="*/ 2520280 h 4964369"/>
              <a:gd name="connsiteX82" fmla="*/ 1649942 w 5033420"/>
              <a:gd name="connsiteY82" fmla="*/ 2520281 h 4964369"/>
              <a:gd name="connsiteX83" fmla="*/ 2513137 w 5033420"/>
              <a:gd name="connsiteY83" fmla="*/ 3383478 h 4964369"/>
              <a:gd name="connsiteX84" fmla="*/ 3376334 w 5033420"/>
              <a:gd name="connsiteY84" fmla="*/ 2520283 h 4964369"/>
              <a:gd name="connsiteX85" fmla="*/ 2513138 w 5033420"/>
              <a:gd name="connsiteY85" fmla="*/ 1657087 h 4964369"/>
              <a:gd name="connsiteX86" fmla="*/ 1649941 w 5033420"/>
              <a:gd name="connsiteY86" fmla="*/ 2520282 h 4964369"/>
              <a:gd name="connsiteX87" fmla="*/ 1649942 w 5033420"/>
              <a:gd name="connsiteY87"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645098 w 5033420"/>
              <a:gd name="connsiteY32" fmla="*/ 3884638 h 4964369"/>
              <a:gd name="connsiteX33" fmla="*/ 4587949 w 5033420"/>
              <a:gd name="connsiteY33" fmla="*/ 3889401 h 4964369"/>
              <a:gd name="connsiteX34" fmla="*/ 4352205 w 5033420"/>
              <a:gd name="connsiteY34" fmla="*/ 3791770 h 4964369"/>
              <a:gd name="connsiteX35" fmla="*/ 4147418 w 5033420"/>
              <a:gd name="connsiteY35" fmla="*/ 3756050 h 4964369"/>
              <a:gd name="connsiteX36" fmla="*/ 3983112 w 5033420"/>
              <a:gd name="connsiteY36" fmla="*/ 3775101 h 4964369"/>
              <a:gd name="connsiteX37" fmla="*/ 3892624 w 5033420"/>
              <a:gd name="connsiteY37" fmla="*/ 3844157 h 4964369"/>
              <a:gd name="connsiteX38" fmla="*/ 3852142 w 5033420"/>
              <a:gd name="connsiteY38" fmla="*/ 3858445 h 4964369"/>
              <a:gd name="connsiteX39" fmla="*/ 3811662 w 5033420"/>
              <a:gd name="connsiteY39" fmla="*/ 3920357 h 4964369"/>
              <a:gd name="connsiteX40" fmla="*/ 3759274 w 5033420"/>
              <a:gd name="connsiteY40" fmla="*/ 3996557 h 4964369"/>
              <a:gd name="connsiteX41" fmla="*/ 3725937 w 5033420"/>
              <a:gd name="connsiteY41" fmla="*/ 4089426 h 4964369"/>
              <a:gd name="connsiteX42" fmla="*/ 3716412 w 5033420"/>
              <a:gd name="connsiteY42" fmla="*/ 4218013 h 4964369"/>
              <a:gd name="connsiteX43" fmla="*/ 3764037 w 5033420"/>
              <a:gd name="connsiteY43" fmla="*/ 4351363 h 4964369"/>
              <a:gd name="connsiteX44" fmla="*/ 3844999 w 5033420"/>
              <a:gd name="connsiteY44" fmla="*/ 4494238 h 4964369"/>
              <a:gd name="connsiteX45" fmla="*/ 3859286 w 5033420"/>
              <a:gd name="connsiteY45" fmla="*/ 4577581 h 4964369"/>
              <a:gd name="connsiteX46" fmla="*/ 3823760 w 5033420"/>
              <a:gd name="connsiteY46" fmla="*/ 4640535 h 4964369"/>
              <a:gd name="connsiteX47" fmla="*/ 2994152 w 5033420"/>
              <a:gd name="connsiteY47" fmla="*/ 4964369 h 4964369"/>
              <a:gd name="connsiteX48" fmla="*/ 2968700 w 5033420"/>
              <a:gd name="connsiteY48" fmla="*/ 4844281 h 4964369"/>
              <a:gd name="connsiteX49" fmla="*/ 2930599 w 5033420"/>
              <a:gd name="connsiteY49" fmla="*/ 4772844 h 4964369"/>
              <a:gd name="connsiteX50" fmla="*/ 2890118 w 5033420"/>
              <a:gd name="connsiteY50" fmla="*/ 4679975 h 4964369"/>
              <a:gd name="connsiteX51" fmla="*/ 2828205 w 5033420"/>
              <a:gd name="connsiteY51" fmla="*/ 4582344 h 4964369"/>
              <a:gd name="connsiteX52" fmla="*/ 2747243 w 5033420"/>
              <a:gd name="connsiteY52" fmla="*/ 4506144 h 4964369"/>
              <a:gd name="connsiteX53" fmla="*/ 2661518 w 5033420"/>
              <a:gd name="connsiteY53" fmla="*/ 4463281 h 4964369"/>
              <a:gd name="connsiteX54" fmla="*/ 2551980 w 5033420"/>
              <a:gd name="connsiteY54" fmla="*/ 4425181 h 4964369"/>
              <a:gd name="connsiteX55" fmla="*/ 2430537 w 5033420"/>
              <a:gd name="connsiteY55" fmla="*/ 4420419 h 4964369"/>
              <a:gd name="connsiteX56" fmla="*/ 2232893 w 5033420"/>
              <a:gd name="connsiteY56" fmla="*/ 4510906 h 4964369"/>
              <a:gd name="connsiteX57" fmla="*/ 2104305 w 5033420"/>
              <a:gd name="connsiteY57" fmla="*/ 4653781 h 4964369"/>
              <a:gd name="connsiteX58" fmla="*/ 2004293 w 5033420"/>
              <a:gd name="connsiteY58" fmla="*/ 4930006 h 4964369"/>
              <a:gd name="connsiteX59" fmla="*/ 1918568 w 5033420"/>
              <a:gd name="connsiteY59" fmla="*/ 4958581 h 4964369"/>
              <a:gd name="connsiteX60" fmla="*/ 1211337 w 5033420"/>
              <a:gd name="connsiteY60" fmla="*/ 4684737 h 4964369"/>
              <a:gd name="connsiteX61" fmla="*/ 1125612 w 5033420"/>
              <a:gd name="connsiteY61" fmla="*/ 4639493 h 4964369"/>
              <a:gd name="connsiteX62" fmla="*/ 1104180 w 5033420"/>
              <a:gd name="connsiteY62" fmla="*/ 4563293 h 4964369"/>
              <a:gd name="connsiteX63" fmla="*/ 1166094 w 5033420"/>
              <a:gd name="connsiteY63" fmla="*/ 4422799 h 4964369"/>
              <a:gd name="connsiteX64" fmla="*/ 1223242 w 5033420"/>
              <a:gd name="connsiteY64" fmla="*/ 4320406 h 4964369"/>
              <a:gd name="connsiteX65" fmla="*/ 1251818 w 5033420"/>
              <a:gd name="connsiteY65" fmla="*/ 4184674 h 4964369"/>
              <a:gd name="connsiteX66" fmla="*/ 1239911 w 5033420"/>
              <a:gd name="connsiteY66" fmla="*/ 4094186 h 4964369"/>
              <a:gd name="connsiteX67" fmla="*/ 1199430 w 5033420"/>
              <a:gd name="connsiteY67" fmla="*/ 3953693 h 4964369"/>
              <a:gd name="connsiteX68" fmla="*/ 1068461 w 5033420"/>
              <a:gd name="connsiteY68" fmla="*/ 3810818 h 4964369"/>
              <a:gd name="connsiteX69" fmla="*/ 887487 w 5033420"/>
              <a:gd name="connsiteY69" fmla="*/ 3725093 h 4964369"/>
              <a:gd name="connsiteX70" fmla="*/ 730324 w 5033420"/>
              <a:gd name="connsiteY70" fmla="*/ 3727474 h 4964369"/>
              <a:gd name="connsiteX71" fmla="*/ 596974 w 5033420"/>
              <a:gd name="connsiteY71" fmla="*/ 3784624 h 4964369"/>
              <a:gd name="connsiteX72" fmla="*/ 404093 w 5033420"/>
              <a:gd name="connsiteY72" fmla="*/ 3898924 h 4964369"/>
              <a:gd name="connsiteX73" fmla="*/ 352896 w 5033420"/>
              <a:gd name="connsiteY73" fmla="*/ 3888432 h 4964369"/>
              <a:gd name="connsiteX74" fmla="*/ 0 w 5033420"/>
              <a:gd name="connsiteY74" fmla="*/ 3005857 h 4964369"/>
              <a:gd name="connsiteX75" fmla="*/ 51668 w 5033420"/>
              <a:gd name="connsiteY75" fmla="*/ 2958330 h 4964369"/>
              <a:gd name="connsiteX76" fmla="*/ 313605 w 5033420"/>
              <a:gd name="connsiteY76" fmla="*/ 2867843 h 4964369"/>
              <a:gd name="connsiteX77" fmla="*/ 418380 w 5033420"/>
              <a:gd name="connsiteY77" fmla="*/ 2820218 h 4964369"/>
              <a:gd name="connsiteX78" fmla="*/ 487436 w 5033420"/>
              <a:gd name="connsiteY78" fmla="*/ 2763068 h 4964369"/>
              <a:gd name="connsiteX79" fmla="*/ 525537 w 5033420"/>
              <a:gd name="connsiteY79" fmla="*/ 2696393 h 4964369"/>
              <a:gd name="connsiteX80" fmla="*/ 545109 w 5033420"/>
              <a:gd name="connsiteY80" fmla="*/ 2635721 h 4964369"/>
              <a:gd name="connsiteX81" fmla="*/ 568922 w 5033420"/>
              <a:gd name="connsiteY81" fmla="*/ 2520280 h 4964369"/>
              <a:gd name="connsiteX82" fmla="*/ 1649942 w 5033420"/>
              <a:gd name="connsiteY82" fmla="*/ 2520281 h 4964369"/>
              <a:gd name="connsiteX83" fmla="*/ 2513137 w 5033420"/>
              <a:gd name="connsiteY83" fmla="*/ 3383478 h 4964369"/>
              <a:gd name="connsiteX84" fmla="*/ 3376334 w 5033420"/>
              <a:gd name="connsiteY84" fmla="*/ 2520283 h 4964369"/>
              <a:gd name="connsiteX85" fmla="*/ 2513138 w 5033420"/>
              <a:gd name="connsiteY85" fmla="*/ 1657087 h 4964369"/>
              <a:gd name="connsiteX86" fmla="*/ 1649941 w 5033420"/>
              <a:gd name="connsiteY86" fmla="*/ 2520282 h 4964369"/>
              <a:gd name="connsiteX87" fmla="*/ 1649942 w 5033420"/>
              <a:gd name="connsiteY87"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645098 w 5033420"/>
              <a:gd name="connsiteY32" fmla="*/ 3884638 h 4964369"/>
              <a:gd name="connsiteX33" fmla="*/ 4587949 w 5033420"/>
              <a:gd name="connsiteY33" fmla="*/ 3889401 h 4964369"/>
              <a:gd name="connsiteX34" fmla="*/ 4352205 w 5033420"/>
              <a:gd name="connsiteY34" fmla="*/ 3791770 h 4964369"/>
              <a:gd name="connsiteX35" fmla="*/ 4152180 w 5033420"/>
              <a:gd name="connsiteY35" fmla="*/ 3727475 h 4964369"/>
              <a:gd name="connsiteX36" fmla="*/ 3983112 w 5033420"/>
              <a:gd name="connsiteY36" fmla="*/ 3775101 h 4964369"/>
              <a:gd name="connsiteX37" fmla="*/ 3892624 w 5033420"/>
              <a:gd name="connsiteY37" fmla="*/ 3844157 h 4964369"/>
              <a:gd name="connsiteX38" fmla="*/ 3852142 w 5033420"/>
              <a:gd name="connsiteY38" fmla="*/ 3858445 h 4964369"/>
              <a:gd name="connsiteX39" fmla="*/ 3811662 w 5033420"/>
              <a:gd name="connsiteY39" fmla="*/ 3920357 h 4964369"/>
              <a:gd name="connsiteX40" fmla="*/ 3759274 w 5033420"/>
              <a:gd name="connsiteY40" fmla="*/ 3996557 h 4964369"/>
              <a:gd name="connsiteX41" fmla="*/ 3725937 w 5033420"/>
              <a:gd name="connsiteY41" fmla="*/ 4089426 h 4964369"/>
              <a:gd name="connsiteX42" fmla="*/ 3716412 w 5033420"/>
              <a:gd name="connsiteY42" fmla="*/ 4218013 h 4964369"/>
              <a:gd name="connsiteX43" fmla="*/ 3764037 w 5033420"/>
              <a:gd name="connsiteY43" fmla="*/ 4351363 h 4964369"/>
              <a:gd name="connsiteX44" fmla="*/ 3844999 w 5033420"/>
              <a:gd name="connsiteY44" fmla="*/ 4494238 h 4964369"/>
              <a:gd name="connsiteX45" fmla="*/ 3859286 w 5033420"/>
              <a:gd name="connsiteY45" fmla="*/ 4577581 h 4964369"/>
              <a:gd name="connsiteX46" fmla="*/ 3823760 w 5033420"/>
              <a:gd name="connsiteY46" fmla="*/ 4640535 h 4964369"/>
              <a:gd name="connsiteX47" fmla="*/ 2994152 w 5033420"/>
              <a:gd name="connsiteY47" fmla="*/ 4964369 h 4964369"/>
              <a:gd name="connsiteX48" fmla="*/ 2968700 w 5033420"/>
              <a:gd name="connsiteY48" fmla="*/ 4844281 h 4964369"/>
              <a:gd name="connsiteX49" fmla="*/ 2930599 w 5033420"/>
              <a:gd name="connsiteY49" fmla="*/ 4772844 h 4964369"/>
              <a:gd name="connsiteX50" fmla="*/ 2890118 w 5033420"/>
              <a:gd name="connsiteY50" fmla="*/ 4679975 h 4964369"/>
              <a:gd name="connsiteX51" fmla="*/ 2828205 w 5033420"/>
              <a:gd name="connsiteY51" fmla="*/ 4582344 h 4964369"/>
              <a:gd name="connsiteX52" fmla="*/ 2747243 w 5033420"/>
              <a:gd name="connsiteY52" fmla="*/ 4506144 h 4964369"/>
              <a:gd name="connsiteX53" fmla="*/ 2661518 w 5033420"/>
              <a:gd name="connsiteY53" fmla="*/ 4463281 h 4964369"/>
              <a:gd name="connsiteX54" fmla="*/ 2551980 w 5033420"/>
              <a:gd name="connsiteY54" fmla="*/ 4425181 h 4964369"/>
              <a:gd name="connsiteX55" fmla="*/ 2430537 w 5033420"/>
              <a:gd name="connsiteY55" fmla="*/ 4420419 h 4964369"/>
              <a:gd name="connsiteX56" fmla="*/ 2232893 w 5033420"/>
              <a:gd name="connsiteY56" fmla="*/ 4510906 h 4964369"/>
              <a:gd name="connsiteX57" fmla="*/ 2104305 w 5033420"/>
              <a:gd name="connsiteY57" fmla="*/ 4653781 h 4964369"/>
              <a:gd name="connsiteX58" fmla="*/ 2004293 w 5033420"/>
              <a:gd name="connsiteY58" fmla="*/ 4930006 h 4964369"/>
              <a:gd name="connsiteX59" fmla="*/ 1918568 w 5033420"/>
              <a:gd name="connsiteY59" fmla="*/ 4958581 h 4964369"/>
              <a:gd name="connsiteX60" fmla="*/ 1211337 w 5033420"/>
              <a:gd name="connsiteY60" fmla="*/ 4684737 h 4964369"/>
              <a:gd name="connsiteX61" fmla="*/ 1125612 w 5033420"/>
              <a:gd name="connsiteY61" fmla="*/ 4639493 h 4964369"/>
              <a:gd name="connsiteX62" fmla="*/ 1104180 w 5033420"/>
              <a:gd name="connsiteY62" fmla="*/ 4563293 h 4964369"/>
              <a:gd name="connsiteX63" fmla="*/ 1166094 w 5033420"/>
              <a:gd name="connsiteY63" fmla="*/ 4422799 h 4964369"/>
              <a:gd name="connsiteX64" fmla="*/ 1223242 w 5033420"/>
              <a:gd name="connsiteY64" fmla="*/ 4320406 h 4964369"/>
              <a:gd name="connsiteX65" fmla="*/ 1251818 w 5033420"/>
              <a:gd name="connsiteY65" fmla="*/ 4184674 h 4964369"/>
              <a:gd name="connsiteX66" fmla="*/ 1239911 w 5033420"/>
              <a:gd name="connsiteY66" fmla="*/ 4094186 h 4964369"/>
              <a:gd name="connsiteX67" fmla="*/ 1199430 w 5033420"/>
              <a:gd name="connsiteY67" fmla="*/ 3953693 h 4964369"/>
              <a:gd name="connsiteX68" fmla="*/ 1068461 w 5033420"/>
              <a:gd name="connsiteY68" fmla="*/ 3810818 h 4964369"/>
              <a:gd name="connsiteX69" fmla="*/ 887487 w 5033420"/>
              <a:gd name="connsiteY69" fmla="*/ 3725093 h 4964369"/>
              <a:gd name="connsiteX70" fmla="*/ 730324 w 5033420"/>
              <a:gd name="connsiteY70" fmla="*/ 3727474 h 4964369"/>
              <a:gd name="connsiteX71" fmla="*/ 596974 w 5033420"/>
              <a:gd name="connsiteY71" fmla="*/ 3784624 h 4964369"/>
              <a:gd name="connsiteX72" fmla="*/ 404093 w 5033420"/>
              <a:gd name="connsiteY72" fmla="*/ 3898924 h 4964369"/>
              <a:gd name="connsiteX73" fmla="*/ 352896 w 5033420"/>
              <a:gd name="connsiteY73" fmla="*/ 3888432 h 4964369"/>
              <a:gd name="connsiteX74" fmla="*/ 0 w 5033420"/>
              <a:gd name="connsiteY74" fmla="*/ 3005857 h 4964369"/>
              <a:gd name="connsiteX75" fmla="*/ 51668 w 5033420"/>
              <a:gd name="connsiteY75" fmla="*/ 2958330 h 4964369"/>
              <a:gd name="connsiteX76" fmla="*/ 313605 w 5033420"/>
              <a:gd name="connsiteY76" fmla="*/ 2867843 h 4964369"/>
              <a:gd name="connsiteX77" fmla="*/ 418380 w 5033420"/>
              <a:gd name="connsiteY77" fmla="*/ 2820218 h 4964369"/>
              <a:gd name="connsiteX78" fmla="*/ 487436 w 5033420"/>
              <a:gd name="connsiteY78" fmla="*/ 2763068 h 4964369"/>
              <a:gd name="connsiteX79" fmla="*/ 525537 w 5033420"/>
              <a:gd name="connsiteY79" fmla="*/ 2696393 h 4964369"/>
              <a:gd name="connsiteX80" fmla="*/ 545109 w 5033420"/>
              <a:gd name="connsiteY80" fmla="*/ 2635721 h 4964369"/>
              <a:gd name="connsiteX81" fmla="*/ 568922 w 5033420"/>
              <a:gd name="connsiteY81" fmla="*/ 2520280 h 4964369"/>
              <a:gd name="connsiteX82" fmla="*/ 1649942 w 5033420"/>
              <a:gd name="connsiteY82" fmla="*/ 2520281 h 4964369"/>
              <a:gd name="connsiteX83" fmla="*/ 2513137 w 5033420"/>
              <a:gd name="connsiteY83" fmla="*/ 3383478 h 4964369"/>
              <a:gd name="connsiteX84" fmla="*/ 3376334 w 5033420"/>
              <a:gd name="connsiteY84" fmla="*/ 2520283 h 4964369"/>
              <a:gd name="connsiteX85" fmla="*/ 2513138 w 5033420"/>
              <a:gd name="connsiteY85" fmla="*/ 1657087 h 4964369"/>
              <a:gd name="connsiteX86" fmla="*/ 1649941 w 5033420"/>
              <a:gd name="connsiteY86" fmla="*/ 2520282 h 4964369"/>
              <a:gd name="connsiteX87" fmla="*/ 1649942 w 5033420"/>
              <a:gd name="connsiteY87"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645098 w 5033420"/>
              <a:gd name="connsiteY32" fmla="*/ 3884638 h 4964369"/>
              <a:gd name="connsiteX33" fmla="*/ 4587949 w 5033420"/>
              <a:gd name="connsiteY33" fmla="*/ 3889401 h 4964369"/>
              <a:gd name="connsiteX34" fmla="*/ 4352205 w 5033420"/>
              <a:gd name="connsiteY34" fmla="*/ 3791770 h 4964369"/>
              <a:gd name="connsiteX35" fmla="*/ 4156942 w 5033420"/>
              <a:gd name="connsiteY35" fmla="*/ 3739381 h 4964369"/>
              <a:gd name="connsiteX36" fmla="*/ 3983112 w 5033420"/>
              <a:gd name="connsiteY36" fmla="*/ 3775101 h 4964369"/>
              <a:gd name="connsiteX37" fmla="*/ 3892624 w 5033420"/>
              <a:gd name="connsiteY37" fmla="*/ 3844157 h 4964369"/>
              <a:gd name="connsiteX38" fmla="*/ 3852142 w 5033420"/>
              <a:gd name="connsiteY38" fmla="*/ 3858445 h 4964369"/>
              <a:gd name="connsiteX39" fmla="*/ 3811662 w 5033420"/>
              <a:gd name="connsiteY39" fmla="*/ 3920357 h 4964369"/>
              <a:gd name="connsiteX40" fmla="*/ 3759274 w 5033420"/>
              <a:gd name="connsiteY40" fmla="*/ 3996557 h 4964369"/>
              <a:gd name="connsiteX41" fmla="*/ 3725937 w 5033420"/>
              <a:gd name="connsiteY41" fmla="*/ 4089426 h 4964369"/>
              <a:gd name="connsiteX42" fmla="*/ 3716412 w 5033420"/>
              <a:gd name="connsiteY42" fmla="*/ 4218013 h 4964369"/>
              <a:gd name="connsiteX43" fmla="*/ 3764037 w 5033420"/>
              <a:gd name="connsiteY43" fmla="*/ 4351363 h 4964369"/>
              <a:gd name="connsiteX44" fmla="*/ 3844999 w 5033420"/>
              <a:gd name="connsiteY44" fmla="*/ 4494238 h 4964369"/>
              <a:gd name="connsiteX45" fmla="*/ 3859286 w 5033420"/>
              <a:gd name="connsiteY45" fmla="*/ 4577581 h 4964369"/>
              <a:gd name="connsiteX46" fmla="*/ 3823760 w 5033420"/>
              <a:gd name="connsiteY46" fmla="*/ 4640535 h 4964369"/>
              <a:gd name="connsiteX47" fmla="*/ 2994152 w 5033420"/>
              <a:gd name="connsiteY47" fmla="*/ 4964369 h 4964369"/>
              <a:gd name="connsiteX48" fmla="*/ 2968700 w 5033420"/>
              <a:gd name="connsiteY48" fmla="*/ 4844281 h 4964369"/>
              <a:gd name="connsiteX49" fmla="*/ 2930599 w 5033420"/>
              <a:gd name="connsiteY49" fmla="*/ 4772844 h 4964369"/>
              <a:gd name="connsiteX50" fmla="*/ 2890118 w 5033420"/>
              <a:gd name="connsiteY50" fmla="*/ 4679975 h 4964369"/>
              <a:gd name="connsiteX51" fmla="*/ 2828205 w 5033420"/>
              <a:gd name="connsiteY51" fmla="*/ 4582344 h 4964369"/>
              <a:gd name="connsiteX52" fmla="*/ 2747243 w 5033420"/>
              <a:gd name="connsiteY52" fmla="*/ 4506144 h 4964369"/>
              <a:gd name="connsiteX53" fmla="*/ 2661518 w 5033420"/>
              <a:gd name="connsiteY53" fmla="*/ 4463281 h 4964369"/>
              <a:gd name="connsiteX54" fmla="*/ 2551980 w 5033420"/>
              <a:gd name="connsiteY54" fmla="*/ 4425181 h 4964369"/>
              <a:gd name="connsiteX55" fmla="*/ 2430537 w 5033420"/>
              <a:gd name="connsiteY55" fmla="*/ 4420419 h 4964369"/>
              <a:gd name="connsiteX56" fmla="*/ 2232893 w 5033420"/>
              <a:gd name="connsiteY56" fmla="*/ 4510906 h 4964369"/>
              <a:gd name="connsiteX57" fmla="*/ 2104305 w 5033420"/>
              <a:gd name="connsiteY57" fmla="*/ 4653781 h 4964369"/>
              <a:gd name="connsiteX58" fmla="*/ 2004293 w 5033420"/>
              <a:gd name="connsiteY58" fmla="*/ 4930006 h 4964369"/>
              <a:gd name="connsiteX59" fmla="*/ 1918568 w 5033420"/>
              <a:gd name="connsiteY59" fmla="*/ 4958581 h 4964369"/>
              <a:gd name="connsiteX60" fmla="*/ 1211337 w 5033420"/>
              <a:gd name="connsiteY60" fmla="*/ 4684737 h 4964369"/>
              <a:gd name="connsiteX61" fmla="*/ 1125612 w 5033420"/>
              <a:gd name="connsiteY61" fmla="*/ 4639493 h 4964369"/>
              <a:gd name="connsiteX62" fmla="*/ 1104180 w 5033420"/>
              <a:gd name="connsiteY62" fmla="*/ 4563293 h 4964369"/>
              <a:gd name="connsiteX63" fmla="*/ 1166094 w 5033420"/>
              <a:gd name="connsiteY63" fmla="*/ 4422799 h 4964369"/>
              <a:gd name="connsiteX64" fmla="*/ 1223242 w 5033420"/>
              <a:gd name="connsiteY64" fmla="*/ 4320406 h 4964369"/>
              <a:gd name="connsiteX65" fmla="*/ 1251818 w 5033420"/>
              <a:gd name="connsiteY65" fmla="*/ 4184674 h 4964369"/>
              <a:gd name="connsiteX66" fmla="*/ 1239911 w 5033420"/>
              <a:gd name="connsiteY66" fmla="*/ 4094186 h 4964369"/>
              <a:gd name="connsiteX67" fmla="*/ 1199430 w 5033420"/>
              <a:gd name="connsiteY67" fmla="*/ 3953693 h 4964369"/>
              <a:gd name="connsiteX68" fmla="*/ 1068461 w 5033420"/>
              <a:gd name="connsiteY68" fmla="*/ 3810818 h 4964369"/>
              <a:gd name="connsiteX69" fmla="*/ 887487 w 5033420"/>
              <a:gd name="connsiteY69" fmla="*/ 3725093 h 4964369"/>
              <a:gd name="connsiteX70" fmla="*/ 730324 w 5033420"/>
              <a:gd name="connsiteY70" fmla="*/ 3727474 h 4964369"/>
              <a:gd name="connsiteX71" fmla="*/ 596974 w 5033420"/>
              <a:gd name="connsiteY71" fmla="*/ 3784624 h 4964369"/>
              <a:gd name="connsiteX72" fmla="*/ 404093 w 5033420"/>
              <a:gd name="connsiteY72" fmla="*/ 3898924 h 4964369"/>
              <a:gd name="connsiteX73" fmla="*/ 352896 w 5033420"/>
              <a:gd name="connsiteY73" fmla="*/ 3888432 h 4964369"/>
              <a:gd name="connsiteX74" fmla="*/ 0 w 5033420"/>
              <a:gd name="connsiteY74" fmla="*/ 3005857 h 4964369"/>
              <a:gd name="connsiteX75" fmla="*/ 51668 w 5033420"/>
              <a:gd name="connsiteY75" fmla="*/ 2958330 h 4964369"/>
              <a:gd name="connsiteX76" fmla="*/ 313605 w 5033420"/>
              <a:gd name="connsiteY76" fmla="*/ 2867843 h 4964369"/>
              <a:gd name="connsiteX77" fmla="*/ 418380 w 5033420"/>
              <a:gd name="connsiteY77" fmla="*/ 2820218 h 4964369"/>
              <a:gd name="connsiteX78" fmla="*/ 487436 w 5033420"/>
              <a:gd name="connsiteY78" fmla="*/ 2763068 h 4964369"/>
              <a:gd name="connsiteX79" fmla="*/ 525537 w 5033420"/>
              <a:gd name="connsiteY79" fmla="*/ 2696393 h 4964369"/>
              <a:gd name="connsiteX80" fmla="*/ 545109 w 5033420"/>
              <a:gd name="connsiteY80" fmla="*/ 2635721 h 4964369"/>
              <a:gd name="connsiteX81" fmla="*/ 568922 w 5033420"/>
              <a:gd name="connsiteY81" fmla="*/ 2520280 h 4964369"/>
              <a:gd name="connsiteX82" fmla="*/ 1649942 w 5033420"/>
              <a:gd name="connsiteY82" fmla="*/ 2520281 h 4964369"/>
              <a:gd name="connsiteX83" fmla="*/ 2513137 w 5033420"/>
              <a:gd name="connsiteY83" fmla="*/ 3383478 h 4964369"/>
              <a:gd name="connsiteX84" fmla="*/ 3376334 w 5033420"/>
              <a:gd name="connsiteY84" fmla="*/ 2520283 h 4964369"/>
              <a:gd name="connsiteX85" fmla="*/ 2513138 w 5033420"/>
              <a:gd name="connsiteY85" fmla="*/ 1657087 h 4964369"/>
              <a:gd name="connsiteX86" fmla="*/ 1649941 w 5033420"/>
              <a:gd name="connsiteY86" fmla="*/ 2520282 h 4964369"/>
              <a:gd name="connsiteX87" fmla="*/ 1649942 w 5033420"/>
              <a:gd name="connsiteY87"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645098 w 5033420"/>
              <a:gd name="connsiteY32" fmla="*/ 3884638 h 4964369"/>
              <a:gd name="connsiteX33" fmla="*/ 4587949 w 5033420"/>
              <a:gd name="connsiteY33" fmla="*/ 3889401 h 4964369"/>
              <a:gd name="connsiteX34" fmla="*/ 4352205 w 5033420"/>
              <a:gd name="connsiteY34" fmla="*/ 3791770 h 4964369"/>
              <a:gd name="connsiteX35" fmla="*/ 4156942 w 5033420"/>
              <a:gd name="connsiteY35" fmla="*/ 3739381 h 4964369"/>
              <a:gd name="connsiteX36" fmla="*/ 3983112 w 5033420"/>
              <a:gd name="connsiteY36" fmla="*/ 3775101 h 4964369"/>
              <a:gd name="connsiteX37" fmla="*/ 3852142 w 5033420"/>
              <a:gd name="connsiteY37" fmla="*/ 3858445 h 4964369"/>
              <a:gd name="connsiteX38" fmla="*/ 3811662 w 5033420"/>
              <a:gd name="connsiteY38" fmla="*/ 3920357 h 4964369"/>
              <a:gd name="connsiteX39" fmla="*/ 3759274 w 5033420"/>
              <a:gd name="connsiteY39" fmla="*/ 3996557 h 4964369"/>
              <a:gd name="connsiteX40" fmla="*/ 3725937 w 5033420"/>
              <a:gd name="connsiteY40" fmla="*/ 4089426 h 4964369"/>
              <a:gd name="connsiteX41" fmla="*/ 3716412 w 5033420"/>
              <a:gd name="connsiteY41" fmla="*/ 4218013 h 4964369"/>
              <a:gd name="connsiteX42" fmla="*/ 3764037 w 5033420"/>
              <a:gd name="connsiteY42" fmla="*/ 4351363 h 4964369"/>
              <a:gd name="connsiteX43" fmla="*/ 3844999 w 5033420"/>
              <a:gd name="connsiteY43" fmla="*/ 4494238 h 4964369"/>
              <a:gd name="connsiteX44" fmla="*/ 3859286 w 5033420"/>
              <a:gd name="connsiteY44" fmla="*/ 4577581 h 4964369"/>
              <a:gd name="connsiteX45" fmla="*/ 3823760 w 5033420"/>
              <a:gd name="connsiteY45" fmla="*/ 4640535 h 4964369"/>
              <a:gd name="connsiteX46" fmla="*/ 2994152 w 5033420"/>
              <a:gd name="connsiteY46" fmla="*/ 4964369 h 4964369"/>
              <a:gd name="connsiteX47" fmla="*/ 2968700 w 5033420"/>
              <a:gd name="connsiteY47" fmla="*/ 4844281 h 4964369"/>
              <a:gd name="connsiteX48" fmla="*/ 2930599 w 5033420"/>
              <a:gd name="connsiteY48" fmla="*/ 4772844 h 4964369"/>
              <a:gd name="connsiteX49" fmla="*/ 2890118 w 5033420"/>
              <a:gd name="connsiteY49" fmla="*/ 4679975 h 4964369"/>
              <a:gd name="connsiteX50" fmla="*/ 2828205 w 5033420"/>
              <a:gd name="connsiteY50" fmla="*/ 4582344 h 4964369"/>
              <a:gd name="connsiteX51" fmla="*/ 2747243 w 5033420"/>
              <a:gd name="connsiteY51" fmla="*/ 4506144 h 4964369"/>
              <a:gd name="connsiteX52" fmla="*/ 2661518 w 5033420"/>
              <a:gd name="connsiteY52" fmla="*/ 4463281 h 4964369"/>
              <a:gd name="connsiteX53" fmla="*/ 2551980 w 5033420"/>
              <a:gd name="connsiteY53" fmla="*/ 4425181 h 4964369"/>
              <a:gd name="connsiteX54" fmla="*/ 2430537 w 5033420"/>
              <a:gd name="connsiteY54" fmla="*/ 4420419 h 4964369"/>
              <a:gd name="connsiteX55" fmla="*/ 2232893 w 5033420"/>
              <a:gd name="connsiteY55" fmla="*/ 4510906 h 4964369"/>
              <a:gd name="connsiteX56" fmla="*/ 2104305 w 5033420"/>
              <a:gd name="connsiteY56" fmla="*/ 4653781 h 4964369"/>
              <a:gd name="connsiteX57" fmla="*/ 2004293 w 5033420"/>
              <a:gd name="connsiteY57" fmla="*/ 4930006 h 4964369"/>
              <a:gd name="connsiteX58" fmla="*/ 1918568 w 5033420"/>
              <a:gd name="connsiteY58" fmla="*/ 4958581 h 4964369"/>
              <a:gd name="connsiteX59" fmla="*/ 1211337 w 5033420"/>
              <a:gd name="connsiteY59" fmla="*/ 4684737 h 4964369"/>
              <a:gd name="connsiteX60" fmla="*/ 1125612 w 5033420"/>
              <a:gd name="connsiteY60" fmla="*/ 4639493 h 4964369"/>
              <a:gd name="connsiteX61" fmla="*/ 1104180 w 5033420"/>
              <a:gd name="connsiteY61" fmla="*/ 4563293 h 4964369"/>
              <a:gd name="connsiteX62" fmla="*/ 1166094 w 5033420"/>
              <a:gd name="connsiteY62" fmla="*/ 4422799 h 4964369"/>
              <a:gd name="connsiteX63" fmla="*/ 1223242 w 5033420"/>
              <a:gd name="connsiteY63" fmla="*/ 4320406 h 4964369"/>
              <a:gd name="connsiteX64" fmla="*/ 1251818 w 5033420"/>
              <a:gd name="connsiteY64" fmla="*/ 4184674 h 4964369"/>
              <a:gd name="connsiteX65" fmla="*/ 1239911 w 5033420"/>
              <a:gd name="connsiteY65" fmla="*/ 4094186 h 4964369"/>
              <a:gd name="connsiteX66" fmla="*/ 1199430 w 5033420"/>
              <a:gd name="connsiteY66" fmla="*/ 3953693 h 4964369"/>
              <a:gd name="connsiteX67" fmla="*/ 1068461 w 5033420"/>
              <a:gd name="connsiteY67" fmla="*/ 3810818 h 4964369"/>
              <a:gd name="connsiteX68" fmla="*/ 887487 w 5033420"/>
              <a:gd name="connsiteY68" fmla="*/ 3725093 h 4964369"/>
              <a:gd name="connsiteX69" fmla="*/ 730324 w 5033420"/>
              <a:gd name="connsiteY69" fmla="*/ 3727474 h 4964369"/>
              <a:gd name="connsiteX70" fmla="*/ 596974 w 5033420"/>
              <a:gd name="connsiteY70" fmla="*/ 3784624 h 4964369"/>
              <a:gd name="connsiteX71" fmla="*/ 404093 w 5033420"/>
              <a:gd name="connsiteY71" fmla="*/ 3898924 h 4964369"/>
              <a:gd name="connsiteX72" fmla="*/ 352896 w 5033420"/>
              <a:gd name="connsiteY72" fmla="*/ 3888432 h 4964369"/>
              <a:gd name="connsiteX73" fmla="*/ 0 w 5033420"/>
              <a:gd name="connsiteY73" fmla="*/ 3005857 h 4964369"/>
              <a:gd name="connsiteX74" fmla="*/ 51668 w 5033420"/>
              <a:gd name="connsiteY74" fmla="*/ 2958330 h 4964369"/>
              <a:gd name="connsiteX75" fmla="*/ 313605 w 5033420"/>
              <a:gd name="connsiteY75" fmla="*/ 2867843 h 4964369"/>
              <a:gd name="connsiteX76" fmla="*/ 418380 w 5033420"/>
              <a:gd name="connsiteY76" fmla="*/ 2820218 h 4964369"/>
              <a:gd name="connsiteX77" fmla="*/ 487436 w 5033420"/>
              <a:gd name="connsiteY77" fmla="*/ 2763068 h 4964369"/>
              <a:gd name="connsiteX78" fmla="*/ 525537 w 5033420"/>
              <a:gd name="connsiteY78" fmla="*/ 2696393 h 4964369"/>
              <a:gd name="connsiteX79" fmla="*/ 545109 w 5033420"/>
              <a:gd name="connsiteY79" fmla="*/ 2635721 h 4964369"/>
              <a:gd name="connsiteX80" fmla="*/ 568922 w 5033420"/>
              <a:gd name="connsiteY80" fmla="*/ 2520280 h 4964369"/>
              <a:gd name="connsiteX81" fmla="*/ 1649942 w 5033420"/>
              <a:gd name="connsiteY81" fmla="*/ 2520281 h 4964369"/>
              <a:gd name="connsiteX82" fmla="*/ 2513137 w 5033420"/>
              <a:gd name="connsiteY82" fmla="*/ 3383478 h 4964369"/>
              <a:gd name="connsiteX83" fmla="*/ 3376334 w 5033420"/>
              <a:gd name="connsiteY83" fmla="*/ 2520283 h 4964369"/>
              <a:gd name="connsiteX84" fmla="*/ 2513138 w 5033420"/>
              <a:gd name="connsiteY84" fmla="*/ 1657087 h 4964369"/>
              <a:gd name="connsiteX85" fmla="*/ 1649941 w 5033420"/>
              <a:gd name="connsiteY85" fmla="*/ 2520282 h 4964369"/>
              <a:gd name="connsiteX86" fmla="*/ 1649942 w 5033420"/>
              <a:gd name="connsiteY86"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645098 w 5033420"/>
              <a:gd name="connsiteY32" fmla="*/ 3884638 h 4964369"/>
              <a:gd name="connsiteX33" fmla="*/ 4587949 w 5033420"/>
              <a:gd name="connsiteY33" fmla="*/ 3889401 h 4964369"/>
              <a:gd name="connsiteX34" fmla="*/ 4352205 w 5033420"/>
              <a:gd name="connsiteY34" fmla="*/ 3791770 h 4964369"/>
              <a:gd name="connsiteX35" fmla="*/ 4156942 w 5033420"/>
              <a:gd name="connsiteY35" fmla="*/ 3739381 h 4964369"/>
              <a:gd name="connsiteX36" fmla="*/ 3983112 w 5033420"/>
              <a:gd name="connsiteY36" fmla="*/ 3775101 h 4964369"/>
              <a:gd name="connsiteX37" fmla="*/ 3914055 w 5033420"/>
              <a:gd name="connsiteY37" fmla="*/ 3806057 h 4964369"/>
              <a:gd name="connsiteX38" fmla="*/ 3852142 w 5033420"/>
              <a:gd name="connsiteY38" fmla="*/ 3858445 h 4964369"/>
              <a:gd name="connsiteX39" fmla="*/ 3811662 w 5033420"/>
              <a:gd name="connsiteY39" fmla="*/ 3920357 h 4964369"/>
              <a:gd name="connsiteX40" fmla="*/ 3759274 w 5033420"/>
              <a:gd name="connsiteY40" fmla="*/ 3996557 h 4964369"/>
              <a:gd name="connsiteX41" fmla="*/ 3725937 w 5033420"/>
              <a:gd name="connsiteY41" fmla="*/ 4089426 h 4964369"/>
              <a:gd name="connsiteX42" fmla="*/ 3716412 w 5033420"/>
              <a:gd name="connsiteY42" fmla="*/ 4218013 h 4964369"/>
              <a:gd name="connsiteX43" fmla="*/ 3764037 w 5033420"/>
              <a:gd name="connsiteY43" fmla="*/ 4351363 h 4964369"/>
              <a:gd name="connsiteX44" fmla="*/ 3844999 w 5033420"/>
              <a:gd name="connsiteY44" fmla="*/ 4494238 h 4964369"/>
              <a:gd name="connsiteX45" fmla="*/ 3859286 w 5033420"/>
              <a:gd name="connsiteY45" fmla="*/ 4577581 h 4964369"/>
              <a:gd name="connsiteX46" fmla="*/ 3823760 w 5033420"/>
              <a:gd name="connsiteY46" fmla="*/ 4640535 h 4964369"/>
              <a:gd name="connsiteX47" fmla="*/ 2994152 w 5033420"/>
              <a:gd name="connsiteY47" fmla="*/ 4964369 h 4964369"/>
              <a:gd name="connsiteX48" fmla="*/ 2968700 w 5033420"/>
              <a:gd name="connsiteY48" fmla="*/ 4844281 h 4964369"/>
              <a:gd name="connsiteX49" fmla="*/ 2930599 w 5033420"/>
              <a:gd name="connsiteY49" fmla="*/ 4772844 h 4964369"/>
              <a:gd name="connsiteX50" fmla="*/ 2890118 w 5033420"/>
              <a:gd name="connsiteY50" fmla="*/ 4679975 h 4964369"/>
              <a:gd name="connsiteX51" fmla="*/ 2828205 w 5033420"/>
              <a:gd name="connsiteY51" fmla="*/ 4582344 h 4964369"/>
              <a:gd name="connsiteX52" fmla="*/ 2747243 w 5033420"/>
              <a:gd name="connsiteY52" fmla="*/ 4506144 h 4964369"/>
              <a:gd name="connsiteX53" fmla="*/ 2661518 w 5033420"/>
              <a:gd name="connsiteY53" fmla="*/ 4463281 h 4964369"/>
              <a:gd name="connsiteX54" fmla="*/ 2551980 w 5033420"/>
              <a:gd name="connsiteY54" fmla="*/ 4425181 h 4964369"/>
              <a:gd name="connsiteX55" fmla="*/ 2430537 w 5033420"/>
              <a:gd name="connsiteY55" fmla="*/ 4420419 h 4964369"/>
              <a:gd name="connsiteX56" fmla="*/ 2232893 w 5033420"/>
              <a:gd name="connsiteY56" fmla="*/ 4510906 h 4964369"/>
              <a:gd name="connsiteX57" fmla="*/ 2104305 w 5033420"/>
              <a:gd name="connsiteY57" fmla="*/ 4653781 h 4964369"/>
              <a:gd name="connsiteX58" fmla="*/ 2004293 w 5033420"/>
              <a:gd name="connsiteY58" fmla="*/ 4930006 h 4964369"/>
              <a:gd name="connsiteX59" fmla="*/ 1918568 w 5033420"/>
              <a:gd name="connsiteY59" fmla="*/ 4958581 h 4964369"/>
              <a:gd name="connsiteX60" fmla="*/ 1211337 w 5033420"/>
              <a:gd name="connsiteY60" fmla="*/ 4684737 h 4964369"/>
              <a:gd name="connsiteX61" fmla="*/ 1125612 w 5033420"/>
              <a:gd name="connsiteY61" fmla="*/ 4639493 h 4964369"/>
              <a:gd name="connsiteX62" fmla="*/ 1104180 w 5033420"/>
              <a:gd name="connsiteY62" fmla="*/ 4563293 h 4964369"/>
              <a:gd name="connsiteX63" fmla="*/ 1166094 w 5033420"/>
              <a:gd name="connsiteY63" fmla="*/ 4422799 h 4964369"/>
              <a:gd name="connsiteX64" fmla="*/ 1223242 w 5033420"/>
              <a:gd name="connsiteY64" fmla="*/ 4320406 h 4964369"/>
              <a:gd name="connsiteX65" fmla="*/ 1251818 w 5033420"/>
              <a:gd name="connsiteY65" fmla="*/ 4184674 h 4964369"/>
              <a:gd name="connsiteX66" fmla="*/ 1239911 w 5033420"/>
              <a:gd name="connsiteY66" fmla="*/ 4094186 h 4964369"/>
              <a:gd name="connsiteX67" fmla="*/ 1199430 w 5033420"/>
              <a:gd name="connsiteY67" fmla="*/ 3953693 h 4964369"/>
              <a:gd name="connsiteX68" fmla="*/ 1068461 w 5033420"/>
              <a:gd name="connsiteY68" fmla="*/ 3810818 h 4964369"/>
              <a:gd name="connsiteX69" fmla="*/ 887487 w 5033420"/>
              <a:gd name="connsiteY69" fmla="*/ 3725093 h 4964369"/>
              <a:gd name="connsiteX70" fmla="*/ 730324 w 5033420"/>
              <a:gd name="connsiteY70" fmla="*/ 3727474 h 4964369"/>
              <a:gd name="connsiteX71" fmla="*/ 596974 w 5033420"/>
              <a:gd name="connsiteY71" fmla="*/ 3784624 h 4964369"/>
              <a:gd name="connsiteX72" fmla="*/ 404093 w 5033420"/>
              <a:gd name="connsiteY72" fmla="*/ 3898924 h 4964369"/>
              <a:gd name="connsiteX73" fmla="*/ 352896 w 5033420"/>
              <a:gd name="connsiteY73" fmla="*/ 3888432 h 4964369"/>
              <a:gd name="connsiteX74" fmla="*/ 0 w 5033420"/>
              <a:gd name="connsiteY74" fmla="*/ 3005857 h 4964369"/>
              <a:gd name="connsiteX75" fmla="*/ 51668 w 5033420"/>
              <a:gd name="connsiteY75" fmla="*/ 2958330 h 4964369"/>
              <a:gd name="connsiteX76" fmla="*/ 313605 w 5033420"/>
              <a:gd name="connsiteY76" fmla="*/ 2867843 h 4964369"/>
              <a:gd name="connsiteX77" fmla="*/ 418380 w 5033420"/>
              <a:gd name="connsiteY77" fmla="*/ 2820218 h 4964369"/>
              <a:gd name="connsiteX78" fmla="*/ 487436 w 5033420"/>
              <a:gd name="connsiteY78" fmla="*/ 2763068 h 4964369"/>
              <a:gd name="connsiteX79" fmla="*/ 525537 w 5033420"/>
              <a:gd name="connsiteY79" fmla="*/ 2696393 h 4964369"/>
              <a:gd name="connsiteX80" fmla="*/ 545109 w 5033420"/>
              <a:gd name="connsiteY80" fmla="*/ 2635721 h 4964369"/>
              <a:gd name="connsiteX81" fmla="*/ 568922 w 5033420"/>
              <a:gd name="connsiteY81" fmla="*/ 2520280 h 4964369"/>
              <a:gd name="connsiteX82" fmla="*/ 1649942 w 5033420"/>
              <a:gd name="connsiteY82" fmla="*/ 2520281 h 4964369"/>
              <a:gd name="connsiteX83" fmla="*/ 2513137 w 5033420"/>
              <a:gd name="connsiteY83" fmla="*/ 3383478 h 4964369"/>
              <a:gd name="connsiteX84" fmla="*/ 3376334 w 5033420"/>
              <a:gd name="connsiteY84" fmla="*/ 2520283 h 4964369"/>
              <a:gd name="connsiteX85" fmla="*/ 2513138 w 5033420"/>
              <a:gd name="connsiteY85" fmla="*/ 1657087 h 4964369"/>
              <a:gd name="connsiteX86" fmla="*/ 1649941 w 5033420"/>
              <a:gd name="connsiteY86" fmla="*/ 2520282 h 4964369"/>
              <a:gd name="connsiteX87" fmla="*/ 1649942 w 5033420"/>
              <a:gd name="connsiteY87"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645098 w 5033420"/>
              <a:gd name="connsiteY32" fmla="*/ 3884638 h 4964369"/>
              <a:gd name="connsiteX33" fmla="*/ 4587949 w 5033420"/>
              <a:gd name="connsiteY33" fmla="*/ 3889401 h 4964369"/>
              <a:gd name="connsiteX34" fmla="*/ 4352205 w 5033420"/>
              <a:gd name="connsiteY34" fmla="*/ 3794152 h 4964369"/>
              <a:gd name="connsiteX35" fmla="*/ 4156942 w 5033420"/>
              <a:gd name="connsiteY35" fmla="*/ 3739381 h 4964369"/>
              <a:gd name="connsiteX36" fmla="*/ 3983112 w 5033420"/>
              <a:gd name="connsiteY36" fmla="*/ 3775101 h 4964369"/>
              <a:gd name="connsiteX37" fmla="*/ 3914055 w 5033420"/>
              <a:gd name="connsiteY37" fmla="*/ 3806057 h 4964369"/>
              <a:gd name="connsiteX38" fmla="*/ 3852142 w 5033420"/>
              <a:gd name="connsiteY38" fmla="*/ 3858445 h 4964369"/>
              <a:gd name="connsiteX39" fmla="*/ 3811662 w 5033420"/>
              <a:gd name="connsiteY39" fmla="*/ 3920357 h 4964369"/>
              <a:gd name="connsiteX40" fmla="*/ 3759274 w 5033420"/>
              <a:gd name="connsiteY40" fmla="*/ 3996557 h 4964369"/>
              <a:gd name="connsiteX41" fmla="*/ 3725937 w 5033420"/>
              <a:gd name="connsiteY41" fmla="*/ 4089426 h 4964369"/>
              <a:gd name="connsiteX42" fmla="*/ 3716412 w 5033420"/>
              <a:gd name="connsiteY42" fmla="*/ 4218013 h 4964369"/>
              <a:gd name="connsiteX43" fmla="*/ 3764037 w 5033420"/>
              <a:gd name="connsiteY43" fmla="*/ 4351363 h 4964369"/>
              <a:gd name="connsiteX44" fmla="*/ 3844999 w 5033420"/>
              <a:gd name="connsiteY44" fmla="*/ 4494238 h 4964369"/>
              <a:gd name="connsiteX45" fmla="*/ 3859286 w 5033420"/>
              <a:gd name="connsiteY45" fmla="*/ 4577581 h 4964369"/>
              <a:gd name="connsiteX46" fmla="*/ 3823760 w 5033420"/>
              <a:gd name="connsiteY46" fmla="*/ 4640535 h 4964369"/>
              <a:gd name="connsiteX47" fmla="*/ 2994152 w 5033420"/>
              <a:gd name="connsiteY47" fmla="*/ 4964369 h 4964369"/>
              <a:gd name="connsiteX48" fmla="*/ 2968700 w 5033420"/>
              <a:gd name="connsiteY48" fmla="*/ 4844281 h 4964369"/>
              <a:gd name="connsiteX49" fmla="*/ 2930599 w 5033420"/>
              <a:gd name="connsiteY49" fmla="*/ 4772844 h 4964369"/>
              <a:gd name="connsiteX50" fmla="*/ 2890118 w 5033420"/>
              <a:gd name="connsiteY50" fmla="*/ 4679975 h 4964369"/>
              <a:gd name="connsiteX51" fmla="*/ 2828205 w 5033420"/>
              <a:gd name="connsiteY51" fmla="*/ 4582344 h 4964369"/>
              <a:gd name="connsiteX52" fmla="*/ 2747243 w 5033420"/>
              <a:gd name="connsiteY52" fmla="*/ 4506144 h 4964369"/>
              <a:gd name="connsiteX53" fmla="*/ 2661518 w 5033420"/>
              <a:gd name="connsiteY53" fmla="*/ 4463281 h 4964369"/>
              <a:gd name="connsiteX54" fmla="*/ 2551980 w 5033420"/>
              <a:gd name="connsiteY54" fmla="*/ 4425181 h 4964369"/>
              <a:gd name="connsiteX55" fmla="*/ 2430537 w 5033420"/>
              <a:gd name="connsiteY55" fmla="*/ 4420419 h 4964369"/>
              <a:gd name="connsiteX56" fmla="*/ 2232893 w 5033420"/>
              <a:gd name="connsiteY56" fmla="*/ 4510906 h 4964369"/>
              <a:gd name="connsiteX57" fmla="*/ 2104305 w 5033420"/>
              <a:gd name="connsiteY57" fmla="*/ 4653781 h 4964369"/>
              <a:gd name="connsiteX58" fmla="*/ 2004293 w 5033420"/>
              <a:gd name="connsiteY58" fmla="*/ 4930006 h 4964369"/>
              <a:gd name="connsiteX59" fmla="*/ 1918568 w 5033420"/>
              <a:gd name="connsiteY59" fmla="*/ 4958581 h 4964369"/>
              <a:gd name="connsiteX60" fmla="*/ 1211337 w 5033420"/>
              <a:gd name="connsiteY60" fmla="*/ 4684737 h 4964369"/>
              <a:gd name="connsiteX61" fmla="*/ 1125612 w 5033420"/>
              <a:gd name="connsiteY61" fmla="*/ 4639493 h 4964369"/>
              <a:gd name="connsiteX62" fmla="*/ 1104180 w 5033420"/>
              <a:gd name="connsiteY62" fmla="*/ 4563293 h 4964369"/>
              <a:gd name="connsiteX63" fmla="*/ 1166094 w 5033420"/>
              <a:gd name="connsiteY63" fmla="*/ 4422799 h 4964369"/>
              <a:gd name="connsiteX64" fmla="*/ 1223242 w 5033420"/>
              <a:gd name="connsiteY64" fmla="*/ 4320406 h 4964369"/>
              <a:gd name="connsiteX65" fmla="*/ 1251818 w 5033420"/>
              <a:gd name="connsiteY65" fmla="*/ 4184674 h 4964369"/>
              <a:gd name="connsiteX66" fmla="*/ 1239911 w 5033420"/>
              <a:gd name="connsiteY66" fmla="*/ 4094186 h 4964369"/>
              <a:gd name="connsiteX67" fmla="*/ 1199430 w 5033420"/>
              <a:gd name="connsiteY67" fmla="*/ 3953693 h 4964369"/>
              <a:gd name="connsiteX68" fmla="*/ 1068461 w 5033420"/>
              <a:gd name="connsiteY68" fmla="*/ 3810818 h 4964369"/>
              <a:gd name="connsiteX69" fmla="*/ 887487 w 5033420"/>
              <a:gd name="connsiteY69" fmla="*/ 3725093 h 4964369"/>
              <a:gd name="connsiteX70" fmla="*/ 730324 w 5033420"/>
              <a:gd name="connsiteY70" fmla="*/ 3727474 h 4964369"/>
              <a:gd name="connsiteX71" fmla="*/ 596974 w 5033420"/>
              <a:gd name="connsiteY71" fmla="*/ 3784624 h 4964369"/>
              <a:gd name="connsiteX72" fmla="*/ 404093 w 5033420"/>
              <a:gd name="connsiteY72" fmla="*/ 3898924 h 4964369"/>
              <a:gd name="connsiteX73" fmla="*/ 352896 w 5033420"/>
              <a:gd name="connsiteY73" fmla="*/ 3888432 h 4964369"/>
              <a:gd name="connsiteX74" fmla="*/ 0 w 5033420"/>
              <a:gd name="connsiteY74" fmla="*/ 3005857 h 4964369"/>
              <a:gd name="connsiteX75" fmla="*/ 51668 w 5033420"/>
              <a:gd name="connsiteY75" fmla="*/ 2958330 h 4964369"/>
              <a:gd name="connsiteX76" fmla="*/ 313605 w 5033420"/>
              <a:gd name="connsiteY76" fmla="*/ 2867843 h 4964369"/>
              <a:gd name="connsiteX77" fmla="*/ 418380 w 5033420"/>
              <a:gd name="connsiteY77" fmla="*/ 2820218 h 4964369"/>
              <a:gd name="connsiteX78" fmla="*/ 487436 w 5033420"/>
              <a:gd name="connsiteY78" fmla="*/ 2763068 h 4964369"/>
              <a:gd name="connsiteX79" fmla="*/ 525537 w 5033420"/>
              <a:gd name="connsiteY79" fmla="*/ 2696393 h 4964369"/>
              <a:gd name="connsiteX80" fmla="*/ 545109 w 5033420"/>
              <a:gd name="connsiteY80" fmla="*/ 2635721 h 4964369"/>
              <a:gd name="connsiteX81" fmla="*/ 568922 w 5033420"/>
              <a:gd name="connsiteY81" fmla="*/ 2520280 h 4964369"/>
              <a:gd name="connsiteX82" fmla="*/ 1649942 w 5033420"/>
              <a:gd name="connsiteY82" fmla="*/ 2520281 h 4964369"/>
              <a:gd name="connsiteX83" fmla="*/ 2513137 w 5033420"/>
              <a:gd name="connsiteY83" fmla="*/ 3383478 h 4964369"/>
              <a:gd name="connsiteX84" fmla="*/ 3376334 w 5033420"/>
              <a:gd name="connsiteY84" fmla="*/ 2520283 h 4964369"/>
              <a:gd name="connsiteX85" fmla="*/ 2513138 w 5033420"/>
              <a:gd name="connsiteY85" fmla="*/ 1657087 h 4964369"/>
              <a:gd name="connsiteX86" fmla="*/ 1649941 w 5033420"/>
              <a:gd name="connsiteY86" fmla="*/ 2520282 h 4964369"/>
              <a:gd name="connsiteX87" fmla="*/ 1649942 w 5033420"/>
              <a:gd name="connsiteY87"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645098 w 5033420"/>
              <a:gd name="connsiteY32" fmla="*/ 3884638 h 4964369"/>
              <a:gd name="connsiteX33" fmla="*/ 4583187 w 5033420"/>
              <a:gd name="connsiteY33" fmla="*/ 3898926 h 4964369"/>
              <a:gd name="connsiteX34" fmla="*/ 4352205 w 5033420"/>
              <a:gd name="connsiteY34" fmla="*/ 3794152 h 4964369"/>
              <a:gd name="connsiteX35" fmla="*/ 4156942 w 5033420"/>
              <a:gd name="connsiteY35" fmla="*/ 3739381 h 4964369"/>
              <a:gd name="connsiteX36" fmla="*/ 3983112 w 5033420"/>
              <a:gd name="connsiteY36" fmla="*/ 3775101 h 4964369"/>
              <a:gd name="connsiteX37" fmla="*/ 3914055 w 5033420"/>
              <a:gd name="connsiteY37" fmla="*/ 3806057 h 4964369"/>
              <a:gd name="connsiteX38" fmla="*/ 3852142 w 5033420"/>
              <a:gd name="connsiteY38" fmla="*/ 3858445 h 4964369"/>
              <a:gd name="connsiteX39" fmla="*/ 3811662 w 5033420"/>
              <a:gd name="connsiteY39" fmla="*/ 3920357 h 4964369"/>
              <a:gd name="connsiteX40" fmla="*/ 3759274 w 5033420"/>
              <a:gd name="connsiteY40" fmla="*/ 3996557 h 4964369"/>
              <a:gd name="connsiteX41" fmla="*/ 3725937 w 5033420"/>
              <a:gd name="connsiteY41" fmla="*/ 4089426 h 4964369"/>
              <a:gd name="connsiteX42" fmla="*/ 3716412 w 5033420"/>
              <a:gd name="connsiteY42" fmla="*/ 4218013 h 4964369"/>
              <a:gd name="connsiteX43" fmla="*/ 3764037 w 5033420"/>
              <a:gd name="connsiteY43" fmla="*/ 4351363 h 4964369"/>
              <a:gd name="connsiteX44" fmla="*/ 3844999 w 5033420"/>
              <a:gd name="connsiteY44" fmla="*/ 4494238 h 4964369"/>
              <a:gd name="connsiteX45" fmla="*/ 3859286 w 5033420"/>
              <a:gd name="connsiteY45" fmla="*/ 4577581 h 4964369"/>
              <a:gd name="connsiteX46" fmla="*/ 3823760 w 5033420"/>
              <a:gd name="connsiteY46" fmla="*/ 4640535 h 4964369"/>
              <a:gd name="connsiteX47" fmla="*/ 2994152 w 5033420"/>
              <a:gd name="connsiteY47" fmla="*/ 4964369 h 4964369"/>
              <a:gd name="connsiteX48" fmla="*/ 2968700 w 5033420"/>
              <a:gd name="connsiteY48" fmla="*/ 4844281 h 4964369"/>
              <a:gd name="connsiteX49" fmla="*/ 2930599 w 5033420"/>
              <a:gd name="connsiteY49" fmla="*/ 4772844 h 4964369"/>
              <a:gd name="connsiteX50" fmla="*/ 2890118 w 5033420"/>
              <a:gd name="connsiteY50" fmla="*/ 4679975 h 4964369"/>
              <a:gd name="connsiteX51" fmla="*/ 2828205 w 5033420"/>
              <a:gd name="connsiteY51" fmla="*/ 4582344 h 4964369"/>
              <a:gd name="connsiteX52" fmla="*/ 2747243 w 5033420"/>
              <a:gd name="connsiteY52" fmla="*/ 4506144 h 4964369"/>
              <a:gd name="connsiteX53" fmla="*/ 2661518 w 5033420"/>
              <a:gd name="connsiteY53" fmla="*/ 4463281 h 4964369"/>
              <a:gd name="connsiteX54" fmla="*/ 2551980 w 5033420"/>
              <a:gd name="connsiteY54" fmla="*/ 4425181 h 4964369"/>
              <a:gd name="connsiteX55" fmla="*/ 2430537 w 5033420"/>
              <a:gd name="connsiteY55" fmla="*/ 4420419 h 4964369"/>
              <a:gd name="connsiteX56" fmla="*/ 2232893 w 5033420"/>
              <a:gd name="connsiteY56" fmla="*/ 4510906 h 4964369"/>
              <a:gd name="connsiteX57" fmla="*/ 2104305 w 5033420"/>
              <a:gd name="connsiteY57" fmla="*/ 4653781 h 4964369"/>
              <a:gd name="connsiteX58" fmla="*/ 2004293 w 5033420"/>
              <a:gd name="connsiteY58" fmla="*/ 4930006 h 4964369"/>
              <a:gd name="connsiteX59" fmla="*/ 1918568 w 5033420"/>
              <a:gd name="connsiteY59" fmla="*/ 4958581 h 4964369"/>
              <a:gd name="connsiteX60" fmla="*/ 1211337 w 5033420"/>
              <a:gd name="connsiteY60" fmla="*/ 4684737 h 4964369"/>
              <a:gd name="connsiteX61" fmla="*/ 1125612 w 5033420"/>
              <a:gd name="connsiteY61" fmla="*/ 4639493 h 4964369"/>
              <a:gd name="connsiteX62" fmla="*/ 1104180 w 5033420"/>
              <a:gd name="connsiteY62" fmla="*/ 4563293 h 4964369"/>
              <a:gd name="connsiteX63" fmla="*/ 1166094 w 5033420"/>
              <a:gd name="connsiteY63" fmla="*/ 4422799 h 4964369"/>
              <a:gd name="connsiteX64" fmla="*/ 1223242 w 5033420"/>
              <a:gd name="connsiteY64" fmla="*/ 4320406 h 4964369"/>
              <a:gd name="connsiteX65" fmla="*/ 1251818 w 5033420"/>
              <a:gd name="connsiteY65" fmla="*/ 4184674 h 4964369"/>
              <a:gd name="connsiteX66" fmla="*/ 1239911 w 5033420"/>
              <a:gd name="connsiteY66" fmla="*/ 4094186 h 4964369"/>
              <a:gd name="connsiteX67" fmla="*/ 1199430 w 5033420"/>
              <a:gd name="connsiteY67" fmla="*/ 3953693 h 4964369"/>
              <a:gd name="connsiteX68" fmla="*/ 1068461 w 5033420"/>
              <a:gd name="connsiteY68" fmla="*/ 3810818 h 4964369"/>
              <a:gd name="connsiteX69" fmla="*/ 887487 w 5033420"/>
              <a:gd name="connsiteY69" fmla="*/ 3725093 h 4964369"/>
              <a:gd name="connsiteX70" fmla="*/ 730324 w 5033420"/>
              <a:gd name="connsiteY70" fmla="*/ 3727474 h 4964369"/>
              <a:gd name="connsiteX71" fmla="*/ 596974 w 5033420"/>
              <a:gd name="connsiteY71" fmla="*/ 3784624 h 4964369"/>
              <a:gd name="connsiteX72" fmla="*/ 404093 w 5033420"/>
              <a:gd name="connsiteY72" fmla="*/ 3898924 h 4964369"/>
              <a:gd name="connsiteX73" fmla="*/ 352896 w 5033420"/>
              <a:gd name="connsiteY73" fmla="*/ 3888432 h 4964369"/>
              <a:gd name="connsiteX74" fmla="*/ 0 w 5033420"/>
              <a:gd name="connsiteY74" fmla="*/ 3005857 h 4964369"/>
              <a:gd name="connsiteX75" fmla="*/ 51668 w 5033420"/>
              <a:gd name="connsiteY75" fmla="*/ 2958330 h 4964369"/>
              <a:gd name="connsiteX76" fmla="*/ 313605 w 5033420"/>
              <a:gd name="connsiteY76" fmla="*/ 2867843 h 4964369"/>
              <a:gd name="connsiteX77" fmla="*/ 418380 w 5033420"/>
              <a:gd name="connsiteY77" fmla="*/ 2820218 h 4964369"/>
              <a:gd name="connsiteX78" fmla="*/ 487436 w 5033420"/>
              <a:gd name="connsiteY78" fmla="*/ 2763068 h 4964369"/>
              <a:gd name="connsiteX79" fmla="*/ 525537 w 5033420"/>
              <a:gd name="connsiteY79" fmla="*/ 2696393 h 4964369"/>
              <a:gd name="connsiteX80" fmla="*/ 545109 w 5033420"/>
              <a:gd name="connsiteY80" fmla="*/ 2635721 h 4964369"/>
              <a:gd name="connsiteX81" fmla="*/ 568922 w 5033420"/>
              <a:gd name="connsiteY81" fmla="*/ 2520280 h 4964369"/>
              <a:gd name="connsiteX82" fmla="*/ 1649942 w 5033420"/>
              <a:gd name="connsiteY82" fmla="*/ 2520281 h 4964369"/>
              <a:gd name="connsiteX83" fmla="*/ 2513137 w 5033420"/>
              <a:gd name="connsiteY83" fmla="*/ 3383478 h 4964369"/>
              <a:gd name="connsiteX84" fmla="*/ 3376334 w 5033420"/>
              <a:gd name="connsiteY84" fmla="*/ 2520283 h 4964369"/>
              <a:gd name="connsiteX85" fmla="*/ 2513138 w 5033420"/>
              <a:gd name="connsiteY85" fmla="*/ 1657087 h 4964369"/>
              <a:gd name="connsiteX86" fmla="*/ 1649941 w 5033420"/>
              <a:gd name="connsiteY86" fmla="*/ 2520282 h 4964369"/>
              <a:gd name="connsiteX87" fmla="*/ 1649942 w 5033420"/>
              <a:gd name="connsiteY87"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2009082 w 5033420"/>
              <a:gd name="connsiteY20" fmla="*/ 0 h 4964369"/>
              <a:gd name="connsiteX21" fmla="*/ 2081090 w 5033420"/>
              <a:gd name="connsiteY21" fmla="*/ 216024 h 4964369"/>
              <a:gd name="connsiteX22" fmla="*/ 2225106 w 5033420"/>
              <a:gd name="connsiteY22" fmla="*/ 432048 h 4964369"/>
              <a:gd name="connsiteX23" fmla="*/ 2297114 w 5033420"/>
              <a:gd name="connsiteY23" fmla="*/ 504056 h 4964369"/>
              <a:gd name="connsiteX24" fmla="*/ 2441130 w 5033420"/>
              <a:gd name="connsiteY24" fmla="*/ 576064 h 4964369"/>
              <a:gd name="connsiteX25" fmla="*/ 2657154 w 5033420"/>
              <a:gd name="connsiteY25" fmla="*/ 576064 h 4964369"/>
              <a:gd name="connsiteX26" fmla="*/ 2801170 w 5033420"/>
              <a:gd name="connsiteY26" fmla="*/ 504056 h 4964369"/>
              <a:gd name="connsiteX27" fmla="*/ 2945186 w 5033420"/>
              <a:gd name="connsiteY27" fmla="*/ 288032 h 4964369"/>
              <a:gd name="connsiteX28" fmla="*/ 3017194 w 5033420"/>
              <a:gd name="connsiteY28" fmla="*/ 72008 h 4964369"/>
              <a:gd name="connsiteX29" fmla="*/ 4295250 w 5033420"/>
              <a:gd name="connsiteY29" fmla="*/ 738180 h 4964369"/>
              <a:gd name="connsiteX30" fmla="*/ 5033420 w 5033420"/>
              <a:gd name="connsiteY30" fmla="*/ 2520289 h 4964369"/>
              <a:gd name="connsiteX31" fmla="*/ 4997524 w 5033420"/>
              <a:gd name="connsiteY31" fmla="*/ 3044057 h 4964369"/>
              <a:gd name="connsiteX32" fmla="*/ 4645098 w 5033420"/>
              <a:gd name="connsiteY32" fmla="*/ 3884638 h 4964369"/>
              <a:gd name="connsiteX33" fmla="*/ 4583187 w 5033420"/>
              <a:gd name="connsiteY33" fmla="*/ 3898926 h 4964369"/>
              <a:gd name="connsiteX34" fmla="*/ 4352205 w 5033420"/>
              <a:gd name="connsiteY34" fmla="*/ 3794152 h 4964369"/>
              <a:gd name="connsiteX35" fmla="*/ 4156942 w 5033420"/>
              <a:gd name="connsiteY35" fmla="*/ 3739381 h 4964369"/>
              <a:gd name="connsiteX36" fmla="*/ 3983112 w 5033420"/>
              <a:gd name="connsiteY36" fmla="*/ 3775101 h 4964369"/>
              <a:gd name="connsiteX37" fmla="*/ 3914055 w 5033420"/>
              <a:gd name="connsiteY37" fmla="*/ 3806057 h 4964369"/>
              <a:gd name="connsiteX38" fmla="*/ 3852142 w 5033420"/>
              <a:gd name="connsiteY38" fmla="*/ 3858445 h 4964369"/>
              <a:gd name="connsiteX39" fmla="*/ 3811662 w 5033420"/>
              <a:gd name="connsiteY39" fmla="*/ 3920357 h 4964369"/>
              <a:gd name="connsiteX40" fmla="*/ 3759274 w 5033420"/>
              <a:gd name="connsiteY40" fmla="*/ 3996557 h 4964369"/>
              <a:gd name="connsiteX41" fmla="*/ 3725937 w 5033420"/>
              <a:gd name="connsiteY41" fmla="*/ 4089426 h 4964369"/>
              <a:gd name="connsiteX42" fmla="*/ 3716412 w 5033420"/>
              <a:gd name="connsiteY42" fmla="*/ 4218013 h 4964369"/>
              <a:gd name="connsiteX43" fmla="*/ 3764037 w 5033420"/>
              <a:gd name="connsiteY43" fmla="*/ 4351363 h 4964369"/>
              <a:gd name="connsiteX44" fmla="*/ 3844999 w 5033420"/>
              <a:gd name="connsiteY44" fmla="*/ 4494238 h 4964369"/>
              <a:gd name="connsiteX45" fmla="*/ 3859286 w 5033420"/>
              <a:gd name="connsiteY45" fmla="*/ 4577581 h 4964369"/>
              <a:gd name="connsiteX46" fmla="*/ 3823760 w 5033420"/>
              <a:gd name="connsiteY46" fmla="*/ 4640535 h 4964369"/>
              <a:gd name="connsiteX47" fmla="*/ 2994152 w 5033420"/>
              <a:gd name="connsiteY47" fmla="*/ 4964369 h 4964369"/>
              <a:gd name="connsiteX48" fmla="*/ 2968700 w 5033420"/>
              <a:gd name="connsiteY48" fmla="*/ 4844281 h 4964369"/>
              <a:gd name="connsiteX49" fmla="*/ 2930599 w 5033420"/>
              <a:gd name="connsiteY49" fmla="*/ 4772844 h 4964369"/>
              <a:gd name="connsiteX50" fmla="*/ 2890118 w 5033420"/>
              <a:gd name="connsiteY50" fmla="*/ 4679975 h 4964369"/>
              <a:gd name="connsiteX51" fmla="*/ 2828205 w 5033420"/>
              <a:gd name="connsiteY51" fmla="*/ 4582344 h 4964369"/>
              <a:gd name="connsiteX52" fmla="*/ 2747243 w 5033420"/>
              <a:gd name="connsiteY52" fmla="*/ 4506144 h 4964369"/>
              <a:gd name="connsiteX53" fmla="*/ 2661518 w 5033420"/>
              <a:gd name="connsiteY53" fmla="*/ 4463281 h 4964369"/>
              <a:gd name="connsiteX54" fmla="*/ 2551980 w 5033420"/>
              <a:gd name="connsiteY54" fmla="*/ 4425181 h 4964369"/>
              <a:gd name="connsiteX55" fmla="*/ 2430537 w 5033420"/>
              <a:gd name="connsiteY55" fmla="*/ 4420419 h 4964369"/>
              <a:gd name="connsiteX56" fmla="*/ 2232893 w 5033420"/>
              <a:gd name="connsiteY56" fmla="*/ 4510906 h 4964369"/>
              <a:gd name="connsiteX57" fmla="*/ 2104305 w 5033420"/>
              <a:gd name="connsiteY57" fmla="*/ 4653781 h 4964369"/>
              <a:gd name="connsiteX58" fmla="*/ 2004293 w 5033420"/>
              <a:gd name="connsiteY58" fmla="*/ 4930006 h 4964369"/>
              <a:gd name="connsiteX59" fmla="*/ 1918568 w 5033420"/>
              <a:gd name="connsiteY59" fmla="*/ 4958581 h 4964369"/>
              <a:gd name="connsiteX60" fmla="*/ 1211337 w 5033420"/>
              <a:gd name="connsiteY60" fmla="*/ 4684737 h 4964369"/>
              <a:gd name="connsiteX61" fmla="*/ 1125612 w 5033420"/>
              <a:gd name="connsiteY61" fmla="*/ 4639493 h 4964369"/>
              <a:gd name="connsiteX62" fmla="*/ 1104180 w 5033420"/>
              <a:gd name="connsiteY62" fmla="*/ 4563293 h 4964369"/>
              <a:gd name="connsiteX63" fmla="*/ 1166094 w 5033420"/>
              <a:gd name="connsiteY63" fmla="*/ 4422799 h 4964369"/>
              <a:gd name="connsiteX64" fmla="*/ 1223242 w 5033420"/>
              <a:gd name="connsiteY64" fmla="*/ 4320406 h 4964369"/>
              <a:gd name="connsiteX65" fmla="*/ 1251818 w 5033420"/>
              <a:gd name="connsiteY65" fmla="*/ 4184674 h 4964369"/>
              <a:gd name="connsiteX66" fmla="*/ 1239911 w 5033420"/>
              <a:gd name="connsiteY66" fmla="*/ 4094186 h 4964369"/>
              <a:gd name="connsiteX67" fmla="*/ 1199430 w 5033420"/>
              <a:gd name="connsiteY67" fmla="*/ 3953693 h 4964369"/>
              <a:gd name="connsiteX68" fmla="*/ 1068461 w 5033420"/>
              <a:gd name="connsiteY68" fmla="*/ 3810818 h 4964369"/>
              <a:gd name="connsiteX69" fmla="*/ 887487 w 5033420"/>
              <a:gd name="connsiteY69" fmla="*/ 3725093 h 4964369"/>
              <a:gd name="connsiteX70" fmla="*/ 730324 w 5033420"/>
              <a:gd name="connsiteY70" fmla="*/ 3727474 h 4964369"/>
              <a:gd name="connsiteX71" fmla="*/ 596974 w 5033420"/>
              <a:gd name="connsiteY71" fmla="*/ 3784624 h 4964369"/>
              <a:gd name="connsiteX72" fmla="*/ 404093 w 5033420"/>
              <a:gd name="connsiteY72" fmla="*/ 3898924 h 4964369"/>
              <a:gd name="connsiteX73" fmla="*/ 352896 w 5033420"/>
              <a:gd name="connsiteY73" fmla="*/ 3888432 h 4964369"/>
              <a:gd name="connsiteX74" fmla="*/ 0 w 5033420"/>
              <a:gd name="connsiteY74" fmla="*/ 3005857 h 4964369"/>
              <a:gd name="connsiteX75" fmla="*/ 51668 w 5033420"/>
              <a:gd name="connsiteY75" fmla="*/ 2958330 h 4964369"/>
              <a:gd name="connsiteX76" fmla="*/ 313605 w 5033420"/>
              <a:gd name="connsiteY76" fmla="*/ 2867843 h 4964369"/>
              <a:gd name="connsiteX77" fmla="*/ 418380 w 5033420"/>
              <a:gd name="connsiteY77" fmla="*/ 2820218 h 4964369"/>
              <a:gd name="connsiteX78" fmla="*/ 487436 w 5033420"/>
              <a:gd name="connsiteY78" fmla="*/ 2763068 h 4964369"/>
              <a:gd name="connsiteX79" fmla="*/ 525537 w 5033420"/>
              <a:gd name="connsiteY79" fmla="*/ 2696393 h 4964369"/>
              <a:gd name="connsiteX80" fmla="*/ 545109 w 5033420"/>
              <a:gd name="connsiteY80" fmla="*/ 2635721 h 4964369"/>
              <a:gd name="connsiteX81" fmla="*/ 568922 w 5033420"/>
              <a:gd name="connsiteY81" fmla="*/ 2520280 h 4964369"/>
              <a:gd name="connsiteX82" fmla="*/ 1649942 w 5033420"/>
              <a:gd name="connsiteY82" fmla="*/ 2520281 h 4964369"/>
              <a:gd name="connsiteX83" fmla="*/ 2513137 w 5033420"/>
              <a:gd name="connsiteY83" fmla="*/ 3383478 h 4964369"/>
              <a:gd name="connsiteX84" fmla="*/ 3376334 w 5033420"/>
              <a:gd name="connsiteY84" fmla="*/ 2520283 h 4964369"/>
              <a:gd name="connsiteX85" fmla="*/ 2513138 w 5033420"/>
              <a:gd name="connsiteY85" fmla="*/ 1657087 h 4964369"/>
              <a:gd name="connsiteX86" fmla="*/ 1649941 w 5033420"/>
              <a:gd name="connsiteY86" fmla="*/ 2520282 h 4964369"/>
              <a:gd name="connsiteX87" fmla="*/ 1649942 w 5033420"/>
              <a:gd name="connsiteY87"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1158949 w 5033420"/>
              <a:gd name="connsiteY20" fmla="*/ 310382 h 4964369"/>
              <a:gd name="connsiteX21" fmla="*/ 2009082 w 5033420"/>
              <a:gd name="connsiteY21" fmla="*/ 0 h 4964369"/>
              <a:gd name="connsiteX22" fmla="*/ 2081090 w 5033420"/>
              <a:gd name="connsiteY22" fmla="*/ 216024 h 4964369"/>
              <a:gd name="connsiteX23" fmla="*/ 2225106 w 5033420"/>
              <a:gd name="connsiteY23" fmla="*/ 432048 h 4964369"/>
              <a:gd name="connsiteX24" fmla="*/ 2297114 w 5033420"/>
              <a:gd name="connsiteY24" fmla="*/ 504056 h 4964369"/>
              <a:gd name="connsiteX25" fmla="*/ 2441130 w 5033420"/>
              <a:gd name="connsiteY25" fmla="*/ 576064 h 4964369"/>
              <a:gd name="connsiteX26" fmla="*/ 2657154 w 5033420"/>
              <a:gd name="connsiteY26" fmla="*/ 576064 h 4964369"/>
              <a:gd name="connsiteX27" fmla="*/ 2801170 w 5033420"/>
              <a:gd name="connsiteY27" fmla="*/ 504056 h 4964369"/>
              <a:gd name="connsiteX28" fmla="*/ 2945186 w 5033420"/>
              <a:gd name="connsiteY28" fmla="*/ 288032 h 4964369"/>
              <a:gd name="connsiteX29" fmla="*/ 3017194 w 5033420"/>
              <a:gd name="connsiteY29" fmla="*/ 72008 h 4964369"/>
              <a:gd name="connsiteX30" fmla="*/ 4295250 w 5033420"/>
              <a:gd name="connsiteY30" fmla="*/ 738180 h 4964369"/>
              <a:gd name="connsiteX31" fmla="*/ 5033420 w 5033420"/>
              <a:gd name="connsiteY31" fmla="*/ 2520289 h 4964369"/>
              <a:gd name="connsiteX32" fmla="*/ 4997524 w 5033420"/>
              <a:gd name="connsiteY32" fmla="*/ 3044057 h 4964369"/>
              <a:gd name="connsiteX33" fmla="*/ 4645098 w 5033420"/>
              <a:gd name="connsiteY33" fmla="*/ 3884638 h 4964369"/>
              <a:gd name="connsiteX34" fmla="*/ 4583187 w 5033420"/>
              <a:gd name="connsiteY34" fmla="*/ 3898926 h 4964369"/>
              <a:gd name="connsiteX35" fmla="*/ 4352205 w 5033420"/>
              <a:gd name="connsiteY35" fmla="*/ 3794152 h 4964369"/>
              <a:gd name="connsiteX36" fmla="*/ 4156942 w 5033420"/>
              <a:gd name="connsiteY36" fmla="*/ 3739381 h 4964369"/>
              <a:gd name="connsiteX37" fmla="*/ 3983112 w 5033420"/>
              <a:gd name="connsiteY37" fmla="*/ 3775101 h 4964369"/>
              <a:gd name="connsiteX38" fmla="*/ 3914055 w 5033420"/>
              <a:gd name="connsiteY38" fmla="*/ 3806057 h 4964369"/>
              <a:gd name="connsiteX39" fmla="*/ 3852142 w 5033420"/>
              <a:gd name="connsiteY39" fmla="*/ 3858445 h 4964369"/>
              <a:gd name="connsiteX40" fmla="*/ 3811662 w 5033420"/>
              <a:gd name="connsiteY40" fmla="*/ 3920357 h 4964369"/>
              <a:gd name="connsiteX41" fmla="*/ 3759274 w 5033420"/>
              <a:gd name="connsiteY41" fmla="*/ 3996557 h 4964369"/>
              <a:gd name="connsiteX42" fmla="*/ 3725937 w 5033420"/>
              <a:gd name="connsiteY42" fmla="*/ 4089426 h 4964369"/>
              <a:gd name="connsiteX43" fmla="*/ 3716412 w 5033420"/>
              <a:gd name="connsiteY43" fmla="*/ 4218013 h 4964369"/>
              <a:gd name="connsiteX44" fmla="*/ 3764037 w 5033420"/>
              <a:gd name="connsiteY44" fmla="*/ 4351363 h 4964369"/>
              <a:gd name="connsiteX45" fmla="*/ 3844999 w 5033420"/>
              <a:gd name="connsiteY45" fmla="*/ 4494238 h 4964369"/>
              <a:gd name="connsiteX46" fmla="*/ 3859286 w 5033420"/>
              <a:gd name="connsiteY46" fmla="*/ 4577581 h 4964369"/>
              <a:gd name="connsiteX47" fmla="*/ 3823760 w 5033420"/>
              <a:gd name="connsiteY47" fmla="*/ 4640535 h 4964369"/>
              <a:gd name="connsiteX48" fmla="*/ 2994152 w 5033420"/>
              <a:gd name="connsiteY48" fmla="*/ 4964369 h 4964369"/>
              <a:gd name="connsiteX49" fmla="*/ 2968700 w 5033420"/>
              <a:gd name="connsiteY49" fmla="*/ 4844281 h 4964369"/>
              <a:gd name="connsiteX50" fmla="*/ 2930599 w 5033420"/>
              <a:gd name="connsiteY50" fmla="*/ 4772844 h 4964369"/>
              <a:gd name="connsiteX51" fmla="*/ 2890118 w 5033420"/>
              <a:gd name="connsiteY51" fmla="*/ 4679975 h 4964369"/>
              <a:gd name="connsiteX52" fmla="*/ 2828205 w 5033420"/>
              <a:gd name="connsiteY52" fmla="*/ 4582344 h 4964369"/>
              <a:gd name="connsiteX53" fmla="*/ 2747243 w 5033420"/>
              <a:gd name="connsiteY53" fmla="*/ 4506144 h 4964369"/>
              <a:gd name="connsiteX54" fmla="*/ 2661518 w 5033420"/>
              <a:gd name="connsiteY54" fmla="*/ 4463281 h 4964369"/>
              <a:gd name="connsiteX55" fmla="*/ 2551980 w 5033420"/>
              <a:gd name="connsiteY55" fmla="*/ 4425181 h 4964369"/>
              <a:gd name="connsiteX56" fmla="*/ 2430537 w 5033420"/>
              <a:gd name="connsiteY56" fmla="*/ 4420419 h 4964369"/>
              <a:gd name="connsiteX57" fmla="*/ 2232893 w 5033420"/>
              <a:gd name="connsiteY57" fmla="*/ 4510906 h 4964369"/>
              <a:gd name="connsiteX58" fmla="*/ 2104305 w 5033420"/>
              <a:gd name="connsiteY58" fmla="*/ 4653781 h 4964369"/>
              <a:gd name="connsiteX59" fmla="*/ 2004293 w 5033420"/>
              <a:gd name="connsiteY59" fmla="*/ 4930006 h 4964369"/>
              <a:gd name="connsiteX60" fmla="*/ 1918568 w 5033420"/>
              <a:gd name="connsiteY60" fmla="*/ 4958581 h 4964369"/>
              <a:gd name="connsiteX61" fmla="*/ 1211337 w 5033420"/>
              <a:gd name="connsiteY61" fmla="*/ 4684737 h 4964369"/>
              <a:gd name="connsiteX62" fmla="*/ 1125612 w 5033420"/>
              <a:gd name="connsiteY62" fmla="*/ 4639493 h 4964369"/>
              <a:gd name="connsiteX63" fmla="*/ 1104180 w 5033420"/>
              <a:gd name="connsiteY63" fmla="*/ 4563293 h 4964369"/>
              <a:gd name="connsiteX64" fmla="*/ 1166094 w 5033420"/>
              <a:gd name="connsiteY64" fmla="*/ 4422799 h 4964369"/>
              <a:gd name="connsiteX65" fmla="*/ 1223242 w 5033420"/>
              <a:gd name="connsiteY65" fmla="*/ 4320406 h 4964369"/>
              <a:gd name="connsiteX66" fmla="*/ 1251818 w 5033420"/>
              <a:gd name="connsiteY66" fmla="*/ 4184674 h 4964369"/>
              <a:gd name="connsiteX67" fmla="*/ 1239911 w 5033420"/>
              <a:gd name="connsiteY67" fmla="*/ 4094186 h 4964369"/>
              <a:gd name="connsiteX68" fmla="*/ 1199430 w 5033420"/>
              <a:gd name="connsiteY68" fmla="*/ 3953693 h 4964369"/>
              <a:gd name="connsiteX69" fmla="*/ 1068461 w 5033420"/>
              <a:gd name="connsiteY69" fmla="*/ 3810818 h 4964369"/>
              <a:gd name="connsiteX70" fmla="*/ 887487 w 5033420"/>
              <a:gd name="connsiteY70" fmla="*/ 3725093 h 4964369"/>
              <a:gd name="connsiteX71" fmla="*/ 730324 w 5033420"/>
              <a:gd name="connsiteY71" fmla="*/ 3727474 h 4964369"/>
              <a:gd name="connsiteX72" fmla="*/ 596974 w 5033420"/>
              <a:gd name="connsiteY72" fmla="*/ 3784624 h 4964369"/>
              <a:gd name="connsiteX73" fmla="*/ 404093 w 5033420"/>
              <a:gd name="connsiteY73" fmla="*/ 3898924 h 4964369"/>
              <a:gd name="connsiteX74" fmla="*/ 352896 w 5033420"/>
              <a:gd name="connsiteY74" fmla="*/ 3888432 h 4964369"/>
              <a:gd name="connsiteX75" fmla="*/ 0 w 5033420"/>
              <a:gd name="connsiteY75" fmla="*/ 3005857 h 4964369"/>
              <a:gd name="connsiteX76" fmla="*/ 51668 w 5033420"/>
              <a:gd name="connsiteY76" fmla="*/ 2958330 h 4964369"/>
              <a:gd name="connsiteX77" fmla="*/ 313605 w 5033420"/>
              <a:gd name="connsiteY77" fmla="*/ 2867843 h 4964369"/>
              <a:gd name="connsiteX78" fmla="*/ 418380 w 5033420"/>
              <a:gd name="connsiteY78" fmla="*/ 2820218 h 4964369"/>
              <a:gd name="connsiteX79" fmla="*/ 487436 w 5033420"/>
              <a:gd name="connsiteY79" fmla="*/ 2763068 h 4964369"/>
              <a:gd name="connsiteX80" fmla="*/ 525537 w 5033420"/>
              <a:gd name="connsiteY80" fmla="*/ 2696393 h 4964369"/>
              <a:gd name="connsiteX81" fmla="*/ 545109 w 5033420"/>
              <a:gd name="connsiteY81" fmla="*/ 2635721 h 4964369"/>
              <a:gd name="connsiteX82" fmla="*/ 568922 w 5033420"/>
              <a:gd name="connsiteY82" fmla="*/ 2520280 h 4964369"/>
              <a:gd name="connsiteX83" fmla="*/ 1649942 w 5033420"/>
              <a:gd name="connsiteY83" fmla="*/ 2520281 h 4964369"/>
              <a:gd name="connsiteX84" fmla="*/ 2513137 w 5033420"/>
              <a:gd name="connsiteY84" fmla="*/ 3383478 h 4964369"/>
              <a:gd name="connsiteX85" fmla="*/ 3376334 w 5033420"/>
              <a:gd name="connsiteY85" fmla="*/ 2520283 h 4964369"/>
              <a:gd name="connsiteX86" fmla="*/ 2513138 w 5033420"/>
              <a:gd name="connsiteY86" fmla="*/ 1657087 h 4964369"/>
              <a:gd name="connsiteX87" fmla="*/ 1649941 w 5033420"/>
              <a:gd name="connsiteY87" fmla="*/ 2520282 h 4964369"/>
              <a:gd name="connsiteX88" fmla="*/ 1649942 w 5033420"/>
              <a:gd name="connsiteY88"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1158949 w 5033420"/>
              <a:gd name="connsiteY20" fmla="*/ 310382 h 4964369"/>
              <a:gd name="connsiteX21" fmla="*/ 2009082 w 5033420"/>
              <a:gd name="connsiteY21" fmla="*/ 0 h 4964369"/>
              <a:gd name="connsiteX22" fmla="*/ 2081090 w 5033420"/>
              <a:gd name="connsiteY22" fmla="*/ 216024 h 4964369"/>
              <a:gd name="connsiteX23" fmla="*/ 2225106 w 5033420"/>
              <a:gd name="connsiteY23" fmla="*/ 432048 h 4964369"/>
              <a:gd name="connsiteX24" fmla="*/ 2297114 w 5033420"/>
              <a:gd name="connsiteY24" fmla="*/ 504056 h 4964369"/>
              <a:gd name="connsiteX25" fmla="*/ 2441130 w 5033420"/>
              <a:gd name="connsiteY25" fmla="*/ 576064 h 4964369"/>
              <a:gd name="connsiteX26" fmla="*/ 2657154 w 5033420"/>
              <a:gd name="connsiteY26" fmla="*/ 576064 h 4964369"/>
              <a:gd name="connsiteX27" fmla="*/ 2801170 w 5033420"/>
              <a:gd name="connsiteY27" fmla="*/ 504056 h 4964369"/>
              <a:gd name="connsiteX28" fmla="*/ 2945186 w 5033420"/>
              <a:gd name="connsiteY28" fmla="*/ 288032 h 4964369"/>
              <a:gd name="connsiteX29" fmla="*/ 3017194 w 5033420"/>
              <a:gd name="connsiteY29" fmla="*/ 72008 h 4964369"/>
              <a:gd name="connsiteX30" fmla="*/ 4295250 w 5033420"/>
              <a:gd name="connsiteY30" fmla="*/ 738180 h 4964369"/>
              <a:gd name="connsiteX31" fmla="*/ 5033420 w 5033420"/>
              <a:gd name="connsiteY31" fmla="*/ 2520289 h 4964369"/>
              <a:gd name="connsiteX32" fmla="*/ 4997524 w 5033420"/>
              <a:gd name="connsiteY32" fmla="*/ 3044057 h 4964369"/>
              <a:gd name="connsiteX33" fmla="*/ 4645098 w 5033420"/>
              <a:gd name="connsiteY33" fmla="*/ 3884638 h 4964369"/>
              <a:gd name="connsiteX34" fmla="*/ 4583187 w 5033420"/>
              <a:gd name="connsiteY34" fmla="*/ 3898926 h 4964369"/>
              <a:gd name="connsiteX35" fmla="*/ 4352205 w 5033420"/>
              <a:gd name="connsiteY35" fmla="*/ 3794152 h 4964369"/>
              <a:gd name="connsiteX36" fmla="*/ 4156942 w 5033420"/>
              <a:gd name="connsiteY36" fmla="*/ 3739381 h 4964369"/>
              <a:gd name="connsiteX37" fmla="*/ 3983112 w 5033420"/>
              <a:gd name="connsiteY37" fmla="*/ 3775101 h 4964369"/>
              <a:gd name="connsiteX38" fmla="*/ 3914055 w 5033420"/>
              <a:gd name="connsiteY38" fmla="*/ 3806057 h 4964369"/>
              <a:gd name="connsiteX39" fmla="*/ 3852142 w 5033420"/>
              <a:gd name="connsiteY39" fmla="*/ 3858445 h 4964369"/>
              <a:gd name="connsiteX40" fmla="*/ 3811662 w 5033420"/>
              <a:gd name="connsiteY40" fmla="*/ 3920357 h 4964369"/>
              <a:gd name="connsiteX41" fmla="*/ 3759274 w 5033420"/>
              <a:gd name="connsiteY41" fmla="*/ 3996557 h 4964369"/>
              <a:gd name="connsiteX42" fmla="*/ 3725937 w 5033420"/>
              <a:gd name="connsiteY42" fmla="*/ 4089426 h 4964369"/>
              <a:gd name="connsiteX43" fmla="*/ 3716412 w 5033420"/>
              <a:gd name="connsiteY43" fmla="*/ 4218013 h 4964369"/>
              <a:gd name="connsiteX44" fmla="*/ 3764037 w 5033420"/>
              <a:gd name="connsiteY44" fmla="*/ 4351363 h 4964369"/>
              <a:gd name="connsiteX45" fmla="*/ 3844999 w 5033420"/>
              <a:gd name="connsiteY45" fmla="*/ 4494238 h 4964369"/>
              <a:gd name="connsiteX46" fmla="*/ 3859286 w 5033420"/>
              <a:gd name="connsiteY46" fmla="*/ 4577581 h 4964369"/>
              <a:gd name="connsiteX47" fmla="*/ 3823760 w 5033420"/>
              <a:gd name="connsiteY47" fmla="*/ 4640535 h 4964369"/>
              <a:gd name="connsiteX48" fmla="*/ 2994152 w 5033420"/>
              <a:gd name="connsiteY48" fmla="*/ 4964369 h 4964369"/>
              <a:gd name="connsiteX49" fmla="*/ 2968700 w 5033420"/>
              <a:gd name="connsiteY49" fmla="*/ 4844281 h 4964369"/>
              <a:gd name="connsiteX50" fmla="*/ 2930599 w 5033420"/>
              <a:gd name="connsiteY50" fmla="*/ 4772844 h 4964369"/>
              <a:gd name="connsiteX51" fmla="*/ 2890118 w 5033420"/>
              <a:gd name="connsiteY51" fmla="*/ 4679975 h 4964369"/>
              <a:gd name="connsiteX52" fmla="*/ 2828205 w 5033420"/>
              <a:gd name="connsiteY52" fmla="*/ 4582344 h 4964369"/>
              <a:gd name="connsiteX53" fmla="*/ 2747243 w 5033420"/>
              <a:gd name="connsiteY53" fmla="*/ 4506144 h 4964369"/>
              <a:gd name="connsiteX54" fmla="*/ 2661518 w 5033420"/>
              <a:gd name="connsiteY54" fmla="*/ 4463281 h 4964369"/>
              <a:gd name="connsiteX55" fmla="*/ 2551980 w 5033420"/>
              <a:gd name="connsiteY55" fmla="*/ 4425181 h 4964369"/>
              <a:gd name="connsiteX56" fmla="*/ 2430537 w 5033420"/>
              <a:gd name="connsiteY56" fmla="*/ 4420419 h 4964369"/>
              <a:gd name="connsiteX57" fmla="*/ 2232893 w 5033420"/>
              <a:gd name="connsiteY57" fmla="*/ 4510906 h 4964369"/>
              <a:gd name="connsiteX58" fmla="*/ 2104305 w 5033420"/>
              <a:gd name="connsiteY58" fmla="*/ 4653781 h 4964369"/>
              <a:gd name="connsiteX59" fmla="*/ 2004293 w 5033420"/>
              <a:gd name="connsiteY59" fmla="*/ 4930006 h 4964369"/>
              <a:gd name="connsiteX60" fmla="*/ 1918568 w 5033420"/>
              <a:gd name="connsiteY60" fmla="*/ 4958581 h 4964369"/>
              <a:gd name="connsiteX61" fmla="*/ 1211337 w 5033420"/>
              <a:gd name="connsiteY61" fmla="*/ 4684737 h 4964369"/>
              <a:gd name="connsiteX62" fmla="*/ 1125612 w 5033420"/>
              <a:gd name="connsiteY62" fmla="*/ 4639493 h 4964369"/>
              <a:gd name="connsiteX63" fmla="*/ 1104180 w 5033420"/>
              <a:gd name="connsiteY63" fmla="*/ 4563293 h 4964369"/>
              <a:gd name="connsiteX64" fmla="*/ 1166094 w 5033420"/>
              <a:gd name="connsiteY64" fmla="*/ 4422799 h 4964369"/>
              <a:gd name="connsiteX65" fmla="*/ 1223242 w 5033420"/>
              <a:gd name="connsiteY65" fmla="*/ 4320406 h 4964369"/>
              <a:gd name="connsiteX66" fmla="*/ 1251818 w 5033420"/>
              <a:gd name="connsiteY66" fmla="*/ 4184674 h 4964369"/>
              <a:gd name="connsiteX67" fmla="*/ 1239911 w 5033420"/>
              <a:gd name="connsiteY67" fmla="*/ 4094186 h 4964369"/>
              <a:gd name="connsiteX68" fmla="*/ 1199430 w 5033420"/>
              <a:gd name="connsiteY68" fmla="*/ 3953693 h 4964369"/>
              <a:gd name="connsiteX69" fmla="*/ 1068461 w 5033420"/>
              <a:gd name="connsiteY69" fmla="*/ 3810818 h 4964369"/>
              <a:gd name="connsiteX70" fmla="*/ 887487 w 5033420"/>
              <a:gd name="connsiteY70" fmla="*/ 3725093 h 4964369"/>
              <a:gd name="connsiteX71" fmla="*/ 730324 w 5033420"/>
              <a:gd name="connsiteY71" fmla="*/ 3727474 h 4964369"/>
              <a:gd name="connsiteX72" fmla="*/ 596974 w 5033420"/>
              <a:gd name="connsiteY72" fmla="*/ 3784624 h 4964369"/>
              <a:gd name="connsiteX73" fmla="*/ 404093 w 5033420"/>
              <a:gd name="connsiteY73" fmla="*/ 3898924 h 4964369"/>
              <a:gd name="connsiteX74" fmla="*/ 352896 w 5033420"/>
              <a:gd name="connsiteY74" fmla="*/ 3888432 h 4964369"/>
              <a:gd name="connsiteX75" fmla="*/ 0 w 5033420"/>
              <a:gd name="connsiteY75" fmla="*/ 3005857 h 4964369"/>
              <a:gd name="connsiteX76" fmla="*/ 51668 w 5033420"/>
              <a:gd name="connsiteY76" fmla="*/ 2958330 h 4964369"/>
              <a:gd name="connsiteX77" fmla="*/ 313605 w 5033420"/>
              <a:gd name="connsiteY77" fmla="*/ 2867843 h 4964369"/>
              <a:gd name="connsiteX78" fmla="*/ 418380 w 5033420"/>
              <a:gd name="connsiteY78" fmla="*/ 2820218 h 4964369"/>
              <a:gd name="connsiteX79" fmla="*/ 487436 w 5033420"/>
              <a:gd name="connsiteY79" fmla="*/ 2763068 h 4964369"/>
              <a:gd name="connsiteX80" fmla="*/ 525537 w 5033420"/>
              <a:gd name="connsiteY80" fmla="*/ 2696393 h 4964369"/>
              <a:gd name="connsiteX81" fmla="*/ 545109 w 5033420"/>
              <a:gd name="connsiteY81" fmla="*/ 2635721 h 4964369"/>
              <a:gd name="connsiteX82" fmla="*/ 568922 w 5033420"/>
              <a:gd name="connsiteY82" fmla="*/ 2520280 h 4964369"/>
              <a:gd name="connsiteX83" fmla="*/ 1649942 w 5033420"/>
              <a:gd name="connsiteY83" fmla="*/ 2520281 h 4964369"/>
              <a:gd name="connsiteX84" fmla="*/ 2513137 w 5033420"/>
              <a:gd name="connsiteY84" fmla="*/ 3383478 h 4964369"/>
              <a:gd name="connsiteX85" fmla="*/ 3376334 w 5033420"/>
              <a:gd name="connsiteY85" fmla="*/ 2520283 h 4964369"/>
              <a:gd name="connsiteX86" fmla="*/ 2513138 w 5033420"/>
              <a:gd name="connsiteY86" fmla="*/ 1657087 h 4964369"/>
              <a:gd name="connsiteX87" fmla="*/ 1649941 w 5033420"/>
              <a:gd name="connsiteY87" fmla="*/ 2520282 h 4964369"/>
              <a:gd name="connsiteX88" fmla="*/ 1649942 w 5033420"/>
              <a:gd name="connsiteY88"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1158949 w 5033420"/>
              <a:gd name="connsiteY20" fmla="*/ 310382 h 4964369"/>
              <a:gd name="connsiteX21" fmla="*/ 2009082 w 5033420"/>
              <a:gd name="connsiteY21" fmla="*/ 0 h 4964369"/>
              <a:gd name="connsiteX22" fmla="*/ 2081090 w 5033420"/>
              <a:gd name="connsiteY22" fmla="*/ 216024 h 4964369"/>
              <a:gd name="connsiteX23" fmla="*/ 2225106 w 5033420"/>
              <a:gd name="connsiteY23" fmla="*/ 432048 h 4964369"/>
              <a:gd name="connsiteX24" fmla="*/ 2297114 w 5033420"/>
              <a:gd name="connsiteY24" fmla="*/ 504056 h 4964369"/>
              <a:gd name="connsiteX25" fmla="*/ 2441130 w 5033420"/>
              <a:gd name="connsiteY25" fmla="*/ 576064 h 4964369"/>
              <a:gd name="connsiteX26" fmla="*/ 2657154 w 5033420"/>
              <a:gd name="connsiteY26" fmla="*/ 576064 h 4964369"/>
              <a:gd name="connsiteX27" fmla="*/ 2801170 w 5033420"/>
              <a:gd name="connsiteY27" fmla="*/ 504056 h 4964369"/>
              <a:gd name="connsiteX28" fmla="*/ 2945186 w 5033420"/>
              <a:gd name="connsiteY28" fmla="*/ 288032 h 4964369"/>
              <a:gd name="connsiteX29" fmla="*/ 3017194 w 5033420"/>
              <a:gd name="connsiteY29" fmla="*/ 72008 h 4964369"/>
              <a:gd name="connsiteX30" fmla="*/ 4295250 w 5033420"/>
              <a:gd name="connsiteY30" fmla="*/ 738180 h 4964369"/>
              <a:gd name="connsiteX31" fmla="*/ 5033420 w 5033420"/>
              <a:gd name="connsiteY31" fmla="*/ 2520289 h 4964369"/>
              <a:gd name="connsiteX32" fmla="*/ 4997524 w 5033420"/>
              <a:gd name="connsiteY32" fmla="*/ 3044057 h 4964369"/>
              <a:gd name="connsiteX33" fmla="*/ 4645098 w 5033420"/>
              <a:gd name="connsiteY33" fmla="*/ 3884638 h 4964369"/>
              <a:gd name="connsiteX34" fmla="*/ 4583187 w 5033420"/>
              <a:gd name="connsiteY34" fmla="*/ 3898926 h 4964369"/>
              <a:gd name="connsiteX35" fmla="*/ 4352205 w 5033420"/>
              <a:gd name="connsiteY35" fmla="*/ 3794152 h 4964369"/>
              <a:gd name="connsiteX36" fmla="*/ 4156942 w 5033420"/>
              <a:gd name="connsiteY36" fmla="*/ 3739381 h 4964369"/>
              <a:gd name="connsiteX37" fmla="*/ 3983112 w 5033420"/>
              <a:gd name="connsiteY37" fmla="*/ 3775101 h 4964369"/>
              <a:gd name="connsiteX38" fmla="*/ 3914055 w 5033420"/>
              <a:gd name="connsiteY38" fmla="*/ 3806057 h 4964369"/>
              <a:gd name="connsiteX39" fmla="*/ 3852142 w 5033420"/>
              <a:gd name="connsiteY39" fmla="*/ 3858445 h 4964369"/>
              <a:gd name="connsiteX40" fmla="*/ 3811662 w 5033420"/>
              <a:gd name="connsiteY40" fmla="*/ 3920357 h 4964369"/>
              <a:gd name="connsiteX41" fmla="*/ 3759274 w 5033420"/>
              <a:gd name="connsiteY41" fmla="*/ 3996557 h 4964369"/>
              <a:gd name="connsiteX42" fmla="*/ 3725937 w 5033420"/>
              <a:gd name="connsiteY42" fmla="*/ 4089426 h 4964369"/>
              <a:gd name="connsiteX43" fmla="*/ 3716412 w 5033420"/>
              <a:gd name="connsiteY43" fmla="*/ 4218013 h 4964369"/>
              <a:gd name="connsiteX44" fmla="*/ 3764037 w 5033420"/>
              <a:gd name="connsiteY44" fmla="*/ 4351363 h 4964369"/>
              <a:gd name="connsiteX45" fmla="*/ 3844999 w 5033420"/>
              <a:gd name="connsiteY45" fmla="*/ 4494238 h 4964369"/>
              <a:gd name="connsiteX46" fmla="*/ 3859286 w 5033420"/>
              <a:gd name="connsiteY46" fmla="*/ 4577581 h 4964369"/>
              <a:gd name="connsiteX47" fmla="*/ 3823760 w 5033420"/>
              <a:gd name="connsiteY47" fmla="*/ 4640535 h 4964369"/>
              <a:gd name="connsiteX48" fmla="*/ 2994152 w 5033420"/>
              <a:gd name="connsiteY48" fmla="*/ 4964369 h 4964369"/>
              <a:gd name="connsiteX49" fmla="*/ 2968700 w 5033420"/>
              <a:gd name="connsiteY49" fmla="*/ 4844281 h 4964369"/>
              <a:gd name="connsiteX50" fmla="*/ 2930599 w 5033420"/>
              <a:gd name="connsiteY50" fmla="*/ 4772844 h 4964369"/>
              <a:gd name="connsiteX51" fmla="*/ 2890118 w 5033420"/>
              <a:gd name="connsiteY51" fmla="*/ 4679975 h 4964369"/>
              <a:gd name="connsiteX52" fmla="*/ 2828205 w 5033420"/>
              <a:gd name="connsiteY52" fmla="*/ 4582344 h 4964369"/>
              <a:gd name="connsiteX53" fmla="*/ 2747243 w 5033420"/>
              <a:gd name="connsiteY53" fmla="*/ 4506144 h 4964369"/>
              <a:gd name="connsiteX54" fmla="*/ 2661518 w 5033420"/>
              <a:gd name="connsiteY54" fmla="*/ 4463281 h 4964369"/>
              <a:gd name="connsiteX55" fmla="*/ 2551980 w 5033420"/>
              <a:gd name="connsiteY55" fmla="*/ 4425181 h 4964369"/>
              <a:gd name="connsiteX56" fmla="*/ 2430537 w 5033420"/>
              <a:gd name="connsiteY56" fmla="*/ 4420419 h 4964369"/>
              <a:gd name="connsiteX57" fmla="*/ 2232893 w 5033420"/>
              <a:gd name="connsiteY57" fmla="*/ 4510906 h 4964369"/>
              <a:gd name="connsiteX58" fmla="*/ 2104305 w 5033420"/>
              <a:gd name="connsiteY58" fmla="*/ 4653781 h 4964369"/>
              <a:gd name="connsiteX59" fmla="*/ 2004293 w 5033420"/>
              <a:gd name="connsiteY59" fmla="*/ 4930006 h 4964369"/>
              <a:gd name="connsiteX60" fmla="*/ 1918568 w 5033420"/>
              <a:gd name="connsiteY60" fmla="*/ 4958581 h 4964369"/>
              <a:gd name="connsiteX61" fmla="*/ 1211337 w 5033420"/>
              <a:gd name="connsiteY61" fmla="*/ 4684737 h 4964369"/>
              <a:gd name="connsiteX62" fmla="*/ 1125612 w 5033420"/>
              <a:gd name="connsiteY62" fmla="*/ 4639493 h 4964369"/>
              <a:gd name="connsiteX63" fmla="*/ 1104180 w 5033420"/>
              <a:gd name="connsiteY63" fmla="*/ 4563293 h 4964369"/>
              <a:gd name="connsiteX64" fmla="*/ 1166094 w 5033420"/>
              <a:gd name="connsiteY64" fmla="*/ 4422799 h 4964369"/>
              <a:gd name="connsiteX65" fmla="*/ 1223242 w 5033420"/>
              <a:gd name="connsiteY65" fmla="*/ 4320406 h 4964369"/>
              <a:gd name="connsiteX66" fmla="*/ 1251818 w 5033420"/>
              <a:gd name="connsiteY66" fmla="*/ 4184674 h 4964369"/>
              <a:gd name="connsiteX67" fmla="*/ 1239911 w 5033420"/>
              <a:gd name="connsiteY67" fmla="*/ 4094186 h 4964369"/>
              <a:gd name="connsiteX68" fmla="*/ 1199430 w 5033420"/>
              <a:gd name="connsiteY68" fmla="*/ 3953693 h 4964369"/>
              <a:gd name="connsiteX69" fmla="*/ 1068461 w 5033420"/>
              <a:gd name="connsiteY69" fmla="*/ 3810818 h 4964369"/>
              <a:gd name="connsiteX70" fmla="*/ 887487 w 5033420"/>
              <a:gd name="connsiteY70" fmla="*/ 3725093 h 4964369"/>
              <a:gd name="connsiteX71" fmla="*/ 730324 w 5033420"/>
              <a:gd name="connsiteY71" fmla="*/ 3727474 h 4964369"/>
              <a:gd name="connsiteX72" fmla="*/ 596974 w 5033420"/>
              <a:gd name="connsiteY72" fmla="*/ 3784624 h 4964369"/>
              <a:gd name="connsiteX73" fmla="*/ 404093 w 5033420"/>
              <a:gd name="connsiteY73" fmla="*/ 3898924 h 4964369"/>
              <a:gd name="connsiteX74" fmla="*/ 352896 w 5033420"/>
              <a:gd name="connsiteY74" fmla="*/ 3888432 h 4964369"/>
              <a:gd name="connsiteX75" fmla="*/ 0 w 5033420"/>
              <a:gd name="connsiteY75" fmla="*/ 3005857 h 4964369"/>
              <a:gd name="connsiteX76" fmla="*/ 51668 w 5033420"/>
              <a:gd name="connsiteY76" fmla="*/ 2958330 h 4964369"/>
              <a:gd name="connsiteX77" fmla="*/ 313605 w 5033420"/>
              <a:gd name="connsiteY77" fmla="*/ 2867843 h 4964369"/>
              <a:gd name="connsiteX78" fmla="*/ 418380 w 5033420"/>
              <a:gd name="connsiteY78" fmla="*/ 2820218 h 4964369"/>
              <a:gd name="connsiteX79" fmla="*/ 487436 w 5033420"/>
              <a:gd name="connsiteY79" fmla="*/ 2763068 h 4964369"/>
              <a:gd name="connsiteX80" fmla="*/ 525537 w 5033420"/>
              <a:gd name="connsiteY80" fmla="*/ 2696393 h 4964369"/>
              <a:gd name="connsiteX81" fmla="*/ 545109 w 5033420"/>
              <a:gd name="connsiteY81" fmla="*/ 2635721 h 4964369"/>
              <a:gd name="connsiteX82" fmla="*/ 568922 w 5033420"/>
              <a:gd name="connsiteY82" fmla="*/ 2520280 h 4964369"/>
              <a:gd name="connsiteX83" fmla="*/ 1649942 w 5033420"/>
              <a:gd name="connsiteY83" fmla="*/ 2520281 h 4964369"/>
              <a:gd name="connsiteX84" fmla="*/ 2513137 w 5033420"/>
              <a:gd name="connsiteY84" fmla="*/ 3383478 h 4964369"/>
              <a:gd name="connsiteX85" fmla="*/ 3376334 w 5033420"/>
              <a:gd name="connsiteY85" fmla="*/ 2520283 h 4964369"/>
              <a:gd name="connsiteX86" fmla="*/ 2513138 w 5033420"/>
              <a:gd name="connsiteY86" fmla="*/ 1657087 h 4964369"/>
              <a:gd name="connsiteX87" fmla="*/ 1649941 w 5033420"/>
              <a:gd name="connsiteY87" fmla="*/ 2520282 h 4964369"/>
              <a:gd name="connsiteX88" fmla="*/ 1649942 w 5033420"/>
              <a:gd name="connsiteY88"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1158949 w 5033420"/>
              <a:gd name="connsiteY20" fmla="*/ 310382 h 4964369"/>
              <a:gd name="connsiteX21" fmla="*/ 2009082 w 5033420"/>
              <a:gd name="connsiteY21" fmla="*/ 0 h 4964369"/>
              <a:gd name="connsiteX22" fmla="*/ 2081090 w 5033420"/>
              <a:gd name="connsiteY22" fmla="*/ 216024 h 4964369"/>
              <a:gd name="connsiteX23" fmla="*/ 2225106 w 5033420"/>
              <a:gd name="connsiteY23" fmla="*/ 432048 h 4964369"/>
              <a:gd name="connsiteX24" fmla="*/ 2297114 w 5033420"/>
              <a:gd name="connsiteY24" fmla="*/ 504056 h 4964369"/>
              <a:gd name="connsiteX25" fmla="*/ 2441130 w 5033420"/>
              <a:gd name="connsiteY25" fmla="*/ 576064 h 4964369"/>
              <a:gd name="connsiteX26" fmla="*/ 2657154 w 5033420"/>
              <a:gd name="connsiteY26" fmla="*/ 576064 h 4964369"/>
              <a:gd name="connsiteX27" fmla="*/ 2801170 w 5033420"/>
              <a:gd name="connsiteY27" fmla="*/ 504056 h 4964369"/>
              <a:gd name="connsiteX28" fmla="*/ 2945186 w 5033420"/>
              <a:gd name="connsiteY28" fmla="*/ 288032 h 4964369"/>
              <a:gd name="connsiteX29" fmla="*/ 3017194 w 5033420"/>
              <a:gd name="connsiteY29" fmla="*/ 72008 h 4964369"/>
              <a:gd name="connsiteX30" fmla="*/ 3892624 w 5033420"/>
              <a:gd name="connsiteY30" fmla="*/ 396107 h 4964369"/>
              <a:gd name="connsiteX31" fmla="*/ 4295250 w 5033420"/>
              <a:gd name="connsiteY31" fmla="*/ 738180 h 4964369"/>
              <a:gd name="connsiteX32" fmla="*/ 5033420 w 5033420"/>
              <a:gd name="connsiteY32" fmla="*/ 2520289 h 4964369"/>
              <a:gd name="connsiteX33" fmla="*/ 4997524 w 5033420"/>
              <a:gd name="connsiteY33" fmla="*/ 3044057 h 4964369"/>
              <a:gd name="connsiteX34" fmla="*/ 4645098 w 5033420"/>
              <a:gd name="connsiteY34" fmla="*/ 3884638 h 4964369"/>
              <a:gd name="connsiteX35" fmla="*/ 4583187 w 5033420"/>
              <a:gd name="connsiteY35" fmla="*/ 3898926 h 4964369"/>
              <a:gd name="connsiteX36" fmla="*/ 4352205 w 5033420"/>
              <a:gd name="connsiteY36" fmla="*/ 3794152 h 4964369"/>
              <a:gd name="connsiteX37" fmla="*/ 4156942 w 5033420"/>
              <a:gd name="connsiteY37" fmla="*/ 3739381 h 4964369"/>
              <a:gd name="connsiteX38" fmla="*/ 3983112 w 5033420"/>
              <a:gd name="connsiteY38" fmla="*/ 3775101 h 4964369"/>
              <a:gd name="connsiteX39" fmla="*/ 3914055 w 5033420"/>
              <a:gd name="connsiteY39" fmla="*/ 3806057 h 4964369"/>
              <a:gd name="connsiteX40" fmla="*/ 3852142 w 5033420"/>
              <a:gd name="connsiteY40" fmla="*/ 3858445 h 4964369"/>
              <a:gd name="connsiteX41" fmla="*/ 3811662 w 5033420"/>
              <a:gd name="connsiteY41" fmla="*/ 3920357 h 4964369"/>
              <a:gd name="connsiteX42" fmla="*/ 3759274 w 5033420"/>
              <a:gd name="connsiteY42" fmla="*/ 3996557 h 4964369"/>
              <a:gd name="connsiteX43" fmla="*/ 3725937 w 5033420"/>
              <a:gd name="connsiteY43" fmla="*/ 4089426 h 4964369"/>
              <a:gd name="connsiteX44" fmla="*/ 3716412 w 5033420"/>
              <a:gd name="connsiteY44" fmla="*/ 4218013 h 4964369"/>
              <a:gd name="connsiteX45" fmla="*/ 3764037 w 5033420"/>
              <a:gd name="connsiteY45" fmla="*/ 4351363 h 4964369"/>
              <a:gd name="connsiteX46" fmla="*/ 3844999 w 5033420"/>
              <a:gd name="connsiteY46" fmla="*/ 4494238 h 4964369"/>
              <a:gd name="connsiteX47" fmla="*/ 3859286 w 5033420"/>
              <a:gd name="connsiteY47" fmla="*/ 4577581 h 4964369"/>
              <a:gd name="connsiteX48" fmla="*/ 3823760 w 5033420"/>
              <a:gd name="connsiteY48" fmla="*/ 4640535 h 4964369"/>
              <a:gd name="connsiteX49" fmla="*/ 2994152 w 5033420"/>
              <a:gd name="connsiteY49" fmla="*/ 4964369 h 4964369"/>
              <a:gd name="connsiteX50" fmla="*/ 2968700 w 5033420"/>
              <a:gd name="connsiteY50" fmla="*/ 4844281 h 4964369"/>
              <a:gd name="connsiteX51" fmla="*/ 2930599 w 5033420"/>
              <a:gd name="connsiteY51" fmla="*/ 4772844 h 4964369"/>
              <a:gd name="connsiteX52" fmla="*/ 2890118 w 5033420"/>
              <a:gd name="connsiteY52" fmla="*/ 4679975 h 4964369"/>
              <a:gd name="connsiteX53" fmla="*/ 2828205 w 5033420"/>
              <a:gd name="connsiteY53" fmla="*/ 4582344 h 4964369"/>
              <a:gd name="connsiteX54" fmla="*/ 2747243 w 5033420"/>
              <a:gd name="connsiteY54" fmla="*/ 4506144 h 4964369"/>
              <a:gd name="connsiteX55" fmla="*/ 2661518 w 5033420"/>
              <a:gd name="connsiteY55" fmla="*/ 4463281 h 4964369"/>
              <a:gd name="connsiteX56" fmla="*/ 2551980 w 5033420"/>
              <a:gd name="connsiteY56" fmla="*/ 4425181 h 4964369"/>
              <a:gd name="connsiteX57" fmla="*/ 2430537 w 5033420"/>
              <a:gd name="connsiteY57" fmla="*/ 4420419 h 4964369"/>
              <a:gd name="connsiteX58" fmla="*/ 2232893 w 5033420"/>
              <a:gd name="connsiteY58" fmla="*/ 4510906 h 4964369"/>
              <a:gd name="connsiteX59" fmla="*/ 2104305 w 5033420"/>
              <a:gd name="connsiteY59" fmla="*/ 4653781 h 4964369"/>
              <a:gd name="connsiteX60" fmla="*/ 2004293 w 5033420"/>
              <a:gd name="connsiteY60" fmla="*/ 4930006 h 4964369"/>
              <a:gd name="connsiteX61" fmla="*/ 1918568 w 5033420"/>
              <a:gd name="connsiteY61" fmla="*/ 4958581 h 4964369"/>
              <a:gd name="connsiteX62" fmla="*/ 1211337 w 5033420"/>
              <a:gd name="connsiteY62" fmla="*/ 4684737 h 4964369"/>
              <a:gd name="connsiteX63" fmla="*/ 1125612 w 5033420"/>
              <a:gd name="connsiteY63" fmla="*/ 4639493 h 4964369"/>
              <a:gd name="connsiteX64" fmla="*/ 1104180 w 5033420"/>
              <a:gd name="connsiteY64" fmla="*/ 4563293 h 4964369"/>
              <a:gd name="connsiteX65" fmla="*/ 1166094 w 5033420"/>
              <a:gd name="connsiteY65" fmla="*/ 4422799 h 4964369"/>
              <a:gd name="connsiteX66" fmla="*/ 1223242 w 5033420"/>
              <a:gd name="connsiteY66" fmla="*/ 4320406 h 4964369"/>
              <a:gd name="connsiteX67" fmla="*/ 1251818 w 5033420"/>
              <a:gd name="connsiteY67" fmla="*/ 4184674 h 4964369"/>
              <a:gd name="connsiteX68" fmla="*/ 1239911 w 5033420"/>
              <a:gd name="connsiteY68" fmla="*/ 4094186 h 4964369"/>
              <a:gd name="connsiteX69" fmla="*/ 1199430 w 5033420"/>
              <a:gd name="connsiteY69" fmla="*/ 3953693 h 4964369"/>
              <a:gd name="connsiteX70" fmla="*/ 1068461 w 5033420"/>
              <a:gd name="connsiteY70" fmla="*/ 3810818 h 4964369"/>
              <a:gd name="connsiteX71" fmla="*/ 887487 w 5033420"/>
              <a:gd name="connsiteY71" fmla="*/ 3725093 h 4964369"/>
              <a:gd name="connsiteX72" fmla="*/ 730324 w 5033420"/>
              <a:gd name="connsiteY72" fmla="*/ 3727474 h 4964369"/>
              <a:gd name="connsiteX73" fmla="*/ 596974 w 5033420"/>
              <a:gd name="connsiteY73" fmla="*/ 3784624 h 4964369"/>
              <a:gd name="connsiteX74" fmla="*/ 404093 w 5033420"/>
              <a:gd name="connsiteY74" fmla="*/ 3898924 h 4964369"/>
              <a:gd name="connsiteX75" fmla="*/ 352896 w 5033420"/>
              <a:gd name="connsiteY75" fmla="*/ 3888432 h 4964369"/>
              <a:gd name="connsiteX76" fmla="*/ 0 w 5033420"/>
              <a:gd name="connsiteY76" fmla="*/ 3005857 h 4964369"/>
              <a:gd name="connsiteX77" fmla="*/ 51668 w 5033420"/>
              <a:gd name="connsiteY77" fmla="*/ 2958330 h 4964369"/>
              <a:gd name="connsiteX78" fmla="*/ 313605 w 5033420"/>
              <a:gd name="connsiteY78" fmla="*/ 2867843 h 4964369"/>
              <a:gd name="connsiteX79" fmla="*/ 418380 w 5033420"/>
              <a:gd name="connsiteY79" fmla="*/ 2820218 h 4964369"/>
              <a:gd name="connsiteX80" fmla="*/ 487436 w 5033420"/>
              <a:gd name="connsiteY80" fmla="*/ 2763068 h 4964369"/>
              <a:gd name="connsiteX81" fmla="*/ 525537 w 5033420"/>
              <a:gd name="connsiteY81" fmla="*/ 2696393 h 4964369"/>
              <a:gd name="connsiteX82" fmla="*/ 545109 w 5033420"/>
              <a:gd name="connsiteY82" fmla="*/ 2635721 h 4964369"/>
              <a:gd name="connsiteX83" fmla="*/ 568922 w 5033420"/>
              <a:gd name="connsiteY83" fmla="*/ 2520280 h 4964369"/>
              <a:gd name="connsiteX84" fmla="*/ 1649942 w 5033420"/>
              <a:gd name="connsiteY84" fmla="*/ 2520281 h 4964369"/>
              <a:gd name="connsiteX85" fmla="*/ 2513137 w 5033420"/>
              <a:gd name="connsiteY85" fmla="*/ 3383478 h 4964369"/>
              <a:gd name="connsiteX86" fmla="*/ 3376334 w 5033420"/>
              <a:gd name="connsiteY86" fmla="*/ 2520283 h 4964369"/>
              <a:gd name="connsiteX87" fmla="*/ 2513138 w 5033420"/>
              <a:gd name="connsiteY87" fmla="*/ 1657087 h 4964369"/>
              <a:gd name="connsiteX88" fmla="*/ 1649941 w 5033420"/>
              <a:gd name="connsiteY88" fmla="*/ 2520282 h 4964369"/>
              <a:gd name="connsiteX89" fmla="*/ 1649942 w 5033420"/>
              <a:gd name="connsiteY89"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1158949 w 5033420"/>
              <a:gd name="connsiteY20" fmla="*/ 310382 h 4964369"/>
              <a:gd name="connsiteX21" fmla="*/ 2009082 w 5033420"/>
              <a:gd name="connsiteY21" fmla="*/ 0 h 4964369"/>
              <a:gd name="connsiteX22" fmla="*/ 2081090 w 5033420"/>
              <a:gd name="connsiteY22" fmla="*/ 216024 h 4964369"/>
              <a:gd name="connsiteX23" fmla="*/ 2225106 w 5033420"/>
              <a:gd name="connsiteY23" fmla="*/ 432048 h 4964369"/>
              <a:gd name="connsiteX24" fmla="*/ 2297114 w 5033420"/>
              <a:gd name="connsiteY24" fmla="*/ 504056 h 4964369"/>
              <a:gd name="connsiteX25" fmla="*/ 2441130 w 5033420"/>
              <a:gd name="connsiteY25" fmla="*/ 576064 h 4964369"/>
              <a:gd name="connsiteX26" fmla="*/ 2657154 w 5033420"/>
              <a:gd name="connsiteY26" fmla="*/ 576064 h 4964369"/>
              <a:gd name="connsiteX27" fmla="*/ 2801170 w 5033420"/>
              <a:gd name="connsiteY27" fmla="*/ 504056 h 4964369"/>
              <a:gd name="connsiteX28" fmla="*/ 2945186 w 5033420"/>
              <a:gd name="connsiteY28" fmla="*/ 288032 h 4964369"/>
              <a:gd name="connsiteX29" fmla="*/ 3017194 w 5033420"/>
              <a:gd name="connsiteY29" fmla="*/ 72008 h 4964369"/>
              <a:gd name="connsiteX30" fmla="*/ 3892624 w 5033420"/>
              <a:gd name="connsiteY30" fmla="*/ 396107 h 4964369"/>
              <a:gd name="connsiteX31" fmla="*/ 3873574 w 5033420"/>
              <a:gd name="connsiteY31" fmla="*/ 1186682 h 4964369"/>
              <a:gd name="connsiteX32" fmla="*/ 4295250 w 5033420"/>
              <a:gd name="connsiteY32" fmla="*/ 738180 h 4964369"/>
              <a:gd name="connsiteX33" fmla="*/ 5033420 w 5033420"/>
              <a:gd name="connsiteY33" fmla="*/ 2520289 h 4964369"/>
              <a:gd name="connsiteX34" fmla="*/ 4997524 w 5033420"/>
              <a:gd name="connsiteY34" fmla="*/ 3044057 h 4964369"/>
              <a:gd name="connsiteX35" fmla="*/ 4645098 w 5033420"/>
              <a:gd name="connsiteY35" fmla="*/ 3884638 h 4964369"/>
              <a:gd name="connsiteX36" fmla="*/ 4583187 w 5033420"/>
              <a:gd name="connsiteY36" fmla="*/ 3898926 h 4964369"/>
              <a:gd name="connsiteX37" fmla="*/ 4352205 w 5033420"/>
              <a:gd name="connsiteY37" fmla="*/ 3794152 h 4964369"/>
              <a:gd name="connsiteX38" fmla="*/ 4156942 w 5033420"/>
              <a:gd name="connsiteY38" fmla="*/ 3739381 h 4964369"/>
              <a:gd name="connsiteX39" fmla="*/ 3983112 w 5033420"/>
              <a:gd name="connsiteY39" fmla="*/ 3775101 h 4964369"/>
              <a:gd name="connsiteX40" fmla="*/ 3914055 w 5033420"/>
              <a:gd name="connsiteY40" fmla="*/ 3806057 h 4964369"/>
              <a:gd name="connsiteX41" fmla="*/ 3852142 w 5033420"/>
              <a:gd name="connsiteY41" fmla="*/ 3858445 h 4964369"/>
              <a:gd name="connsiteX42" fmla="*/ 3811662 w 5033420"/>
              <a:gd name="connsiteY42" fmla="*/ 3920357 h 4964369"/>
              <a:gd name="connsiteX43" fmla="*/ 3759274 w 5033420"/>
              <a:gd name="connsiteY43" fmla="*/ 3996557 h 4964369"/>
              <a:gd name="connsiteX44" fmla="*/ 3725937 w 5033420"/>
              <a:gd name="connsiteY44" fmla="*/ 4089426 h 4964369"/>
              <a:gd name="connsiteX45" fmla="*/ 3716412 w 5033420"/>
              <a:gd name="connsiteY45" fmla="*/ 4218013 h 4964369"/>
              <a:gd name="connsiteX46" fmla="*/ 3764037 w 5033420"/>
              <a:gd name="connsiteY46" fmla="*/ 4351363 h 4964369"/>
              <a:gd name="connsiteX47" fmla="*/ 3844999 w 5033420"/>
              <a:gd name="connsiteY47" fmla="*/ 4494238 h 4964369"/>
              <a:gd name="connsiteX48" fmla="*/ 3859286 w 5033420"/>
              <a:gd name="connsiteY48" fmla="*/ 4577581 h 4964369"/>
              <a:gd name="connsiteX49" fmla="*/ 3823760 w 5033420"/>
              <a:gd name="connsiteY49" fmla="*/ 4640535 h 4964369"/>
              <a:gd name="connsiteX50" fmla="*/ 2994152 w 5033420"/>
              <a:gd name="connsiteY50" fmla="*/ 4964369 h 4964369"/>
              <a:gd name="connsiteX51" fmla="*/ 2968700 w 5033420"/>
              <a:gd name="connsiteY51" fmla="*/ 4844281 h 4964369"/>
              <a:gd name="connsiteX52" fmla="*/ 2930599 w 5033420"/>
              <a:gd name="connsiteY52" fmla="*/ 4772844 h 4964369"/>
              <a:gd name="connsiteX53" fmla="*/ 2890118 w 5033420"/>
              <a:gd name="connsiteY53" fmla="*/ 4679975 h 4964369"/>
              <a:gd name="connsiteX54" fmla="*/ 2828205 w 5033420"/>
              <a:gd name="connsiteY54" fmla="*/ 4582344 h 4964369"/>
              <a:gd name="connsiteX55" fmla="*/ 2747243 w 5033420"/>
              <a:gd name="connsiteY55" fmla="*/ 4506144 h 4964369"/>
              <a:gd name="connsiteX56" fmla="*/ 2661518 w 5033420"/>
              <a:gd name="connsiteY56" fmla="*/ 4463281 h 4964369"/>
              <a:gd name="connsiteX57" fmla="*/ 2551980 w 5033420"/>
              <a:gd name="connsiteY57" fmla="*/ 4425181 h 4964369"/>
              <a:gd name="connsiteX58" fmla="*/ 2430537 w 5033420"/>
              <a:gd name="connsiteY58" fmla="*/ 4420419 h 4964369"/>
              <a:gd name="connsiteX59" fmla="*/ 2232893 w 5033420"/>
              <a:gd name="connsiteY59" fmla="*/ 4510906 h 4964369"/>
              <a:gd name="connsiteX60" fmla="*/ 2104305 w 5033420"/>
              <a:gd name="connsiteY60" fmla="*/ 4653781 h 4964369"/>
              <a:gd name="connsiteX61" fmla="*/ 2004293 w 5033420"/>
              <a:gd name="connsiteY61" fmla="*/ 4930006 h 4964369"/>
              <a:gd name="connsiteX62" fmla="*/ 1918568 w 5033420"/>
              <a:gd name="connsiteY62" fmla="*/ 4958581 h 4964369"/>
              <a:gd name="connsiteX63" fmla="*/ 1211337 w 5033420"/>
              <a:gd name="connsiteY63" fmla="*/ 4684737 h 4964369"/>
              <a:gd name="connsiteX64" fmla="*/ 1125612 w 5033420"/>
              <a:gd name="connsiteY64" fmla="*/ 4639493 h 4964369"/>
              <a:gd name="connsiteX65" fmla="*/ 1104180 w 5033420"/>
              <a:gd name="connsiteY65" fmla="*/ 4563293 h 4964369"/>
              <a:gd name="connsiteX66" fmla="*/ 1166094 w 5033420"/>
              <a:gd name="connsiteY66" fmla="*/ 4422799 h 4964369"/>
              <a:gd name="connsiteX67" fmla="*/ 1223242 w 5033420"/>
              <a:gd name="connsiteY67" fmla="*/ 4320406 h 4964369"/>
              <a:gd name="connsiteX68" fmla="*/ 1251818 w 5033420"/>
              <a:gd name="connsiteY68" fmla="*/ 4184674 h 4964369"/>
              <a:gd name="connsiteX69" fmla="*/ 1239911 w 5033420"/>
              <a:gd name="connsiteY69" fmla="*/ 4094186 h 4964369"/>
              <a:gd name="connsiteX70" fmla="*/ 1199430 w 5033420"/>
              <a:gd name="connsiteY70" fmla="*/ 3953693 h 4964369"/>
              <a:gd name="connsiteX71" fmla="*/ 1068461 w 5033420"/>
              <a:gd name="connsiteY71" fmla="*/ 3810818 h 4964369"/>
              <a:gd name="connsiteX72" fmla="*/ 887487 w 5033420"/>
              <a:gd name="connsiteY72" fmla="*/ 3725093 h 4964369"/>
              <a:gd name="connsiteX73" fmla="*/ 730324 w 5033420"/>
              <a:gd name="connsiteY73" fmla="*/ 3727474 h 4964369"/>
              <a:gd name="connsiteX74" fmla="*/ 596974 w 5033420"/>
              <a:gd name="connsiteY74" fmla="*/ 3784624 h 4964369"/>
              <a:gd name="connsiteX75" fmla="*/ 404093 w 5033420"/>
              <a:gd name="connsiteY75" fmla="*/ 3898924 h 4964369"/>
              <a:gd name="connsiteX76" fmla="*/ 352896 w 5033420"/>
              <a:gd name="connsiteY76" fmla="*/ 3888432 h 4964369"/>
              <a:gd name="connsiteX77" fmla="*/ 0 w 5033420"/>
              <a:gd name="connsiteY77" fmla="*/ 3005857 h 4964369"/>
              <a:gd name="connsiteX78" fmla="*/ 51668 w 5033420"/>
              <a:gd name="connsiteY78" fmla="*/ 2958330 h 4964369"/>
              <a:gd name="connsiteX79" fmla="*/ 313605 w 5033420"/>
              <a:gd name="connsiteY79" fmla="*/ 2867843 h 4964369"/>
              <a:gd name="connsiteX80" fmla="*/ 418380 w 5033420"/>
              <a:gd name="connsiteY80" fmla="*/ 2820218 h 4964369"/>
              <a:gd name="connsiteX81" fmla="*/ 487436 w 5033420"/>
              <a:gd name="connsiteY81" fmla="*/ 2763068 h 4964369"/>
              <a:gd name="connsiteX82" fmla="*/ 525537 w 5033420"/>
              <a:gd name="connsiteY82" fmla="*/ 2696393 h 4964369"/>
              <a:gd name="connsiteX83" fmla="*/ 545109 w 5033420"/>
              <a:gd name="connsiteY83" fmla="*/ 2635721 h 4964369"/>
              <a:gd name="connsiteX84" fmla="*/ 568922 w 5033420"/>
              <a:gd name="connsiteY84" fmla="*/ 2520280 h 4964369"/>
              <a:gd name="connsiteX85" fmla="*/ 1649942 w 5033420"/>
              <a:gd name="connsiteY85" fmla="*/ 2520281 h 4964369"/>
              <a:gd name="connsiteX86" fmla="*/ 2513137 w 5033420"/>
              <a:gd name="connsiteY86" fmla="*/ 3383478 h 4964369"/>
              <a:gd name="connsiteX87" fmla="*/ 3376334 w 5033420"/>
              <a:gd name="connsiteY87" fmla="*/ 2520283 h 4964369"/>
              <a:gd name="connsiteX88" fmla="*/ 2513138 w 5033420"/>
              <a:gd name="connsiteY88" fmla="*/ 1657087 h 4964369"/>
              <a:gd name="connsiteX89" fmla="*/ 1649941 w 5033420"/>
              <a:gd name="connsiteY89" fmla="*/ 2520282 h 4964369"/>
              <a:gd name="connsiteX90" fmla="*/ 1649942 w 5033420"/>
              <a:gd name="connsiteY90"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1158949 w 5033420"/>
              <a:gd name="connsiteY20" fmla="*/ 310382 h 4964369"/>
              <a:gd name="connsiteX21" fmla="*/ 2009082 w 5033420"/>
              <a:gd name="connsiteY21" fmla="*/ 0 h 4964369"/>
              <a:gd name="connsiteX22" fmla="*/ 2081090 w 5033420"/>
              <a:gd name="connsiteY22" fmla="*/ 216024 h 4964369"/>
              <a:gd name="connsiteX23" fmla="*/ 2225106 w 5033420"/>
              <a:gd name="connsiteY23" fmla="*/ 432048 h 4964369"/>
              <a:gd name="connsiteX24" fmla="*/ 2297114 w 5033420"/>
              <a:gd name="connsiteY24" fmla="*/ 504056 h 4964369"/>
              <a:gd name="connsiteX25" fmla="*/ 2441130 w 5033420"/>
              <a:gd name="connsiteY25" fmla="*/ 576064 h 4964369"/>
              <a:gd name="connsiteX26" fmla="*/ 2657154 w 5033420"/>
              <a:gd name="connsiteY26" fmla="*/ 576064 h 4964369"/>
              <a:gd name="connsiteX27" fmla="*/ 2801170 w 5033420"/>
              <a:gd name="connsiteY27" fmla="*/ 504056 h 4964369"/>
              <a:gd name="connsiteX28" fmla="*/ 2945186 w 5033420"/>
              <a:gd name="connsiteY28" fmla="*/ 288032 h 4964369"/>
              <a:gd name="connsiteX29" fmla="*/ 3017194 w 5033420"/>
              <a:gd name="connsiteY29" fmla="*/ 72008 h 4964369"/>
              <a:gd name="connsiteX30" fmla="*/ 3892624 w 5033420"/>
              <a:gd name="connsiteY30" fmla="*/ 396107 h 4964369"/>
              <a:gd name="connsiteX31" fmla="*/ 3873574 w 5033420"/>
              <a:gd name="connsiteY31" fmla="*/ 1186682 h 4964369"/>
              <a:gd name="connsiteX32" fmla="*/ 4666725 w 5033420"/>
              <a:gd name="connsiteY32" fmla="*/ 1109655 h 4964369"/>
              <a:gd name="connsiteX33" fmla="*/ 5033420 w 5033420"/>
              <a:gd name="connsiteY33" fmla="*/ 2520289 h 4964369"/>
              <a:gd name="connsiteX34" fmla="*/ 4997524 w 5033420"/>
              <a:gd name="connsiteY34" fmla="*/ 3044057 h 4964369"/>
              <a:gd name="connsiteX35" fmla="*/ 4645098 w 5033420"/>
              <a:gd name="connsiteY35" fmla="*/ 3884638 h 4964369"/>
              <a:gd name="connsiteX36" fmla="*/ 4583187 w 5033420"/>
              <a:gd name="connsiteY36" fmla="*/ 3898926 h 4964369"/>
              <a:gd name="connsiteX37" fmla="*/ 4352205 w 5033420"/>
              <a:gd name="connsiteY37" fmla="*/ 3794152 h 4964369"/>
              <a:gd name="connsiteX38" fmla="*/ 4156942 w 5033420"/>
              <a:gd name="connsiteY38" fmla="*/ 3739381 h 4964369"/>
              <a:gd name="connsiteX39" fmla="*/ 3983112 w 5033420"/>
              <a:gd name="connsiteY39" fmla="*/ 3775101 h 4964369"/>
              <a:gd name="connsiteX40" fmla="*/ 3914055 w 5033420"/>
              <a:gd name="connsiteY40" fmla="*/ 3806057 h 4964369"/>
              <a:gd name="connsiteX41" fmla="*/ 3852142 w 5033420"/>
              <a:gd name="connsiteY41" fmla="*/ 3858445 h 4964369"/>
              <a:gd name="connsiteX42" fmla="*/ 3811662 w 5033420"/>
              <a:gd name="connsiteY42" fmla="*/ 3920357 h 4964369"/>
              <a:gd name="connsiteX43" fmla="*/ 3759274 w 5033420"/>
              <a:gd name="connsiteY43" fmla="*/ 3996557 h 4964369"/>
              <a:gd name="connsiteX44" fmla="*/ 3725937 w 5033420"/>
              <a:gd name="connsiteY44" fmla="*/ 4089426 h 4964369"/>
              <a:gd name="connsiteX45" fmla="*/ 3716412 w 5033420"/>
              <a:gd name="connsiteY45" fmla="*/ 4218013 h 4964369"/>
              <a:gd name="connsiteX46" fmla="*/ 3764037 w 5033420"/>
              <a:gd name="connsiteY46" fmla="*/ 4351363 h 4964369"/>
              <a:gd name="connsiteX47" fmla="*/ 3844999 w 5033420"/>
              <a:gd name="connsiteY47" fmla="*/ 4494238 h 4964369"/>
              <a:gd name="connsiteX48" fmla="*/ 3859286 w 5033420"/>
              <a:gd name="connsiteY48" fmla="*/ 4577581 h 4964369"/>
              <a:gd name="connsiteX49" fmla="*/ 3823760 w 5033420"/>
              <a:gd name="connsiteY49" fmla="*/ 4640535 h 4964369"/>
              <a:gd name="connsiteX50" fmla="*/ 2994152 w 5033420"/>
              <a:gd name="connsiteY50" fmla="*/ 4964369 h 4964369"/>
              <a:gd name="connsiteX51" fmla="*/ 2968700 w 5033420"/>
              <a:gd name="connsiteY51" fmla="*/ 4844281 h 4964369"/>
              <a:gd name="connsiteX52" fmla="*/ 2930599 w 5033420"/>
              <a:gd name="connsiteY52" fmla="*/ 4772844 h 4964369"/>
              <a:gd name="connsiteX53" fmla="*/ 2890118 w 5033420"/>
              <a:gd name="connsiteY53" fmla="*/ 4679975 h 4964369"/>
              <a:gd name="connsiteX54" fmla="*/ 2828205 w 5033420"/>
              <a:gd name="connsiteY54" fmla="*/ 4582344 h 4964369"/>
              <a:gd name="connsiteX55" fmla="*/ 2747243 w 5033420"/>
              <a:gd name="connsiteY55" fmla="*/ 4506144 h 4964369"/>
              <a:gd name="connsiteX56" fmla="*/ 2661518 w 5033420"/>
              <a:gd name="connsiteY56" fmla="*/ 4463281 h 4964369"/>
              <a:gd name="connsiteX57" fmla="*/ 2551980 w 5033420"/>
              <a:gd name="connsiteY57" fmla="*/ 4425181 h 4964369"/>
              <a:gd name="connsiteX58" fmla="*/ 2430537 w 5033420"/>
              <a:gd name="connsiteY58" fmla="*/ 4420419 h 4964369"/>
              <a:gd name="connsiteX59" fmla="*/ 2232893 w 5033420"/>
              <a:gd name="connsiteY59" fmla="*/ 4510906 h 4964369"/>
              <a:gd name="connsiteX60" fmla="*/ 2104305 w 5033420"/>
              <a:gd name="connsiteY60" fmla="*/ 4653781 h 4964369"/>
              <a:gd name="connsiteX61" fmla="*/ 2004293 w 5033420"/>
              <a:gd name="connsiteY61" fmla="*/ 4930006 h 4964369"/>
              <a:gd name="connsiteX62" fmla="*/ 1918568 w 5033420"/>
              <a:gd name="connsiteY62" fmla="*/ 4958581 h 4964369"/>
              <a:gd name="connsiteX63" fmla="*/ 1211337 w 5033420"/>
              <a:gd name="connsiteY63" fmla="*/ 4684737 h 4964369"/>
              <a:gd name="connsiteX64" fmla="*/ 1125612 w 5033420"/>
              <a:gd name="connsiteY64" fmla="*/ 4639493 h 4964369"/>
              <a:gd name="connsiteX65" fmla="*/ 1104180 w 5033420"/>
              <a:gd name="connsiteY65" fmla="*/ 4563293 h 4964369"/>
              <a:gd name="connsiteX66" fmla="*/ 1166094 w 5033420"/>
              <a:gd name="connsiteY66" fmla="*/ 4422799 h 4964369"/>
              <a:gd name="connsiteX67" fmla="*/ 1223242 w 5033420"/>
              <a:gd name="connsiteY67" fmla="*/ 4320406 h 4964369"/>
              <a:gd name="connsiteX68" fmla="*/ 1251818 w 5033420"/>
              <a:gd name="connsiteY68" fmla="*/ 4184674 h 4964369"/>
              <a:gd name="connsiteX69" fmla="*/ 1239911 w 5033420"/>
              <a:gd name="connsiteY69" fmla="*/ 4094186 h 4964369"/>
              <a:gd name="connsiteX70" fmla="*/ 1199430 w 5033420"/>
              <a:gd name="connsiteY70" fmla="*/ 3953693 h 4964369"/>
              <a:gd name="connsiteX71" fmla="*/ 1068461 w 5033420"/>
              <a:gd name="connsiteY71" fmla="*/ 3810818 h 4964369"/>
              <a:gd name="connsiteX72" fmla="*/ 887487 w 5033420"/>
              <a:gd name="connsiteY72" fmla="*/ 3725093 h 4964369"/>
              <a:gd name="connsiteX73" fmla="*/ 730324 w 5033420"/>
              <a:gd name="connsiteY73" fmla="*/ 3727474 h 4964369"/>
              <a:gd name="connsiteX74" fmla="*/ 596974 w 5033420"/>
              <a:gd name="connsiteY74" fmla="*/ 3784624 h 4964369"/>
              <a:gd name="connsiteX75" fmla="*/ 404093 w 5033420"/>
              <a:gd name="connsiteY75" fmla="*/ 3898924 h 4964369"/>
              <a:gd name="connsiteX76" fmla="*/ 352896 w 5033420"/>
              <a:gd name="connsiteY76" fmla="*/ 3888432 h 4964369"/>
              <a:gd name="connsiteX77" fmla="*/ 0 w 5033420"/>
              <a:gd name="connsiteY77" fmla="*/ 3005857 h 4964369"/>
              <a:gd name="connsiteX78" fmla="*/ 51668 w 5033420"/>
              <a:gd name="connsiteY78" fmla="*/ 2958330 h 4964369"/>
              <a:gd name="connsiteX79" fmla="*/ 313605 w 5033420"/>
              <a:gd name="connsiteY79" fmla="*/ 2867843 h 4964369"/>
              <a:gd name="connsiteX80" fmla="*/ 418380 w 5033420"/>
              <a:gd name="connsiteY80" fmla="*/ 2820218 h 4964369"/>
              <a:gd name="connsiteX81" fmla="*/ 487436 w 5033420"/>
              <a:gd name="connsiteY81" fmla="*/ 2763068 h 4964369"/>
              <a:gd name="connsiteX82" fmla="*/ 525537 w 5033420"/>
              <a:gd name="connsiteY82" fmla="*/ 2696393 h 4964369"/>
              <a:gd name="connsiteX83" fmla="*/ 545109 w 5033420"/>
              <a:gd name="connsiteY83" fmla="*/ 2635721 h 4964369"/>
              <a:gd name="connsiteX84" fmla="*/ 568922 w 5033420"/>
              <a:gd name="connsiteY84" fmla="*/ 2520280 h 4964369"/>
              <a:gd name="connsiteX85" fmla="*/ 1649942 w 5033420"/>
              <a:gd name="connsiteY85" fmla="*/ 2520281 h 4964369"/>
              <a:gd name="connsiteX86" fmla="*/ 2513137 w 5033420"/>
              <a:gd name="connsiteY86" fmla="*/ 3383478 h 4964369"/>
              <a:gd name="connsiteX87" fmla="*/ 3376334 w 5033420"/>
              <a:gd name="connsiteY87" fmla="*/ 2520283 h 4964369"/>
              <a:gd name="connsiteX88" fmla="*/ 2513138 w 5033420"/>
              <a:gd name="connsiteY88" fmla="*/ 1657087 h 4964369"/>
              <a:gd name="connsiteX89" fmla="*/ 1649941 w 5033420"/>
              <a:gd name="connsiteY89" fmla="*/ 2520282 h 4964369"/>
              <a:gd name="connsiteX90" fmla="*/ 1649942 w 5033420"/>
              <a:gd name="connsiteY90" fmla="*/ 2520281 h 4964369"/>
              <a:gd name="connsiteX0" fmla="*/ 568922 w 5033420"/>
              <a:gd name="connsiteY0" fmla="*/ 2520280 h 4964369"/>
              <a:gd name="connsiteX1" fmla="*/ 575545 w 5033420"/>
              <a:gd name="connsiteY1" fmla="*/ 2467794 h 4964369"/>
              <a:gd name="connsiteX2" fmla="*/ 535063 w 5033420"/>
              <a:gd name="connsiteY2" fmla="*/ 2324918 h 4964369"/>
              <a:gd name="connsiteX3" fmla="*/ 404095 w 5033420"/>
              <a:gd name="connsiteY3" fmla="*/ 2167756 h 4964369"/>
              <a:gd name="connsiteX4" fmla="*/ 254076 w 5033420"/>
              <a:gd name="connsiteY4" fmla="*/ 2072507 h 4964369"/>
              <a:gd name="connsiteX5" fmla="*/ 32620 w 5033420"/>
              <a:gd name="connsiteY5" fmla="*/ 1998687 h 4964369"/>
              <a:gd name="connsiteX6" fmla="*/ 399332 w 5033420"/>
              <a:gd name="connsiteY6" fmla="*/ 1122387 h 4964369"/>
              <a:gd name="connsiteX7" fmla="*/ 485057 w 5033420"/>
              <a:gd name="connsiteY7" fmla="*/ 1124768 h 4964369"/>
              <a:gd name="connsiteX8" fmla="*/ 656507 w 5033420"/>
              <a:gd name="connsiteY8" fmla="*/ 1191443 h 4964369"/>
              <a:gd name="connsiteX9" fmla="*/ 742232 w 5033420"/>
              <a:gd name="connsiteY9" fmla="*/ 1236687 h 4964369"/>
              <a:gd name="connsiteX10" fmla="*/ 877963 w 5033420"/>
              <a:gd name="connsiteY10" fmla="*/ 1258118 h 4964369"/>
              <a:gd name="connsiteX11" fmla="*/ 1042270 w 5033420"/>
              <a:gd name="connsiteY11" fmla="*/ 1241450 h 4964369"/>
              <a:gd name="connsiteX12" fmla="*/ 1173946 w 5033420"/>
              <a:gd name="connsiteY12" fmla="*/ 1173942 h 4964369"/>
              <a:gd name="connsiteX13" fmla="*/ 1249438 w 5033420"/>
              <a:gd name="connsiteY13" fmla="*/ 1093812 h 4964369"/>
              <a:gd name="connsiteX14" fmla="*/ 1301825 w 5033420"/>
              <a:gd name="connsiteY14" fmla="*/ 986656 h 4964369"/>
              <a:gd name="connsiteX15" fmla="*/ 1311351 w 5033420"/>
              <a:gd name="connsiteY15" fmla="*/ 903312 h 4964369"/>
              <a:gd name="connsiteX16" fmla="*/ 1306588 w 5033420"/>
              <a:gd name="connsiteY16" fmla="*/ 834256 h 4964369"/>
              <a:gd name="connsiteX17" fmla="*/ 1280395 w 5033420"/>
              <a:gd name="connsiteY17" fmla="*/ 710431 h 4964369"/>
              <a:gd name="connsiteX18" fmla="*/ 1211338 w 5033420"/>
              <a:gd name="connsiteY18" fmla="*/ 555650 h 4964369"/>
              <a:gd name="connsiteX19" fmla="*/ 1144664 w 5033420"/>
              <a:gd name="connsiteY19" fmla="*/ 410394 h 4964369"/>
              <a:gd name="connsiteX20" fmla="*/ 1158949 w 5033420"/>
              <a:gd name="connsiteY20" fmla="*/ 310382 h 4964369"/>
              <a:gd name="connsiteX21" fmla="*/ 2009082 w 5033420"/>
              <a:gd name="connsiteY21" fmla="*/ 0 h 4964369"/>
              <a:gd name="connsiteX22" fmla="*/ 2081090 w 5033420"/>
              <a:gd name="connsiteY22" fmla="*/ 216024 h 4964369"/>
              <a:gd name="connsiteX23" fmla="*/ 2225106 w 5033420"/>
              <a:gd name="connsiteY23" fmla="*/ 432048 h 4964369"/>
              <a:gd name="connsiteX24" fmla="*/ 2297114 w 5033420"/>
              <a:gd name="connsiteY24" fmla="*/ 504056 h 4964369"/>
              <a:gd name="connsiteX25" fmla="*/ 2441130 w 5033420"/>
              <a:gd name="connsiteY25" fmla="*/ 576064 h 4964369"/>
              <a:gd name="connsiteX26" fmla="*/ 2657154 w 5033420"/>
              <a:gd name="connsiteY26" fmla="*/ 576064 h 4964369"/>
              <a:gd name="connsiteX27" fmla="*/ 2801170 w 5033420"/>
              <a:gd name="connsiteY27" fmla="*/ 504056 h 4964369"/>
              <a:gd name="connsiteX28" fmla="*/ 2945186 w 5033420"/>
              <a:gd name="connsiteY28" fmla="*/ 288032 h 4964369"/>
              <a:gd name="connsiteX29" fmla="*/ 3017194 w 5033420"/>
              <a:gd name="connsiteY29" fmla="*/ 72008 h 4964369"/>
              <a:gd name="connsiteX30" fmla="*/ 3892624 w 5033420"/>
              <a:gd name="connsiteY30" fmla="*/ 396107 h 4964369"/>
              <a:gd name="connsiteX31" fmla="*/ 3873574 w 5033420"/>
              <a:gd name="connsiteY31" fmla="*/ 1186682 h 4964369"/>
              <a:gd name="connsiteX32" fmla="*/ 4666725 w 5033420"/>
              <a:gd name="connsiteY32" fmla="*/ 1109655 h 4964369"/>
              <a:gd name="connsiteX33" fmla="*/ 4987999 w 5033420"/>
              <a:gd name="connsiteY33" fmla="*/ 1920107 h 4964369"/>
              <a:gd name="connsiteX34" fmla="*/ 5033420 w 5033420"/>
              <a:gd name="connsiteY34" fmla="*/ 2520289 h 4964369"/>
              <a:gd name="connsiteX35" fmla="*/ 4997524 w 5033420"/>
              <a:gd name="connsiteY35" fmla="*/ 3044057 h 4964369"/>
              <a:gd name="connsiteX36" fmla="*/ 4645098 w 5033420"/>
              <a:gd name="connsiteY36" fmla="*/ 3884638 h 4964369"/>
              <a:gd name="connsiteX37" fmla="*/ 4583187 w 5033420"/>
              <a:gd name="connsiteY37" fmla="*/ 3898926 h 4964369"/>
              <a:gd name="connsiteX38" fmla="*/ 4352205 w 5033420"/>
              <a:gd name="connsiteY38" fmla="*/ 3794152 h 4964369"/>
              <a:gd name="connsiteX39" fmla="*/ 4156942 w 5033420"/>
              <a:gd name="connsiteY39" fmla="*/ 3739381 h 4964369"/>
              <a:gd name="connsiteX40" fmla="*/ 3983112 w 5033420"/>
              <a:gd name="connsiteY40" fmla="*/ 3775101 h 4964369"/>
              <a:gd name="connsiteX41" fmla="*/ 3914055 w 5033420"/>
              <a:gd name="connsiteY41" fmla="*/ 3806057 h 4964369"/>
              <a:gd name="connsiteX42" fmla="*/ 3852142 w 5033420"/>
              <a:gd name="connsiteY42" fmla="*/ 3858445 h 4964369"/>
              <a:gd name="connsiteX43" fmla="*/ 3811662 w 5033420"/>
              <a:gd name="connsiteY43" fmla="*/ 3920357 h 4964369"/>
              <a:gd name="connsiteX44" fmla="*/ 3759274 w 5033420"/>
              <a:gd name="connsiteY44" fmla="*/ 3996557 h 4964369"/>
              <a:gd name="connsiteX45" fmla="*/ 3725937 w 5033420"/>
              <a:gd name="connsiteY45" fmla="*/ 4089426 h 4964369"/>
              <a:gd name="connsiteX46" fmla="*/ 3716412 w 5033420"/>
              <a:gd name="connsiteY46" fmla="*/ 4218013 h 4964369"/>
              <a:gd name="connsiteX47" fmla="*/ 3764037 w 5033420"/>
              <a:gd name="connsiteY47" fmla="*/ 4351363 h 4964369"/>
              <a:gd name="connsiteX48" fmla="*/ 3844999 w 5033420"/>
              <a:gd name="connsiteY48" fmla="*/ 4494238 h 4964369"/>
              <a:gd name="connsiteX49" fmla="*/ 3859286 w 5033420"/>
              <a:gd name="connsiteY49" fmla="*/ 4577581 h 4964369"/>
              <a:gd name="connsiteX50" fmla="*/ 3823760 w 5033420"/>
              <a:gd name="connsiteY50" fmla="*/ 4640535 h 4964369"/>
              <a:gd name="connsiteX51" fmla="*/ 2994152 w 5033420"/>
              <a:gd name="connsiteY51" fmla="*/ 4964369 h 4964369"/>
              <a:gd name="connsiteX52" fmla="*/ 2968700 w 5033420"/>
              <a:gd name="connsiteY52" fmla="*/ 4844281 h 4964369"/>
              <a:gd name="connsiteX53" fmla="*/ 2930599 w 5033420"/>
              <a:gd name="connsiteY53" fmla="*/ 4772844 h 4964369"/>
              <a:gd name="connsiteX54" fmla="*/ 2890118 w 5033420"/>
              <a:gd name="connsiteY54" fmla="*/ 4679975 h 4964369"/>
              <a:gd name="connsiteX55" fmla="*/ 2828205 w 5033420"/>
              <a:gd name="connsiteY55" fmla="*/ 4582344 h 4964369"/>
              <a:gd name="connsiteX56" fmla="*/ 2747243 w 5033420"/>
              <a:gd name="connsiteY56" fmla="*/ 4506144 h 4964369"/>
              <a:gd name="connsiteX57" fmla="*/ 2661518 w 5033420"/>
              <a:gd name="connsiteY57" fmla="*/ 4463281 h 4964369"/>
              <a:gd name="connsiteX58" fmla="*/ 2551980 w 5033420"/>
              <a:gd name="connsiteY58" fmla="*/ 4425181 h 4964369"/>
              <a:gd name="connsiteX59" fmla="*/ 2430537 w 5033420"/>
              <a:gd name="connsiteY59" fmla="*/ 4420419 h 4964369"/>
              <a:gd name="connsiteX60" fmla="*/ 2232893 w 5033420"/>
              <a:gd name="connsiteY60" fmla="*/ 4510906 h 4964369"/>
              <a:gd name="connsiteX61" fmla="*/ 2104305 w 5033420"/>
              <a:gd name="connsiteY61" fmla="*/ 4653781 h 4964369"/>
              <a:gd name="connsiteX62" fmla="*/ 2004293 w 5033420"/>
              <a:gd name="connsiteY62" fmla="*/ 4930006 h 4964369"/>
              <a:gd name="connsiteX63" fmla="*/ 1918568 w 5033420"/>
              <a:gd name="connsiteY63" fmla="*/ 4958581 h 4964369"/>
              <a:gd name="connsiteX64" fmla="*/ 1211337 w 5033420"/>
              <a:gd name="connsiteY64" fmla="*/ 4684737 h 4964369"/>
              <a:gd name="connsiteX65" fmla="*/ 1125612 w 5033420"/>
              <a:gd name="connsiteY65" fmla="*/ 4639493 h 4964369"/>
              <a:gd name="connsiteX66" fmla="*/ 1104180 w 5033420"/>
              <a:gd name="connsiteY66" fmla="*/ 4563293 h 4964369"/>
              <a:gd name="connsiteX67" fmla="*/ 1166094 w 5033420"/>
              <a:gd name="connsiteY67" fmla="*/ 4422799 h 4964369"/>
              <a:gd name="connsiteX68" fmla="*/ 1223242 w 5033420"/>
              <a:gd name="connsiteY68" fmla="*/ 4320406 h 4964369"/>
              <a:gd name="connsiteX69" fmla="*/ 1251818 w 5033420"/>
              <a:gd name="connsiteY69" fmla="*/ 4184674 h 4964369"/>
              <a:gd name="connsiteX70" fmla="*/ 1239911 w 5033420"/>
              <a:gd name="connsiteY70" fmla="*/ 4094186 h 4964369"/>
              <a:gd name="connsiteX71" fmla="*/ 1199430 w 5033420"/>
              <a:gd name="connsiteY71" fmla="*/ 3953693 h 4964369"/>
              <a:gd name="connsiteX72" fmla="*/ 1068461 w 5033420"/>
              <a:gd name="connsiteY72" fmla="*/ 3810818 h 4964369"/>
              <a:gd name="connsiteX73" fmla="*/ 887487 w 5033420"/>
              <a:gd name="connsiteY73" fmla="*/ 3725093 h 4964369"/>
              <a:gd name="connsiteX74" fmla="*/ 730324 w 5033420"/>
              <a:gd name="connsiteY74" fmla="*/ 3727474 h 4964369"/>
              <a:gd name="connsiteX75" fmla="*/ 596974 w 5033420"/>
              <a:gd name="connsiteY75" fmla="*/ 3784624 h 4964369"/>
              <a:gd name="connsiteX76" fmla="*/ 404093 w 5033420"/>
              <a:gd name="connsiteY76" fmla="*/ 3898924 h 4964369"/>
              <a:gd name="connsiteX77" fmla="*/ 352896 w 5033420"/>
              <a:gd name="connsiteY77" fmla="*/ 3888432 h 4964369"/>
              <a:gd name="connsiteX78" fmla="*/ 0 w 5033420"/>
              <a:gd name="connsiteY78" fmla="*/ 3005857 h 4964369"/>
              <a:gd name="connsiteX79" fmla="*/ 51668 w 5033420"/>
              <a:gd name="connsiteY79" fmla="*/ 2958330 h 4964369"/>
              <a:gd name="connsiteX80" fmla="*/ 313605 w 5033420"/>
              <a:gd name="connsiteY80" fmla="*/ 2867843 h 4964369"/>
              <a:gd name="connsiteX81" fmla="*/ 418380 w 5033420"/>
              <a:gd name="connsiteY81" fmla="*/ 2820218 h 4964369"/>
              <a:gd name="connsiteX82" fmla="*/ 487436 w 5033420"/>
              <a:gd name="connsiteY82" fmla="*/ 2763068 h 4964369"/>
              <a:gd name="connsiteX83" fmla="*/ 525537 w 5033420"/>
              <a:gd name="connsiteY83" fmla="*/ 2696393 h 4964369"/>
              <a:gd name="connsiteX84" fmla="*/ 545109 w 5033420"/>
              <a:gd name="connsiteY84" fmla="*/ 2635721 h 4964369"/>
              <a:gd name="connsiteX85" fmla="*/ 568922 w 5033420"/>
              <a:gd name="connsiteY85" fmla="*/ 2520280 h 4964369"/>
              <a:gd name="connsiteX86" fmla="*/ 1649942 w 5033420"/>
              <a:gd name="connsiteY86" fmla="*/ 2520281 h 4964369"/>
              <a:gd name="connsiteX87" fmla="*/ 2513137 w 5033420"/>
              <a:gd name="connsiteY87" fmla="*/ 3383478 h 4964369"/>
              <a:gd name="connsiteX88" fmla="*/ 3376334 w 5033420"/>
              <a:gd name="connsiteY88" fmla="*/ 2520283 h 4964369"/>
              <a:gd name="connsiteX89" fmla="*/ 2513138 w 5033420"/>
              <a:gd name="connsiteY89" fmla="*/ 1657087 h 4964369"/>
              <a:gd name="connsiteX90" fmla="*/ 1649941 w 5033420"/>
              <a:gd name="connsiteY90" fmla="*/ 2520282 h 4964369"/>
              <a:gd name="connsiteX91" fmla="*/ 1649942 w 5033420"/>
              <a:gd name="connsiteY91" fmla="*/ 2520281 h 4964369"/>
              <a:gd name="connsiteX0" fmla="*/ 568922 w 4997524"/>
              <a:gd name="connsiteY0" fmla="*/ 2520280 h 4964369"/>
              <a:gd name="connsiteX1" fmla="*/ 575545 w 4997524"/>
              <a:gd name="connsiteY1" fmla="*/ 2467794 h 4964369"/>
              <a:gd name="connsiteX2" fmla="*/ 535063 w 4997524"/>
              <a:gd name="connsiteY2" fmla="*/ 2324918 h 4964369"/>
              <a:gd name="connsiteX3" fmla="*/ 404095 w 4997524"/>
              <a:gd name="connsiteY3" fmla="*/ 2167756 h 4964369"/>
              <a:gd name="connsiteX4" fmla="*/ 254076 w 4997524"/>
              <a:gd name="connsiteY4" fmla="*/ 2072507 h 4964369"/>
              <a:gd name="connsiteX5" fmla="*/ 32620 w 4997524"/>
              <a:gd name="connsiteY5" fmla="*/ 1998687 h 4964369"/>
              <a:gd name="connsiteX6" fmla="*/ 399332 w 4997524"/>
              <a:gd name="connsiteY6" fmla="*/ 1122387 h 4964369"/>
              <a:gd name="connsiteX7" fmla="*/ 485057 w 4997524"/>
              <a:gd name="connsiteY7" fmla="*/ 1124768 h 4964369"/>
              <a:gd name="connsiteX8" fmla="*/ 656507 w 4997524"/>
              <a:gd name="connsiteY8" fmla="*/ 1191443 h 4964369"/>
              <a:gd name="connsiteX9" fmla="*/ 742232 w 4997524"/>
              <a:gd name="connsiteY9" fmla="*/ 1236687 h 4964369"/>
              <a:gd name="connsiteX10" fmla="*/ 877963 w 4997524"/>
              <a:gd name="connsiteY10" fmla="*/ 1258118 h 4964369"/>
              <a:gd name="connsiteX11" fmla="*/ 1042270 w 4997524"/>
              <a:gd name="connsiteY11" fmla="*/ 1241450 h 4964369"/>
              <a:gd name="connsiteX12" fmla="*/ 1173946 w 4997524"/>
              <a:gd name="connsiteY12" fmla="*/ 1173942 h 4964369"/>
              <a:gd name="connsiteX13" fmla="*/ 1249438 w 4997524"/>
              <a:gd name="connsiteY13" fmla="*/ 1093812 h 4964369"/>
              <a:gd name="connsiteX14" fmla="*/ 1301825 w 4997524"/>
              <a:gd name="connsiteY14" fmla="*/ 986656 h 4964369"/>
              <a:gd name="connsiteX15" fmla="*/ 1311351 w 4997524"/>
              <a:gd name="connsiteY15" fmla="*/ 903312 h 4964369"/>
              <a:gd name="connsiteX16" fmla="*/ 1306588 w 4997524"/>
              <a:gd name="connsiteY16" fmla="*/ 834256 h 4964369"/>
              <a:gd name="connsiteX17" fmla="*/ 1280395 w 4997524"/>
              <a:gd name="connsiteY17" fmla="*/ 710431 h 4964369"/>
              <a:gd name="connsiteX18" fmla="*/ 1211338 w 4997524"/>
              <a:gd name="connsiteY18" fmla="*/ 555650 h 4964369"/>
              <a:gd name="connsiteX19" fmla="*/ 1144664 w 4997524"/>
              <a:gd name="connsiteY19" fmla="*/ 410394 h 4964369"/>
              <a:gd name="connsiteX20" fmla="*/ 1158949 w 4997524"/>
              <a:gd name="connsiteY20" fmla="*/ 310382 h 4964369"/>
              <a:gd name="connsiteX21" fmla="*/ 2009082 w 4997524"/>
              <a:gd name="connsiteY21" fmla="*/ 0 h 4964369"/>
              <a:gd name="connsiteX22" fmla="*/ 2081090 w 4997524"/>
              <a:gd name="connsiteY22" fmla="*/ 216024 h 4964369"/>
              <a:gd name="connsiteX23" fmla="*/ 2225106 w 4997524"/>
              <a:gd name="connsiteY23" fmla="*/ 432048 h 4964369"/>
              <a:gd name="connsiteX24" fmla="*/ 2297114 w 4997524"/>
              <a:gd name="connsiteY24" fmla="*/ 504056 h 4964369"/>
              <a:gd name="connsiteX25" fmla="*/ 2441130 w 4997524"/>
              <a:gd name="connsiteY25" fmla="*/ 576064 h 4964369"/>
              <a:gd name="connsiteX26" fmla="*/ 2657154 w 4997524"/>
              <a:gd name="connsiteY26" fmla="*/ 576064 h 4964369"/>
              <a:gd name="connsiteX27" fmla="*/ 2801170 w 4997524"/>
              <a:gd name="connsiteY27" fmla="*/ 504056 h 4964369"/>
              <a:gd name="connsiteX28" fmla="*/ 2945186 w 4997524"/>
              <a:gd name="connsiteY28" fmla="*/ 288032 h 4964369"/>
              <a:gd name="connsiteX29" fmla="*/ 3017194 w 4997524"/>
              <a:gd name="connsiteY29" fmla="*/ 72008 h 4964369"/>
              <a:gd name="connsiteX30" fmla="*/ 3892624 w 4997524"/>
              <a:gd name="connsiteY30" fmla="*/ 396107 h 4964369"/>
              <a:gd name="connsiteX31" fmla="*/ 3873574 w 4997524"/>
              <a:gd name="connsiteY31" fmla="*/ 1186682 h 4964369"/>
              <a:gd name="connsiteX32" fmla="*/ 4666725 w 4997524"/>
              <a:gd name="connsiteY32" fmla="*/ 1109655 h 4964369"/>
              <a:gd name="connsiteX33" fmla="*/ 4987999 w 4997524"/>
              <a:gd name="connsiteY33" fmla="*/ 1920107 h 4964369"/>
              <a:gd name="connsiteX34" fmla="*/ 4404770 w 4997524"/>
              <a:gd name="connsiteY34" fmla="*/ 2529814 h 4964369"/>
              <a:gd name="connsiteX35" fmla="*/ 4997524 w 4997524"/>
              <a:gd name="connsiteY35" fmla="*/ 3044057 h 4964369"/>
              <a:gd name="connsiteX36" fmla="*/ 4645098 w 4997524"/>
              <a:gd name="connsiteY36" fmla="*/ 3884638 h 4964369"/>
              <a:gd name="connsiteX37" fmla="*/ 4583187 w 4997524"/>
              <a:gd name="connsiteY37" fmla="*/ 3898926 h 4964369"/>
              <a:gd name="connsiteX38" fmla="*/ 4352205 w 4997524"/>
              <a:gd name="connsiteY38" fmla="*/ 3794152 h 4964369"/>
              <a:gd name="connsiteX39" fmla="*/ 4156942 w 4997524"/>
              <a:gd name="connsiteY39" fmla="*/ 3739381 h 4964369"/>
              <a:gd name="connsiteX40" fmla="*/ 3983112 w 4997524"/>
              <a:gd name="connsiteY40" fmla="*/ 3775101 h 4964369"/>
              <a:gd name="connsiteX41" fmla="*/ 3914055 w 4997524"/>
              <a:gd name="connsiteY41" fmla="*/ 3806057 h 4964369"/>
              <a:gd name="connsiteX42" fmla="*/ 3852142 w 4997524"/>
              <a:gd name="connsiteY42" fmla="*/ 3858445 h 4964369"/>
              <a:gd name="connsiteX43" fmla="*/ 3811662 w 4997524"/>
              <a:gd name="connsiteY43" fmla="*/ 3920357 h 4964369"/>
              <a:gd name="connsiteX44" fmla="*/ 3759274 w 4997524"/>
              <a:gd name="connsiteY44" fmla="*/ 3996557 h 4964369"/>
              <a:gd name="connsiteX45" fmla="*/ 3725937 w 4997524"/>
              <a:gd name="connsiteY45" fmla="*/ 4089426 h 4964369"/>
              <a:gd name="connsiteX46" fmla="*/ 3716412 w 4997524"/>
              <a:gd name="connsiteY46" fmla="*/ 4218013 h 4964369"/>
              <a:gd name="connsiteX47" fmla="*/ 3764037 w 4997524"/>
              <a:gd name="connsiteY47" fmla="*/ 4351363 h 4964369"/>
              <a:gd name="connsiteX48" fmla="*/ 3844999 w 4997524"/>
              <a:gd name="connsiteY48" fmla="*/ 4494238 h 4964369"/>
              <a:gd name="connsiteX49" fmla="*/ 3859286 w 4997524"/>
              <a:gd name="connsiteY49" fmla="*/ 4577581 h 4964369"/>
              <a:gd name="connsiteX50" fmla="*/ 3823760 w 4997524"/>
              <a:gd name="connsiteY50" fmla="*/ 4640535 h 4964369"/>
              <a:gd name="connsiteX51" fmla="*/ 2994152 w 4997524"/>
              <a:gd name="connsiteY51" fmla="*/ 4964369 h 4964369"/>
              <a:gd name="connsiteX52" fmla="*/ 2968700 w 4997524"/>
              <a:gd name="connsiteY52" fmla="*/ 4844281 h 4964369"/>
              <a:gd name="connsiteX53" fmla="*/ 2930599 w 4997524"/>
              <a:gd name="connsiteY53" fmla="*/ 4772844 h 4964369"/>
              <a:gd name="connsiteX54" fmla="*/ 2890118 w 4997524"/>
              <a:gd name="connsiteY54" fmla="*/ 4679975 h 4964369"/>
              <a:gd name="connsiteX55" fmla="*/ 2828205 w 4997524"/>
              <a:gd name="connsiteY55" fmla="*/ 4582344 h 4964369"/>
              <a:gd name="connsiteX56" fmla="*/ 2747243 w 4997524"/>
              <a:gd name="connsiteY56" fmla="*/ 4506144 h 4964369"/>
              <a:gd name="connsiteX57" fmla="*/ 2661518 w 4997524"/>
              <a:gd name="connsiteY57" fmla="*/ 4463281 h 4964369"/>
              <a:gd name="connsiteX58" fmla="*/ 2551980 w 4997524"/>
              <a:gd name="connsiteY58" fmla="*/ 4425181 h 4964369"/>
              <a:gd name="connsiteX59" fmla="*/ 2430537 w 4997524"/>
              <a:gd name="connsiteY59" fmla="*/ 4420419 h 4964369"/>
              <a:gd name="connsiteX60" fmla="*/ 2232893 w 4997524"/>
              <a:gd name="connsiteY60" fmla="*/ 4510906 h 4964369"/>
              <a:gd name="connsiteX61" fmla="*/ 2104305 w 4997524"/>
              <a:gd name="connsiteY61" fmla="*/ 4653781 h 4964369"/>
              <a:gd name="connsiteX62" fmla="*/ 2004293 w 4997524"/>
              <a:gd name="connsiteY62" fmla="*/ 4930006 h 4964369"/>
              <a:gd name="connsiteX63" fmla="*/ 1918568 w 4997524"/>
              <a:gd name="connsiteY63" fmla="*/ 4958581 h 4964369"/>
              <a:gd name="connsiteX64" fmla="*/ 1211337 w 4997524"/>
              <a:gd name="connsiteY64" fmla="*/ 4684737 h 4964369"/>
              <a:gd name="connsiteX65" fmla="*/ 1125612 w 4997524"/>
              <a:gd name="connsiteY65" fmla="*/ 4639493 h 4964369"/>
              <a:gd name="connsiteX66" fmla="*/ 1104180 w 4997524"/>
              <a:gd name="connsiteY66" fmla="*/ 4563293 h 4964369"/>
              <a:gd name="connsiteX67" fmla="*/ 1166094 w 4997524"/>
              <a:gd name="connsiteY67" fmla="*/ 4422799 h 4964369"/>
              <a:gd name="connsiteX68" fmla="*/ 1223242 w 4997524"/>
              <a:gd name="connsiteY68" fmla="*/ 4320406 h 4964369"/>
              <a:gd name="connsiteX69" fmla="*/ 1251818 w 4997524"/>
              <a:gd name="connsiteY69" fmla="*/ 4184674 h 4964369"/>
              <a:gd name="connsiteX70" fmla="*/ 1239911 w 4997524"/>
              <a:gd name="connsiteY70" fmla="*/ 4094186 h 4964369"/>
              <a:gd name="connsiteX71" fmla="*/ 1199430 w 4997524"/>
              <a:gd name="connsiteY71" fmla="*/ 3953693 h 4964369"/>
              <a:gd name="connsiteX72" fmla="*/ 1068461 w 4997524"/>
              <a:gd name="connsiteY72" fmla="*/ 3810818 h 4964369"/>
              <a:gd name="connsiteX73" fmla="*/ 887487 w 4997524"/>
              <a:gd name="connsiteY73" fmla="*/ 3725093 h 4964369"/>
              <a:gd name="connsiteX74" fmla="*/ 730324 w 4997524"/>
              <a:gd name="connsiteY74" fmla="*/ 3727474 h 4964369"/>
              <a:gd name="connsiteX75" fmla="*/ 596974 w 4997524"/>
              <a:gd name="connsiteY75" fmla="*/ 3784624 h 4964369"/>
              <a:gd name="connsiteX76" fmla="*/ 404093 w 4997524"/>
              <a:gd name="connsiteY76" fmla="*/ 3898924 h 4964369"/>
              <a:gd name="connsiteX77" fmla="*/ 352896 w 4997524"/>
              <a:gd name="connsiteY77" fmla="*/ 3888432 h 4964369"/>
              <a:gd name="connsiteX78" fmla="*/ 0 w 4997524"/>
              <a:gd name="connsiteY78" fmla="*/ 3005857 h 4964369"/>
              <a:gd name="connsiteX79" fmla="*/ 51668 w 4997524"/>
              <a:gd name="connsiteY79" fmla="*/ 2958330 h 4964369"/>
              <a:gd name="connsiteX80" fmla="*/ 313605 w 4997524"/>
              <a:gd name="connsiteY80" fmla="*/ 2867843 h 4964369"/>
              <a:gd name="connsiteX81" fmla="*/ 418380 w 4997524"/>
              <a:gd name="connsiteY81" fmla="*/ 2820218 h 4964369"/>
              <a:gd name="connsiteX82" fmla="*/ 487436 w 4997524"/>
              <a:gd name="connsiteY82" fmla="*/ 2763068 h 4964369"/>
              <a:gd name="connsiteX83" fmla="*/ 525537 w 4997524"/>
              <a:gd name="connsiteY83" fmla="*/ 2696393 h 4964369"/>
              <a:gd name="connsiteX84" fmla="*/ 545109 w 4997524"/>
              <a:gd name="connsiteY84" fmla="*/ 2635721 h 4964369"/>
              <a:gd name="connsiteX85" fmla="*/ 568922 w 4997524"/>
              <a:gd name="connsiteY85" fmla="*/ 2520280 h 4964369"/>
              <a:gd name="connsiteX86" fmla="*/ 1649942 w 4997524"/>
              <a:gd name="connsiteY86" fmla="*/ 2520281 h 4964369"/>
              <a:gd name="connsiteX87" fmla="*/ 2513137 w 4997524"/>
              <a:gd name="connsiteY87" fmla="*/ 3383478 h 4964369"/>
              <a:gd name="connsiteX88" fmla="*/ 3376334 w 4997524"/>
              <a:gd name="connsiteY88" fmla="*/ 2520283 h 4964369"/>
              <a:gd name="connsiteX89" fmla="*/ 2513138 w 4997524"/>
              <a:gd name="connsiteY89" fmla="*/ 1657087 h 4964369"/>
              <a:gd name="connsiteX90" fmla="*/ 1649941 w 4997524"/>
              <a:gd name="connsiteY90" fmla="*/ 2520282 h 4964369"/>
              <a:gd name="connsiteX91" fmla="*/ 1649942 w 4997524"/>
              <a:gd name="connsiteY91" fmla="*/ 2520281 h 4964369"/>
              <a:gd name="connsiteX0" fmla="*/ 568922 w 4997524"/>
              <a:gd name="connsiteY0" fmla="*/ 2520280 h 4964369"/>
              <a:gd name="connsiteX1" fmla="*/ 575545 w 4997524"/>
              <a:gd name="connsiteY1" fmla="*/ 2467794 h 4964369"/>
              <a:gd name="connsiteX2" fmla="*/ 535063 w 4997524"/>
              <a:gd name="connsiteY2" fmla="*/ 2324918 h 4964369"/>
              <a:gd name="connsiteX3" fmla="*/ 404095 w 4997524"/>
              <a:gd name="connsiteY3" fmla="*/ 2167756 h 4964369"/>
              <a:gd name="connsiteX4" fmla="*/ 254076 w 4997524"/>
              <a:gd name="connsiteY4" fmla="*/ 2072507 h 4964369"/>
              <a:gd name="connsiteX5" fmla="*/ 32620 w 4997524"/>
              <a:gd name="connsiteY5" fmla="*/ 1998687 h 4964369"/>
              <a:gd name="connsiteX6" fmla="*/ 399332 w 4997524"/>
              <a:gd name="connsiteY6" fmla="*/ 1122387 h 4964369"/>
              <a:gd name="connsiteX7" fmla="*/ 485057 w 4997524"/>
              <a:gd name="connsiteY7" fmla="*/ 1124768 h 4964369"/>
              <a:gd name="connsiteX8" fmla="*/ 656507 w 4997524"/>
              <a:gd name="connsiteY8" fmla="*/ 1191443 h 4964369"/>
              <a:gd name="connsiteX9" fmla="*/ 742232 w 4997524"/>
              <a:gd name="connsiteY9" fmla="*/ 1236687 h 4964369"/>
              <a:gd name="connsiteX10" fmla="*/ 877963 w 4997524"/>
              <a:gd name="connsiteY10" fmla="*/ 1258118 h 4964369"/>
              <a:gd name="connsiteX11" fmla="*/ 1042270 w 4997524"/>
              <a:gd name="connsiteY11" fmla="*/ 1241450 h 4964369"/>
              <a:gd name="connsiteX12" fmla="*/ 1173946 w 4997524"/>
              <a:gd name="connsiteY12" fmla="*/ 1173942 h 4964369"/>
              <a:gd name="connsiteX13" fmla="*/ 1249438 w 4997524"/>
              <a:gd name="connsiteY13" fmla="*/ 1093812 h 4964369"/>
              <a:gd name="connsiteX14" fmla="*/ 1301825 w 4997524"/>
              <a:gd name="connsiteY14" fmla="*/ 986656 h 4964369"/>
              <a:gd name="connsiteX15" fmla="*/ 1311351 w 4997524"/>
              <a:gd name="connsiteY15" fmla="*/ 903312 h 4964369"/>
              <a:gd name="connsiteX16" fmla="*/ 1306588 w 4997524"/>
              <a:gd name="connsiteY16" fmla="*/ 834256 h 4964369"/>
              <a:gd name="connsiteX17" fmla="*/ 1280395 w 4997524"/>
              <a:gd name="connsiteY17" fmla="*/ 710431 h 4964369"/>
              <a:gd name="connsiteX18" fmla="*/ 1211338 w 4997524"/>
              <a:gd name="connsiteY18" fmla="*/ 555650 h 4964369"/>
              <a:gd name="connsiteX19" fmla="*/ 1144664 w 4997524"/>
              <a:gd name="connsiteY19" fmla="*/ 410394 h 4964369"/>
              <a:gd name="connsiteX20" fmla="*/ 1158949 w 4997524"/>
              <a:gd name="connsiteY20" fmla="*/ 310382 h 4964369"/>
              <a:gd name="connsiteX21" fmla="*/ 2009082 w 4997524"/>
              <a:gd name="connsiteY21" fmla="*/ 0 h 4964369"/>
              <a:gd name="connsiteX22" fmla="*/ 2081090 w 4997524"/>
              <a:gd name="connsiteY22" fmla="*/ 216024 h 4964369"/>
              <a:gd name="connsiteX23" fmla="*/ 2225106 w 4997524"/>
              <a:gd name="connsiteY23" fmla="*/ 432048 h 4964369"/>
              <a:gd name="connsiteX24" fmla="*/ 2297114 w 4997524"/>
              <a:gd name="connsiteY24" fmla="*/ 504056 h 4964369"/>
              <a:gd name="connsiteX25" fmla="*/ 2441130 w 4997524"/>
              <a:gd name="connsiteY25" fmla="*/ 576064 h 4964369"/>
              <a:gd name="connsiteX26" fmla="*/ 2657154 w 4997524"/>
              <a:gd name="connsiteY26" fmla="*/ 576064 h 4964369"/>
              <a:gd name="connsiteX27" fmla="*/ 2801170 w 4997524"/>
              <a:gd name="connsiteY27" fmla="*/ 504056 h 4964369"/>
              <a:gd name="connsiteX28" fmla="*/ 2945186 w 4997524"/>
              <a:gd name="connsiteY28" fmla="*/ 288032 h 4964369"/>
              <a:gd name="connsiteX29" fmla="*/ 3017194 w 4997524"/>
              <a:gd name="connsiteY29" fmla="*/ 72008 h 4964369"/>
              <a:gd name="connsiteX30" fmla="*/ 3892624 w 4997524"/>
              <a:gd name="connsiteY30" fmla="*/ 396107 h 4964369"/>
              <a:gd name="connsiteX31" fmla="*/ 3873574 w 4997524"/>
              <a:gd name="connsiteY31" fmla="*/ 1186682 h 4964369"/>
              <a:gd name="connsiteX32" fmla="*/ 4666725 w 4997524"/>
              <a:gd name="connsiteY32" fmla="*/ 1109655 h 4964369"/>
              <a:gd name="connsiteX33" fmla="*/ 4987999 w 4997524"/>
              <a:gd name="connsiteY33" fmla="*/ 1920107 h 4964369"/>
              <a:gd name="connsiteX34" fmla="*/ 4949899 w 4997524"/>
              <a:gd name="connsiteY34" fmla="*/ 1996307 h 4964369"/>
              <a:gd name="connsiteX35" fmla="*/ 4404770 w 4997524"/>
              <a:gd name="connsiteY35" fmla="*/ 2529814 h 4964369"/>
              <a:gd name="connsiteX36" fmla="*/ 4997524 w 4997524"/>
              <a:gd name="connsiteY36" fmla="*/ 3044057 h 4964369"/>
              <a:gd name="connsiteX37" fmla="*/ 4645098 w 4997524"/>
              <a:gd name="connsiteY37" fmla="*/ 3884638 h 4964369"/>
              <a:gd name="connsiteX38" fmla="*/ 4583187 w 4997524"/>
              <a:gd name="connsiteY38" fmla="*/ 3898926 h 4964369"/>
              <a:gd name="connsiteX39" fmla="*/ 4352205 w 4997524"/>
              <a:gd name="connsiteY39" fmla="*/ 3794152 h 4964369"/>
              <a:gd name="connsiteX40" fmla="*/ 4156942 w 4997524"/>
              <a:gd name="connsiteY40" fmla="*/ 3739381 h 4964369"/>
              <a:gd name="connsiteX41" fmla="*/ 3983112 w 4997524"/>
              <a:gd name="connsiteY41" fmla="*/ 3775101 h 4964369"/>
              <a:gd name="connsiteX42" fmla="*/ 3914055 w 4997524"/>
              <a:gd name="connsiteY42" fmla="*/ 3806057 h 4964369"/>
              <a:gd name="connsiteX43" fmla="*/ 3852142 w 4997524"/>
              <a:gd name="connsiteY43" fmla="*/ 3858445 h 4964369"/>
              <a:gd name="connsiteX44" fmla="*/ 3811662 w 4997524"/>
              <a:gd name="connsiteY44" fmla="*/ 3920357 h 4964369"/>
              <a:gd name="connsiteX45" fmla="*/ 3759274 w 4997524"/>
              <a:gd name="connsiteY45" fmla="*/ 3996557 h 4964369"/>
              <a:gd name="connsiteX46" fmla="*/ 3725937 w 4997524"/>
              <a:gd name="connsiteY46" fmla="*/ 4089426 h 4964369"/>
              <a:gd name="connsiteX47" fmla="*/ 3716412 w 4997524"/>
              <a:gd name="connsiteY47" fmla="*/ 4218013 h 4964369"/>
              <a:gd name="connsiteX48" fmla="*/ 3764037 w 4997524"/>
              <a:gd name="connsiteY48" fmla="*/ 4351363 h 4964369"/>
              <a:gd name="connsiteX49" fmla="*/ 3844999 w 4997524"/>
              <a:gd name="connsiteY49" fmla="*/ 4494238 h 4964369"/>
              <a:gd name="connsiteX50" fmla="*/ 3859286 w 4997524"/>
              <a:gd name="connsiteY50" fmla="*/ 4577581 h 4964369"/>
              <a:gd name="connsiteX51" fmla="*/ 3823760 w 4997524"/>
              <a:gd name="connsiteY51" fmla="*/ 4640535 h 4964369"/>
              <a:gd name="connsiteX52" fmla="*/ 2994152 w 4997524"/>
              <a:gd name="connsiteY52" fmla="*/ 4964369 h 4964369"/>
              <a:gd name="connsiteX53" fmla="*/ 2968700 w 4997524"/>
              <a:gd name="connsiteY53" fmla="*/ 4844281 h 4964369"/>
              <a:gd name="connsiteX54" fmla="*/ 2930599 w 4997524"/>
              <a:gd name="connsiteY54" fmla="*/ 4772844 h 4964369"/>
              <a:gd name="connsiteX55" fmla="*/ 2890118 w 4997524"/>
              <a:gd name="connsiteY55" fmla="*/ 4679975 h 4964369"/>
              <a:gd name="connsiteX56" fmla="*/ 2828205 w 4997524"/>
              <a:gd name="connsiteY56" fmla="*/ 4582344 h 4964369"/>
              <a:gd name="connsiteX57" fmla="*/ 2747243 w 4997524"/>
              <a:gd name="connsiteY57" fmla="*/ 4506144 h 4964369"/>
              <a:gd name="connsiteX58" fmla="*/ 2661518 w 4997524"/>
              <a:gd name="connsiteY58" fmla="*/ 4463281 h 4964369"/>
              <a:gd name="connsiteX59" fmla="*/ 2551980 w 4997524"/>
              <a:gd name="connsiteY59" fmla="*/ 4425181 h 4964369"/>
              <a:gd name="connsiteX60" fmla="*/ 2430537 w 4997524"/>
              <a:gd name="connsiteY60" fmla="*/ 4420419 h 4964369"/>
              <a:gd name="connsiteX61" fmla="*/ 2232893 w 4997524"/>
              <a:gd name="connsiteY61" fmla="*/ 4510906 h 4964369"/>
              <a:gd name="connsiteX62" fmla="*/ 2104305 w 4997524"/>
              <a:gd name="connsiteY62" fmla="*/ 4653781 h 4964369"/>
              <a:gd name="connsiteX63" fmla="*/ 2004293 w 4997524"/>
              <a:gd name="connsiteY63" fmla="*/ 4930006 h 4964369"/>
              <a:gd name="connsiteX64" fmla="*/ 1918568 w 4997524"/>
              <a:gd name="connsiteY64" fmla="*/ 4958581 h 4964369"/>
              <a:gd name="connsiteX65" fmla="*/ 1211337 w 4997524"/>
              <a:gd name="connsiteY65" fmla="*/ 4684737 h 4964369"/>
              <a:gd name="connsiteX66" fmla="*/ 1125612 w 4997524"/>
              <a:gd name="connsiteY66" fmla="*/ 4639493 h 4964369"/>
              <a:gd name="connsiteX67" fmla="*/ 1104180 w 4997524"/>
              <a:gd name="connsiteY67" fmla="*/ 4563293 h 4964369"/>
              <a:gd name="connsiteX68" fmla="*/ 1166094 w 4997524"/>
              <a:gd name="connsiteY68" fmla="*/ 4422799 h 4964369"/>
              <a:gd name="connsiteX69" fmla="*/ 1223242 w 4997524"/>
              <a:gd name="connsiteY69" fmla="*/ 4320406 h 4964369"/>
              <a:gd name="connsiteX70" fmla="*/ 1251818 w 4997524"/>
              <a:gd name="connsiteY70" fmla="*/ 4184674 h 4964369"/>
              <a:gd name="connsiteX71" fmla="*/ 1239911 w 4997524"/>
              <a:gd name="connsiteY71" fmla="*/ 4094186 h 4964369"/>
              <a:gd name="connsiteX72" fmla="*/ 1199430 w 4997524"/>
              <a:gd name="connsiteY72" fmla="*/ 3953693 h 4964369"/>
              <a:gd name="connsiteX73" fmla="*/ 1068461 w 4997524"/>
              <a:gd name="connsiteY73" fmla="*/ 3810818 h 4964369"/>
              <a:gd name="connsiteX74" fmla="*/ 887487 w 4997524"/>
              <a:gd name="connsiteY74" fmla="*/ 3725093 h 4964369"/>
              <a:gd name="connsiteX75" fmla="*/ 730324 w 4997524"/>
              <a:gd name="connsiteY75" fmla="*/ 3727474 h 4964369"/>
              <a:gd name="connsiteX76" fmla="*/ 596974 w 4997524"/>
              <a:gd name="connsiteY76" fmla="*/ 3784624 h 4964369"/>
              <a:gd name="connsiteX77" fmla="*/ 404093 w 4997524"/>
              <a:gd name="connsiteY77" fmla="*/ 3898924 h 4964369"/>
              <a:gd name="connsiteX78" fmla="*/ 352896 w 4997524"/>
              <a:gd name="connsiteY78" fmla="*/ 3888432 h 4964369"/>
              <a:gd name="connsiteX79" fmla="*/ 0 w 4997524"/>
              <a:gd name="connsiteY79" fmla="*/ 3005857 h 4964369"/>
              <a:gd name="connsiteX80" fmla="*/ 51668 w 4997524"/>
              <a:gd name="connsiteY80" fmla="*/ 2958330 h 4964369"/>
              <a:gd name="connsiteX81" fmla="*/ 313605 w 4997524"/>
              <a:gd name="connsiteY81" fmla="*/ 2867843 h 4964369"/>
              <a:gd name="connsiteX82" fmla="*/ 418380 w 4997524"/>
              <a:gd name="connsiteY82" fmla="*/ 2820218 h 4964369"/>
              <a:gd name="connsiteX83" fmla="*/ 487436 w 4997524"/>
              <a:gd name="connsiteY83" fmla="*/ 2763068 h 4964369"/>
              <a:gd name="connsiteX84" fmla="*/ 525537 w 4997524"/>
              <a:gd name="connsiteY84" fmla="*/ 2696393 h 4964369"/>
              <a:gd name="connsiteX85" fmla="*/ 545109 w 4997524"/>
              <a:gd name="connsiteY85" fmla="*/ 2635721 h 4964369"/>
              <a:gd name="connsiteX86" fmla="*/ 568922 w 4997524"/>
              <a:gd name="connsiteY86" fmla="*/ 2520280 h 4964369"/>
              <a:gd name="connsiteX87" fmla="*/ 1649942 w 4997524"/>
              <a:gd name="connsiteY87" fmla="*/ 2520281 h 4964369"/>
              <a:gd name="connsiteX88" fmla="*/ 2513137 w 4997524"/>
              <a:gd name="connsiteY88" fmla="*/ 3383478 h 4964369"/>
              <a:gd name="connsiteX89" fmla="*/ 3376334 w 4997524"/>
              <a:gd name="connsiteY89" fmla="*/ 2520283 h 4964369"/>
              <a:gd name="connsiteX90" fmla="*/ 2513138 w 4997524"/>
              <a:gd name="connsiteY90" fmla="*/ 1657087 h 4964369"/>
              <a:gd name="connsiteX91" fmla="*/ 1649941 w 4997524"/>
              <a:gd name="connsiteY91" fmla="*/ 2520282 h 4964369"/>
              <a:gd name="connsiteX92" fmla="*/ 1649942 w 4997524"/>
              <a:gd name="connsiteY92" fmla="*/ 2520281 h 4964369"/>
              <a:gd name="connsiteX0" fmla="*/ 568922 w 4997524"/>
              <a:gd name="connsiteY0" fmla="*/ 2520280 h 4964369"/>
              <a:gd name="connsiteX1" fmla="*/ 575545 w 4997524"/>
              <a:gd name="connsiteY1" fmla="*/ 2467794 h 4964369"/>
              <a:gd name="connsiteX2" fmla="*/ 535063 w 4997524"/>
              <a:gd name="connsiteY2" fmla="*/ 2324918 h 4964369"/>
              <a:gd name="connsiteX3" fmla="*/ 404095 w 4997524"/>
              <a:gd name="connsiteY3" fmla="*/ 2167756 h 4964369"/>
              <a:gd name="connsiteX4" fmla="*/ 254076 w 4997524"/>
              <a:gd name="connsiteY4" fmla="*/ 2072507 h 4964369"/>
              <a:gd name="connsiteX5" fmla="*/ 32620 w 4997524"/>
              <a:gd name="connsiteY5" fmla="*/ 1998687 h 4964369"/>
              <a:gd name="connsiteX6" fmla="*/ 399332 w 4997524"/>
              <a:gd name="connsiteY6" fmla="*/ 1122387 h 4964369"/>
              <a:gd name="connsiteX7" fmla="*/ 485057 w 4997524"/>
              <a:gd name="connsiteY7" fmla="*/ 1124768 h 4964369"/>
              <a:gd name="connsiteX8" fmla="*/ 656507 w 4997524"/>
              <a:gd name="connsiteY8" fmla="*/ 1191443 h 4964369"/>
              <a:gd name="connsiteX9" fmla="*/ 742232 w 4997524"/>
              <a:gd name="connsiteY9" fmla="*/ 1236687 h 4964369"/>
              <a:gd name="connsiteX10" fmla="*/ 877963 w 4997524"/>
              <a:gd name="connsiteY10" fmla="*/ 1258118 h 4964369"/>
              <a:gd name="connsiteX11" fmla="*/ 1042270 w 4997524"/>
              <a:gd name="connsiteY11" fmla="*/ 1241450 h 4964369"/>
              <a:gd name="connsiteX12" fmla="*/ 1173946 w 4997524"/>
              <a:gd name="connsiteY12" fmla="*/ 1173942 h 4964369"/>
              <a:gd name="connsiteX13" fmla="*/ 1249438 w 4997524"/>
              <a:gd name="connsiteY13" fmla="*/ 1093812 h 4964369"/>
              <a:gd name="connsiteX14" fmla="*/ 1301825 w 4997524"/>
              <a:gd name="connsiteY14" fmla="*/ 986656 h 4964369"/>
              <a:gd name="connsiteX15" fmla="*/ 1311351 w 4997524"/>
              <a:gd name="connsiteY15" fmla="*/ 903312 h 4964369"/>
              <a:gd name="connsiteX16" fmla="*/ 1306588 w 4997524"/>
              <a:gd name="connsiteY16" fmla="*/ 834256 h 4964369"/>
              <a:gd name="connsiteX17" fmla="*/ 1280395 w 4997524"/>
              <a:gd name="connsiteY17" fmla="*/ 710431 h 4964369"/>
              <a:gd name="connsiteX18" fmla="*/ 1211338 w 4997524"/>
              <a:gd name="connsiteY18" fmla="*/ 555650 h 4964369"/>
              <a:gd name="connsiteX19" fmla="*/ 1144664 w 4997524"/>
              <a:gd name="connsiteY19" fmla="*/ 410394 h 4964369"/>
              <a:gd name="connsiteX20" fmla="*/ 1158949 w 4997524"/>
              <a:gd name="connsiteY20" fmla="*/ 310382 h 4964369"/>
              <a:gd name="connsiteX21" fmla="*/ 2009082 w 4997524"/>
              <a:gd name="connsiteY21" fmla="*/ 0 h 4964369"/>
              <a:gd name="connsiteX22" fmla="*/ 2081090 w 4997524"/>
              <a:gd name="connsiteY22" fmla="*/ 216024 h 4964369"/>
              <a:gd name="connsiteX23" fmla="*/ 2225106 w 4997524"/>
              <a:gd name="connsiteY23" fmla="*/ 432048 h 4964369"/>
              <a:gd name="connsiteX24" fmla="*/ 2297114 w 4997524"/>
              <a:gd name="connsiteY24" fmla="*/ 504056 h 4964369"/>
              <a:gd name="connsiteX25" fmla="*/ 2441130 w 4997524"/>
              <a:gd name="connsiteY25" fmla="*/ 576064 h 4964369"/>
              <a:gd name="connsiteX26" fmla="*/ 2657154 w 4997524"/>
              <a:gd name="connsiteY26" fmla="*/ 576064 h 4964369"/>
              <a:gd name="connsiteX27" fmla="*/ 2801170 w 4997524"/>
              <a:gd name="connsiteY27" fmla="*/ 504056 h 4964369"/>
              <a:gd name="connsiteX28" fmla="*/ 2945186 w 4997524"/>
              <a:gd name="connsiteY28" fmla="*/ 288032 h 4964369"/>
              <a:gd name="connsiteX29" fmla="*/ 3017194 w 4997524"/>
              <a:gd name="connsiteY29" fmla="*/ 72008 h 4964369"/>
              <a:gd name="connsiteX30" fmla="*/ 3892624 w 4997524"/>
              <a:gd name="connsiteY30" fmla="*/ 396107 h 4964369"/>
              <a:gd name="connsiteX31" fmla="*/ 3873574 w 4997524"/>
              <a:gd name="connsiteY31" fmla="*/ 1186682 h 4964369"/>
              <a:gd name="connsiteX32" fmla="*/ 4666725 w 4997524"/>
              <a:gd name="connsiteY32" fmla="*/ 1109655 h 4964369"/>
              <a:gd name="connsiteX33" fmla="*/ 4987999 w 4997524"/>
              <a:gd name="connsiteY33" fmla="*/ 1920107 h 4964369"/>
              <a:gd name="connsiteX34" fmla="*/ 4949899 w 4997524"/>
              <a:gd name="connsiteY34" fmla="*/ 1996307 h 4964369"/>
              <a:gd name="connsiteX35" fmla="*/ 4404770 w 4997524"/>
              <a:gd name="connsiteY35" fmla="*/ 2529814 h 4964369"/>
              <a:gd name="connsiteX36" fmla="*/ 4568899 w 4997524"/>
              <a:gd name="connsiteY36" fmla="*/ 2844032 h 4964369"/>
              <a:gd name="connsiteX37" fmla="*/ 4997524 w 4997524"/>
              <a:gd name="connsiteY37" fmla="*/ 3044057 h 4964369"/>
              <a:gd name="connsiteX38" fmla="*/ 4645098 w 4997524"/>
              <a:gd name="connsiteY38" fmla="*/ 3884638 h 4964369"/>
              <a:gd name="connsiteX39" fmla="*/ 4583187 w 4997524"/>
              <a:gd name="connsiteY39" fmla="*/ 3898926 h 4964369"/>
              <a:gd name="connsiteX40" fmla="*/ 4352205 w 4997524"/>
              <a:gd name="connsiteY40" fmla="*/ 3794152 h 4964369"/>
              <a:gd name="connsiteX41" fmla="*/ 4156942 w 4997524"/>
              <a:gd name="connsiteY41" fmla="*/ 3739381 h 4964369"/>
              <a:gd name="connsiteX42" fmla="*/ 3983112 w 4997524"/>
              <a:gd name="connsiteY42" fmla="*/ 3775101 h 4964369"/>
              <a:gd name="connsiteX43" fmla="*/ 3914055 w 4997524"/>
              <a:gd name="connsiteY43" fmla="*/ 3806057 h 4964369"/>
              <a:gd name="connsiteX44" fmla="*/ 3852142 w 4997524"/>
              <a:gd name="connsiteY44" fmla="*/ 3858445 h 4964369"/>
              <a:gd name="connsiteX45" fmla="*/ 3811662 w 4997524"/>
              <a:gd name="connsiteY45" fmla="*/ 3920357 h 4964369"/>
              <a:gd name="connsiteX46" fmla="*/ 3759274 w 4997524"/>
              <a:gd name="connsiteY46" fmla="*/ 3996557 h 4964369"/>
              <a:gd name="connsiteX47" fmla="*/ 3725937 w 4997524"/>
              <a:gd name="connsiteY47" fmla="*/ 4089426 h 4964369"/>
              <a:gd name="connsiteX48" fmla="*/ 3716412 w 4997524"/>
              <a:gd name="connsiteY48" fmla="*/ 4218013 h 4964369"/>
              <a:gd name="connsiteX49" fmla="*/ 3764037 w 4997524"/>
              <a:gd name="connsiteY49" fmla="*/ 4351363 h 4964369"/>
              <a:gd name="connsiteX50" fmla="*/ 3844999 w 4997524"/>
              <a:gd name="connsiteY50" fmla="*/ 4494238 h 4964369"/>
              <a:gd name="connsiteX51" fmla="*/ 3859286 w 4997524"/>
              <a:gd name="connsiteY51" fmla="*/ 4577581 h 4964369"/>
              <a:gd name="connsiteX52" fmla="*/ 3823760 w 4997524"/>
              <a:gd name="connsiteY52" fmla="*/ 4640535 h 4964369"/>
              <a:gd name="connsiteX53" fmla="*/ 2994152 w 4997524"/>
              <a:gd name="connsiteY53" fmla="*/ 4964369 h 4964369"/>
              <a:gd name="connsiteX54" fmla="*/ 2968700 w 4997524"/>
              <a:gd name="connsiteY54" fmla="*/ 4844281 h 4964369"/>
              <a:gd name="connsiteX55" fmla="*/ 2930599 w 4997524"/>
              <a:gd name="connsiteY55" fmla="*/ 4772844 h 4964369"/>
              <a:gd name="connsiteX56" fmla="*/ 2890118 w 4997524"/>
              <a:gd name="connsiteY56" fmla="*/ 4679975 h 4964369"/>
              <a:gd name="connsiteX57" fmla="*/ 2828205 w 4997524"/>
              <a:gd name="connsiteY57" fmla="*/ 4582344 h 4964369"/>
              <a:gd name="connsiteX58" fmla="*/ 2747243 w 4997524"/>
              <a:gd name="connsiteY58" fmla="*/ 4506144 h 4964369"/>
              <a:gd name="connsiteX59" fmla="*/ 2661518 w 4997524"/>
              <a:gd name="connsiteY59" fmla="*/ 4463281 h 4964369"/>
              <a:gd name="connsiteX60" fmla="*/ 2551980 w 4997524"/>
              <a:gd name="connsiteY60" fmla="*/ 4425181 h 4964369"/>
              <a:gd name="connsiteX61" fmla="*/ 2430537 w 4997524"/>
              <a:gd name="connsiteY61" fmla="*/ 4420419 h 4964369"/>
              <a:gd name="connsiteX62" fmla="*/ 2232893 w 4997524"/>
              <a:gd name="connsiteY62" fmla="*/ 4510906 h 4964369"/>
              <a:gd name="connsiteX63" fmla="*/ 2104305 w 4997524"/>
              <a:gd name="connsiteY63" fmla="*/ 4653781 h 4964369"/>
              <a:gd name="connsiteX64" fmla="*/ 2004293 w 4997524"/>
              <a:gd name="connsiteY64" fmla="*/ 4930006 h 4964369"/>
              <a:gd name="connsiteX65" fmla="*/ 1918568 w 4997524"/>
              <a:gd name="connsiteY65" fmla="*/ 4958581 h 4964369"/>
              <a:gd name="connsiteX66" fmla="*/ 1211337 w 4997524"/>
              <a:gd name="connsiteY66" fmla="*/ 4684737 h 4964369"/>
              <a:gd name="connsiteX67" fmla="*/ 1125612 w 4997524"/>
              <a:gd name="connsiteY67" fmla="*/ 4639493 h 4964369"/>
              <a:gd name="connsiteX68" fmla="*/ 1104180 w 4997524"/>
              <a:gd name="connsiteY68" fmla="*/ 4563293 h 4964369"/>
              <a:gd name="connsiteX69" fmla="*/ 1166094 w 4997524"/>
              <a:gd name="connsiteY69" fmla="*/ 4422799 h 4964369"/>
              <a:gd name="connsiteX70" fmla="*/ 1223242 w 4997524"/>
              <a:gd name="connsiteY70" fmla="*/ 4320406 h 4964369"/>
              <a:gd name="connsiteX71" fmla="*/ 1251818 w 4997524"/>
              <a:gd name="connsiteY71" fmla="*/ 4184674 h 4964369"/>
              <a:gd name="connsiteX72" fmla="*/ 1239911 w 4997524"/>
              <a:gd name="connsiteY72" fmla="*/ 4094186 h 4964369"/>
              <a:gd name="connsiteX73" fmla="*/ 1199430 w 4997524"/>
              <a:gd name="connsiteY73" fmla="*/ 3953693 h 4964369"/>
              <a:gd name="connsiteX74" fmla="*/ 1068461 w 4997524"/>
              <a:gd name="connsiteY74" fmla="*/ 3810818 h 4964369"/>
              <a:gd name="connsiteX75" fmla="*/ 887487 w 4997524"/>
              <a:gd name="connsiteY75" fmla="*/ 3725093 h 4964369"/>
              <a:gd name="connsiteX76" fmla="*/ 730324 w 4997524"/>
              <a:gd name="connsiteY76" fmla="*/ 3727474 h 4964369"/>
              <a:gd name="connsiteX77" fmla="*/ 596974 w 4997524"/>
              <a:gd name="connsiteY77" fmla="*/ 3784624 h 4964369"/>
              <a:gd name="connsiteX78" fmla="*/ 404093 w 4997524"/>
              <a:gd name="connsiteY78" fmla="*/ 3898924 h 4964369"/>
              <a:gd name="connsiteX79" fmla="*/ 352896 w 4997524"/>
              <a:gd name="connsiteY79" fmla="*/ 3888432 h 4964369"/>
              <a:gd name="connsiteX80" fmla="*/ 0 w 4997524"/>
              <a:gd name="connsiteY80" fmla="*/ 3005857 h 4964369"/>
              <a:gd name="connsiteX81" fmla="*/ 51668 w 4997524"/>
              <a:gd name="connsiteY81" fmla="*/ 2958330 h 4964369"/>
              <a:gd name="connsiteX82" fmla="*/ 313605 w 4997524"/>
              <a:gd name="connsiteY82" fmla="*/ 2867843 h 4964369"/>
              <a:gd name="connsiteX83" fmla="*/ 418380 w 4997524"/>
              <a:gd name="connsiteY83" fmla="*/ 2820218 h 4964369"/>
              <a:gd name="connsiteX84" fmla="*/ 487436 w 4997524"/>
              <a:gd name="connsiteY84" fmla="*/ 2763068 h 4964369"/>
              <a:gd name="connsiteX85" fmla="*/ 525537 w 4997524"/>
              <a:gd name="connsiteY85" fmla="*/ 2696393 h 4964369"/>
              <a:gd name="connsiteX86" fmla="*/ 545109 w 4997524"/>
              <a:gd name="connsiteY86" fmla="*/ 2635721 h 4964369"/>
              <a:gd name="connsiteX87" fmla="*/ 568922 w 4997524"/>
              <a:gd name="connsiteY87" fmla="*/ 2520280 h 4964369"/>
              <a:gd name="connsiteX88" fmla="*/ 1649942 w 4997524"/>
              <a:gd name="connsiteY88" fmla="*/ 2520281 h 4964369"/>
              <a:gd name="connsiteX89" fmla="*/ 2513137 w 4997524"/>
              <a:gd name="connsiteY89" fmla="*/ 3383478 h 4964369"/>
              <a:gd name="connsiteX90" fmla="*/ 3376334 w 4997524"/>
              <a:gd name="connsiteY90" fmla="*/ 2520283 h 4964369"/>
              <a:gd name="connsiteX91" fmla="*/ 2513138 w 4997524"/>
              <a:gd name="connsiteY91" fmla="*/ 1657087 h 4964369"/>
              <a:gd name="connsiteX92" fmla="*/ 1649941 w 4997524"/>
              <a:gd name="connsiteY92" fmla="*/ 2520282 h 4964369"/>
              <a:gd name="connsiteX93" fmla="*/ 1649942 w 4997524"/>
              <a:gd name="connsiteY93" fmla="*/ 2520281 h 4964369"/>
              <a:gd name="connsiteX0" fmla="*/ 568922 w 4997524"/>
              <a:gd name="connsiteY0" fmla="*/ 2520280 h 4964369"/>
              <a:gd name="connsiteX1" fmla="*/ 575545 w 4997524"/>
              <a:gd name="connsiteY1" fmla="*/ 2467794 h 4964369"/>
              <a:gd name="connsiteX2" fmla="*/ 535063 w 4997524"/>
              <a:gd name="connsiteY2" fmla="*/ 2324918 h 4964369"/>
              <a:gd name="connsiteX3" fmla="*/ 404095 w 4997524"/>
              <a:gd name="connsiteY3" fmla="*/ 2167756 h 4964369"/>
              <a:gd name="connsiteX4" fmla="*/ 254076 w 4997524"/>
              <a:gd name="connsiteY4" fmla="*/ 2072507 h 4964369"/>
              <a:gd name="connsiteX5" fmla="*/ 32620 w 4997524"/>
              <a:gd name="connsiteY5" fmla="*/ 1998687 h 4964369"/>
              <a:gd name="connsiteX6" fmla="*/ 399332 w 4997524"/>
              <a:gd name="connsiteY6" fmla="*/ 1122387 h 4964369"/>
              <a:gd name="connsiteX7" fmla="*/ 485057 w 4997524"/>
              <a:gd name="connsiteY7" fmla="*/ 1124768 h 4964369"/>
              <a:gd name="connsiteX8" fmla="*/ 656507 w 4997524"/>
              <a:gd name="connsiteY8" fmla="*/ 1191443 h 4964369"/>
              <a:gd name="connsiteX9" fmla="*/ 742232 w 4997524"/>
              <a:gd name="connsiteY9" fmla="*/ 1236687 h 4964369"/>
              <a:gd name="connsiteX10" fmla="*/ 877963 w 4997524"/>
              <a:gd name="connsiteY10" fmla="*/ 1258118 h 4964369"/>
              <a:gd name="connsiteX11" fmla="*/ 1042270 w 4997524"/>
              <a:gd name="connsiteY11" fmla="*/ 1241450 h 4964369"/>
              <a:gd name="connsiteX12" fmla="*/ 1173946 w 4997524"/>
              <a:gd name="connsiteY12" fmla="*/ 1173942 h 4964369"/>
              <a:gd name="connsiteX13" fmla="*/ 1249438 w 4997524"/>
              <a:gd name="connsiteY13" fmla="*/ 1093812 h 4964369"/>
              <a:gd name="connsiteX14" fmla="*/ 1301825 w 4997524"/>
              <a:gd name="connsiteY14" fmla="*/ 986656 h 4964369"/>
              <a:gd name="connsiteX15" fmla="*/ 1311351 w 4997524"/>
              <a:gd name="connsiteY15" fmla="*/ 903312 h 4964369"/>
              <a:gd name="connsiteX16" fmla="*/ 1306588 w 4997524"/>
              <a:gd name="connsiteY16" fmla="*/ 834256 h 4964369"/>
              <a:gd name="connsiteX17" fmla="*/ 1280395 w 4997524"/>
              <a:gd name="connsiteY17" fmla="*/ 710431 h 4964369"/>
              <a:gd name="connsiteX18" fmla="*/ 1211338 w 4997524"/>
              <a:gd name="connsiteY18" fmla="*/ 555650 h 4964369"/>
              <a:gd name="connsiteX19" fmla="*/ 1144664 w 4997524"/>
              <a:gd name="connsiteY19" fmla="*/ 410394 h 4964369"/>
              <a:gd name="connsiteX20" fmla="*/ 1158949 w 4997524"/>
              <a:gd name="connsiteY20" fmla="*/ 310382 h 4964369"/>
              <a:gd name="connsiteX21" fmla="*/ 2009082 w 4997524"/>
              <a:gd name="connsiteY21" fmla="*/ 0 h 4964369"/>
              <a:gd name="connsiteX22" fmla="*/ 2081090 w 4997524"/>
              <a:gd name="connsiteY22" fmla="*/ 216024 h 4964369"/>
              <a:gd name="connsiteX23" fmla="*/ 2225106 w 4997524"/>
              <a:gd name="connsiteY23" fmla="*/ 432048 h 4964369"/>
              <a:gd name="connsiteX24" fmla="*/ 2297114 w 4997524"/>
              <a:gd name="connsiteY24" fmla="*/ 504056 h 4964369"/>
              <a:gd name="connsiteX25" fmla="*/ 2441130 w 4997524"/>
              <a:gd name="connsiteY25" fmla="*/ 576064 h 4964369"/>
              <a:gd name="connsiteX26" fmla="*/ 2657154 w 4997524"/>
              <a:gd name="connsiteY26" fmla="*/ 576064 h 4964369"/>
              <a:gd name="connsiteX27" fmla="*/ 2801170 w 4997524"/>
              <a:gd name="connsiteY27" fmla="*/ 504056 h 4964369"/>
              <a:gd name="connsiteX28" fmla="*/ 2945186 w 4997524"/>
              <a:gd name="connsiteY28" fmla="*/ 288032 h 4964369"/>
              <a:gd name="connsiteX29" fmla="*/ 3017194 w 4997524"/>
              <a:gd name="connsiteY29" fmla="*/ 72008 h 4964369"/>
              <a:gd name="connsiteX30" fmla="*/ 3892624 w 4997524"/>
              <a:gd name="connsiteY30" fmla="*/ 396107 h 4964369"/>
              <a:gd name="connsiteX31" fmla="*/ 3873574 w 4997524"/>
              <a:gd name="connsiteY31" fmla="*/ 1186682 h 4964369"/>
              <a:gd name="connsiteX32" fmla="*/ 4666725 w 4997524"/>
              <a:gd name="connsiteY32" fmla="*/ 1109655 h 4964369"/>
              <a:gd name="connsiteX33" fmla="*/ 4987999 w 4997524"/>
              <a:gd name="connsiteY33" fmla="*/ 1920107 h 4964369"/>
              <a:gd name="connsiteX34" fmla="*/ 4949899 w 4997524"/>
              <a:gd name="connsiteY34" fmla="*/ 1996307 h 4964369"/>
              <a:gd name="connsiteX35" fmla="*/ 4521274 w 4997524"/>
              <a:gd name="connsiteY35" fmla="*/ 2215382 h 4964369"/>
              <a:gd name="connsiteX36" fmla="*/ 4404770 w 4997524"/>
              <a:gd name="connsiteY36" fmla="*/ 2529814 h 4964369"/>
              <a:gd name="connsiteX37" fmla="*/ 4568899 w 4997524"/>
              <a:gd name="connsiteY37" fmla="*/ 2844032 h 4964369"/>
              <a:gd name="connsiteX38" fmla="*/ 4997524 w 4997524"/>
              <a:gd name="connsiteY38" fmla="*/ 3044057 h 4964369"/>
              <a:gd name="connsiteX39" fmla="*/ 4645098 w 4997524"/>
              <a:gd name="connsiteY39" fmla="*/ 3884638 h 4964369"/>
              <a:gd name="connsiteX40" fmla="*/ 4583187 w 4997524"/>
              <a:gd name="connsiteY40" fmla="*/ 3898926 h 4964369"/>
              <a:gd name="connsiteX41" fmla="*/ 4352205 w 4997524"/>
              <a:gd name="connsiteY41" fmla="*/ 3794152 h 4964369"/>
              <a:gd name="connsiteX42" fmla="*/ 4156942 w 4997524"/>
              <a:gd name="connsiteY42" fmla="*/ 3739381 h 4964369"/>
              <a:gd name="connsiteX43" fmla="*/ 3983112 w 4997524"/>
              <a:gd name="connsiteY43" fmla="*/ 3775101 h 4964369"/>
              <a:gd name="connsiteX44" fmla="*/ 3914055 w 4997524"/>
              <a:gd name="connsiteY44" fmla="*/ 3806057 h 4964369"/>
              <a:gd name="connsiteX45" fmla="*/ 3852142 w 4997524"/>
              <a:gd name="connsiteY45" fmla="*/ 3858445 h 4964369"/>
              <a:gd name="connsiteX46" fmla="*/ 3811662 w 4997524"/>
              <a:gd name="connsiteY46" fmla="*/ 3920357 h 4964369"/>
              <a:gd name="connsiteX47" fmla="*/ 3759274 w 4997524"/>
              <a:gd name="connsiteY47" fmla="*/ 3996557 h 4964369"/>
              <a:gd name="connsiteX48" fmla="*/ 3725937 w 4997524"/>
              <a:gd name="connsiteY48" fmla="*/ 4089426 h 4964369"/>
              <a:gd name="connsiteX49" fmla="*/ 3716412 w 4997524"/>
              <a:gd name="connsiteY49" fmla="*/ 4218013 h 4964369"/>
              <a:gd name="connsiteX50" fmla="*/ 3764037 w 4997524"/>
              <a:gd name="connsiteY50" fmla="*/ 4351363 h 4964369"/>
              <a:gd name="connsiteX51" fmla="*/ 3844999 w 4997524"/>
              <a:gd name="connsiteY51" fmla="*/ 4494238 h 4964369"/>
              <a:gd name="connsiteX52" fmla="*/ 3859286 w 4997524"/>
              <a:gd name="connsiteY52" fmla="*/ 4577581 h 4964369"/>
              <a:gd name="connsiteX53" fmla="*/ 3823760 w 4997524"/>
              <a:gd name="connsiteY53" fmla="*/ 4640535 h 4964369"/>
              <a:gd name="connsiteX54" fmla="*/ 2994152 w 4997524"/>
              <a:gd name="connsiteY54" fmla="*/ 4964369 h 4964369"/>
              <a:gd name="connsiteX55" fmla="*/ 2968700 w 4997524"/>
              <a:gd name="connsiteY55" fmla="*/ 4844281 h 4964369"/>
              <a:gd name="connsiteX56" fmla="*/ 2930599 w 4997524"/>
              <a:gd name="connsiteY56" fmla="*/ 4772844 h 4964369"/>
              <a:gd name="connsiteX57" fmla="*/ 2890118 w 4997524"/>
              <a:gd name="connsiteY57" fmla="*/ 4679975 h 4964369"/>
              <a:gd name="connsiteX58" fmla="*/ 2828205 w 4997524"/>
              <a:gd name="connsiteY58" fmla="*/ 4582344 h 4964369"/>
              <a:gd name="connsiteX59" fmla="*/ 2747243 w 4997524"/>
              <a:gd name="connsiteY59" fmla="*/ 4506144 h 4964369"/>
              <a:gd name="connsiteX60" fmla="*/ 2661518 w 4997524"/>
              <a:gd name="connsiteY60" fmla="*/ 4463281 h 4964369"/>
              <a:gd name="connsiteX61" fmla="*/ 2551980 w 4997524"/>
              <a:gd name="connsiteY61" fmla="*/ 4425181 h 4964369"/>
              <a:gd name="connsiteX62" fmla="*/ 2430537 w 4997524"/>
              <a:gd name="connsiteY62" fmla="*/ 4420419 h 4964369"/>
              <a:gd name="connsiteX63" fmla="*/ 2232893 w 4997524"/>
              <a:gd name="connsiteY63" fmla="*/ 4510906 h 4964369"/>
              <a:gd name="connsiteX64" fmla="*/ 2104305 w 4997524"/>
              <a:gd name="connsiteY64" fmla="*/ 4653781 h 4964369"/>
              <a:gd name="connsiteX65" fmla="*/ 2004293 w 4997524"/>
              <a:gd name="connsiteY65" fmla="*/ 4930006 h 4964369"/>
              <a:gd name="connsiteX66" fmla="*/ 1918568 w 4997524"/>
              <a:gd name="connsiteY66" fmla="*/ 4958581 h 4964369"/>
              <a:gd name="connsiteX67" fmla="*/ 1211337 w 4997524"/>
              <a:gd name="connsiteY67" fmla="*/ 4684737 h 4964369"/>
              <a:gd name="connsiteX68" fmla="*/ 1125612 w 4997524"/>
              <a:gd name="connsiteY68" fmla="*/ 4639493 h 4964369"/>
              <a:gd name="connsiteX69" fmla="*/ 1104180 w 4997524"/>
              <a:gd name="connsiteY69" fmla="*/ 4563293 h 4964369"/>
              <a:gd name="connsiteX70" fmla="*/ 1166094 w 4997524"/>
              <a:gd name="connsiteY70" fmla="*/ 4422799 h 4964369"/>
              <a:gd name="connsiteX71" fmla="*/ 1223242 w 4997524"/>
              <a:gd name="connsiteY71" fmla="*/ 4320406 h 4964369"/>
              <a:gd name="connsiteX72" fmla="*/ 1251818 w 4997524"/>
              <a:gd name="connsiteY72" fmla="*/ 4184674 h 4964369"/>
              <a:gd name="connsiteX73" fmla="*/ 1239911 w 4997524"/>
              <a:gd name="connsiteY73" fmla="*/ 4094186 h 4964369"/>
              <a:gd name="connsiteX74" fmla="*/ 1199430 w 4997524"/>
              <a:gd name="connsiteY74" fmla="*/ 3953693 h 4964369"/>
              <a:gd name="connsiteX75" fmla="*/ 1068461 w 4997524"/>
              <a:gd name="connsiteY75" fmla="*/ 3810818 h 4964369"/>
              <a:gd name="connsiteX76" fmla="*/ 887487 w 4997524"/>
              <a:gd name="connsiteY76" fmla="*/ 3725093 h 4964369"/>
              <a:gd name="connsiteX77" fmla="*/ 730324 w 4997524"/>
              <a:gd name="connsiteY77" fmla="*/ 3727474 h 4964369"/>
              <a:gd name="connsiteX78" fmla="*/ 596974 w 4997524"/>
              <a:gd name="connsiteY78" fmla="*/ 3784624 h 4964369"/>
              <a:gd name="connsiteX79" fmla="*/ 404093 w 4997524"/>
              <a:gd name="connsiteY79" fmla="*/ 3898924 h 4964369"/>
              <a:gd name="connsiteX80" fmla="*/ 352896 w 4997524"/>
              <a:gd name="connsiteY80" fmla="*/ 3888432 h 4964369"/>
              <a:gd name="connsiteX81" fmla="*/ 0 w 4997524"/>
              <a:gd name="connsiteY81" fmla="*/ 3005857 h 4964369"/>
              <a:gd name="connsiteX82" fmla="*/ 51668 w 4997524"/>
              <a:gd name="connsiteY82" fmla="*/ 2958330 h 4964369"/>
              <a:gd name="connsiteX83" fmla="*/ 313605 w 4997524"/>
              <a:gd name="connsiteY83" fmla="*/ 2867843 h 4964369"/>
              <a:gd name="connsiteX84" fmla="*/ 418380 w 4997524"/>
              <a:gd name="connsiteY84" fmla="*/ 2820218 h 4964369"/>
              <a:gd name="connsiteX85" fmla="*/ 487436 w 4997524"/>
              <a:gd name="connsiteY85" fmla="*/ 2763068 h 4964369"/>
              <a:gd name="connsiteX86" fmla="*/ 525537 w 4997524"/>
              <a:gd name="connsiteY86" fmla="*/ 2696393 h 4964369"/>
              <a:gd name="connsiteX87" fmla="*/ 545109 w 4997524"/>
              <a:gd name="connsiteY87" fmla="*/ 2635721 h 4964369"/>
              <a:gd name="connsiteX88" fmla="*/ 568922 w 4997524"/>
              <a:gd name="connsiteY88" fmla="*/ 2520280 h 4964369"/>
              <a:gd name="connsiteX89" fmla="*/ 1649942 w 4997524"/>
              <a:gd name="connsiteY89" fmla="*/ 2520281 h 4964369"/>
              <a:gd name="connsiteX90" fmla="*/ 2513137 w 4997524"/>
              <a:gd name="connsiteY90" fmla="*/ 3383478 h 4964369"/>
              <a:gd name="connsiteX91" fmla="*/ 3376334 w 4997524"/>
              <a:gd name="connsiteY91" fmla="*/ 2520283 h 4964369"/>
              <a:gd name="connsiteX92" fmla="*/ 2513138 w 4997524"/>
              <a:gd name="connsiteY92" fmla="*/ 1657087 h 4964369"/>
              <a:gd name="connsiteX93" fmla="*/ 1649941 w 4997524"/>
              <a:gd name="connsiteY93" fmla="*/ 2520282 h 4964369"/>
              <a:gd name="connsiteX94" fmla="*/ 1649942 w 4997524"/>
              <a:gd name="connsiteY94" fmla="*/ 2520281 h 4964369"/>
              <a:gd name="connsiteX0" fmla="*/ 568922 w 4997524"/>
              <a:gd name="connsiteY0" fmla="*/ 2520280 h 4964369"/>
              <a:gd name="connsiteX1" fmla="*/ 575545 w 4997524"/>
              <a:gd name="connsiteY1" fmla="*/ 2467794 h 4964369"/>
              <a:gd name="connsiteX2" fmla="*/ 535063 w 4997524"/>
              <a:gd name="connsiteY2" fmla="*/ 2324918 h 4964369"/>
              <a:gd name="connsiteX3" fmla="*/ 404095 w 4997524"/>
              <a:gd name="connsiteY3" fmla="*/ 2167756 h 4964369"/>
              <a:gd name="connsiteX4" fmla="*/ 254076 w 4997524"/>
              <a:gd name="connsiteY4" fmla="*/ 2072507 h 4964369"/>
              <a:gd name="connsiteX5" fmla="*/ 32620 w 4997524"/>
              <a:gd name="connsiteY5" fmla="*/ 1998687 h 4964369"/>
              <a:gd name="connsiteX6" fmla="*/ 399332 w 4997524"/>
              <a:gd name="connsiteY6" fmla="*/ 1122387 h 4964369"/>
              <a:gd name="connsiteX7" fmla="*/ 485057 w 4997524"/>
              <a:gd name="connsiteY7" fmla="*/ 1124768 h 4964369"/>
              <a:gd name="connsiteX8" fmla="*/ 656507 w 4997524"/>
              <a:gd name="connsiteY8" fmla="*/ 1191443 h 4964369"/>
              <a:gd name="connsiteX9" fmla="*/ 742232 w 4997524"/>
              <a:gd name="connsiteY9" fmla="*/ 1236687 h 4964369"/>
              <a:gd name="connsiteX10" fmla="*/ 877963 w 4997524"/>
              <a:gd name="connsiteY10" fmla="*/ 1258118 h 4964369"/>
              <a:gd name="connsiteX11" fmla="*/ 1042270 w 4997524"/>
              <a:gd name="connsiteY11" fmla="*/ 1241450 h 4964369"/>
              <a:gd name="connsiteX12" fmla="*/ 1173946 w 4997524"/>
              <a:gd name="connsiteY12" fmla="*/ 1173942 h 4964369"/>
              <a:gd name="connsiteX13" fmla="*/ 1249438 w 4997524"/>
              <a:gd name="connsiteY13" fmla="*/ 1093812 h 4964369"/>
              <a:gd name="connsiteX14" fmla="*/ 1301825 w 4997524"/>
              <a:gd name="connsiteY14" fmla="*/ 986656 h 4964369"/>
              <a:gd name="connsiteX15" fmla="*/ 1311351 w 4997524"/>
              <a:gd name="connsiteY15" fmla="*/ 903312 h 4964369"/>
              <a:gd name="connsiteX16" fmla="*/ 1306588 w 4997524"/>
              <a:gd name="connsiteY16" fmla="*/ 834256 h 4964369"/>
              <a:gd name="connsiteX17" fmla="*/ 1280395 w 4997524"/>
              <a:gd name="connsiteY17" fmla="*/ 710431 h 4964369"/>
              <a:gd name="connsiteX18" fmla="*/ 1211338 w 4997524"/>
              <a:gd name="connsiteY18" fmla="*/ 555650 h 4964369"/>
              <a:gd name="connsiteX19" fmla="*/ 1144664 w 4997524"/>
              <a:gd name="connsiteY19" fmla="*/ 410394 h 4964369"/>
              <a:gd name="connsiteX20" fmla="*/ 1158949 w 4997524"/>
              <a:gd name="connsiteY20" fmla="*/ 310382 h 4964369"/>
              <a:gd name="connsiteX21" fmla="*/ 2009082 w 4997524"/>
              <a:gd name="connsiteY21" fmla="*/ 0 h 4964369"/>
              <a:gd name="connsiteX22" fmla="*/ 2081090 w 4997524"/>
              <a:gd name="connsiteY22" fmla="*/ 216024 h 4964369"/>
              <a:gd name="connsiteX23" fmla="*/ 2225106 w 4997524"/>
              <a:gd name="connsiteY23" fmla="*/ 432048 h 4964369"/>
              <a:gd name="connsiteX24" fmla="*/ 2297114 w 4997524"/>
              <a:gd name="connsiteY24" fmla="*/ 504056 h 4964369"/>
              <a:gd name="connsiteX25" fmla="*/ 2441130 w 4997524"/>
              <a:gd name="connsiteY25" fmla="*/ 576064 h 4964369"/>
              <a:gd name="connsiteX26" fmla="*/ 2657154 w 4997524"/>
              <a:gd name="connsiteY26" fmla="*/ 576064 h 4964369"/>
              <a:gd name="connsiteX27" fmla="*/ 2801170 w 4997524"/>
              <a:gd name="connsiteY27" fmla="*/ 504056 h 4964369"/>
              <a:gd name="connsiteX28" fmla="*/ 2945186 w 4997524"/>
              <a:gd name="connsiteY28" fmla="*/ 288032 h 4964369"/>
              <a:gd name="connsiteX29" fmla="*/ 3017194 w 4997524"/>
              <a:gd name="connsiteY29" fmla="*/ 72008 h 4964369"/>
              <a:gd name="connsiteX30" fmla="*/ 3892624 w 4997524"/>
              <a:gd name="connsiteY30" fmla="*/ 396107 h 4964369"/>
              <a:gd name="connsiteX31" fmla="*/ 3873574 w 4997524"/>
              <a:gd name="connsiteY31" fmla="*/ 1186682 h 4964369"/>
              <a:gd name="connsiteX32" fmla="*/ 4197424 w 4997524"/>
              <a:gd name="connsiteY32" fmla="*/ 1291457 h 4964369"/>
              <a:gd name="connsiteX33" fmla="*/ 4666725 w 4997524"/>
              <a:gd name="connsiteY33" fmla="*/ 1109655 h 4964369"/>
              <a:gd name="connsiteX34" fmla="*/ 4987999 w 4997524"/>
              <a:gd name="connsiteY34" fmla="*/ 1920107 h 4964369"/>
              <a:gd name="connsiteX35" fmla="*/ 4949899 w 4997524"/>
              <a:gd name="connsiteY35" fmla="*/ 1996307 h 4964369"/>
              <a:gd name="connsiteX36" fmla="*/ 4521274 w 4997524"/>
              <a:gd name="connsiteY36" fmla="*/ 2215382 h 4964369"/>
              <a:gd name="connsiteX37" fmla="*/ 4404770 w 4997524"/>
              <a:gd name="connsiteY37" fmla="*/ 2529814 h 4964369"/>
              <a:gd name="connsiteX38" fmla="*/ 4568899 w 4997524"/>
              <a:gd name="connsiteY38" fmla="*/ 2844032 h 4964369"/>
              <a:gd name="connsiteX39" fmla="*/ 4997524 w 4997524"/>
              <a:gd name="connsiteY39" fmla="*/ 3044057 h 4964369"/>
              <a:gd name="connsiteX40" fmla="*/ 4645098 w 4997524"/>
              <a:gd name="connsiteY40" fmla="*/ 3884638 h 4964369"/>
              <a:gd name="connsiteX41" fmla="*/ 4583187 w 4997524"/>
              <a:gd name="connsiteY41" fmla="*/ 3898926 h 4964369"/>
              <a:gd name="connsiteX42" fmla="*/ 4352205 w 4997524"/>
              <a:gd name="connsiteY42" fmla="*/ 3794152 h 4964369"/>
              <a:gd name="connsiteX43" fmla="*/ 4156942 w 4997524"/>
              <a:gd name="connsiteY43" fmla="*/ 3739381 h 4964369"/>
              <a:gd name="connsiteX44" fmla="*/ 3983112 w 4997524"/>
              <a:gd name="connsiteY44" fmla="*/ 3775101 h 4964369"/>
              <a:gd name="connsiteX45" fmla="*/ 3914055 w 4997524"/>
              <a:gd name="connsiteY45" fmla="*/ 3806057 h 4964369"/>
              <a:gd name="connsiteX46" fmla="*/ 3852142 w 4997524"/>
              <a:gd name="connsiteY46" fmla="*/ 3858445 h 4964369"/>
              <a:gd name="connsiteX47" fmla="*/ 3811662 w 4997524"/>
              <a:gd name="connsiteY47" fmla="*/ 3920357 h 4964369"/>
              <a:gd name="connsiteX48" fmla="*/ 3759274 w 4997524"/>
              <a:gd name="connsiteY48" fmla="*/ 3996557 h 4964369"/>
              <a:gd name="connsiteX49" fmla="*/ 3725937 w 4997524"/>
              <a:gd name="connsiteY49" fmla="*/ 4089426 h 4964369"/>
              <a:gd name="connsiteX50" fmla="*/ 3716412 w 4997524"/>
              <a:gd name="connsiteY50" fmla="*/ 4218013 h 4964369"/>
              <a:gd name="connsiteX51" fmla="*/ 3764037 w 4997524"/>
              <a:gd name="connsiteY51" fmla="*/ 4351363 h 4964369"/>
              <a:gd name="connsiteX52" fmla="*/ 3844999 w 4997524"/>
              <a:gd name="connsiteY52" fmla="*/ 4494238 h 4964369"/>
              <a:gd name="connsiteX53" fmla="*/ 3859286 w 4997524"/>
              <a:gd name="connsiteY53" fmla="*/ 4577581 h 4964369"/>
              <a:gd name="connsiteX54" fmla="*/ 3823760 w 4997524"/>
              <a:gd name="connsiteY54" fmla="*/ 4640535 h 4964369"/>
              <a:gd name="connsiteX55" fmla="*/ 2994152 w 4997524"/>
              <a:gd name="connsiteY55" fmla="*/ 4964369 h 4964369"/>
              <a:gd name="connsiteX56" fmla="*/ 2968700 w 4997524"/>
              <a:gd name="connsiteY56" fmla="*/ 4844281 h 4964369"/>
              <a:gd name="connsiteX57" fmla="*/ 2930599 w 4997524"/>
              <a:gd name="connsiteY57" fmla="*/ 4772844 h 4964369"/>
              <a:gd name="connsiteX58" fmla="*/ 2890118 w 4997524"/>
              <a:gd name="connsiteY58" fmla="*/ 4679975 h 4964369"/>
              <a:gd name="connsiteX59" fmla="*/ 2828205 w 4997524"/>
              <a:gd name="connsiteY59" fmla="*/ 4582344 h 4964369"/>
              <a:gd name="connsiteX60" fmla="*/ 2747243 w 4997524"/>
              <a:gd name="connsiteY60" fmla="*/ 4506144 h 4964369"/>
              <a:gd name="connsiteX61" fmla="*/ 2661518 w 4997524"/>
              <a:gd name="connsiteY61" fmla="*/ 4463281 h 4964369"/>
              <a:gd name="connsiteX62" fmla="*/ 2551980 w 4997524"/>
              <a:gd name="connsiteY62" fmla="*/ 4425181 h 4964369"/>
              <a:gd name="connsiteX63" fmla="*/ 2430537 w 4997524"/>
              <a:gd name="connsiteY63" fmla="*/ 4420419 h 4964369"/>
              <a:gd name="connsiteX64" fmla="*/ 2232893 w 4997524"/>
              <a:gd name="connsiteY64" fmla="*/ 4510906 h 4964369"/>
              <a:gd name="connsiteX65" fmla="*/ 2104305 w 4997524"/>
              <a:gd name="connsiteY65" fmla="*/ 4653781 h 4964369"/>
              <a:gd name="connsiteX66" fmla="*/ 2004293 w 4997524"/>
              <a:gd name="connsiteY66" fmla="*/ 4930006 h 4964369"/>
              <a:gd name="connsiteX67" fmla="*/ 1918568 w 4997524"/>
              <a:gd name="connsiteY67" fmla="*/ 4958581 h 4964369"/>
              <a:gd name="connsiteX68" fmla="*/ 1211337 w 4997524"/>
              <a:gd name="connsiteY68" fmla="*/ 4684737 h 4964369"/>
              <a:gd name="connsiteX69" fmla="*/ 1125612 w 4997524"/>
              <a:gd name="connsiteY69" fmla="*/ 4639493 h 4964369"/>
              <a:gd name="connsiteX70" fmla="*/ 1104180 w 4997524"/>
              <a:gd name="connsiteY70" fmla="*/ 4563293 h 4964369"/>
              <a:gd name="connsiteX71" fmla="*/ 1166094 w 4997524"/>
              <a:gd name="connsiteY71" fmla="*/ 4422799 h 4964369"/>
              <a:gd name="connsiteX72" fmla="*/ 1223242 w 4997524"/>
              <a:gd name="connsiteY72" fmla="*/ 4320406 h 4964369"/>
              <a:gd name="connsiteX73" fmla="*/ 1251818 w 4997524"/>
              <a:gd name="connsiteY73" fmla="*/ 4184674 h 4964369"/>
              <a:gd name="connsiteX74" fmla="*/ 1239911 w 4997524"/>
              <a:gd name="connsiteY74" fmla="*/ 4094186 h 4964369"/>
              <a:gd name="connsiteX75" fmla="*/ 1199430 w 4997524"/>
              <a:gd name="connsiteY75" fmla="*/ 3953693 h 4964369"/>
              <a:gd name="connsiteX76" fmla="*/ 1068461 w 4997524"/>
              <a:gd name="connsiteY76" fmla="*/ 3810818 h 4964369"/>
              <a:gd name="connsiteX77" fmla="*/ 887487 w 4997524"/>
              <a:gd name="connsiteY77" fmla="*/ 3725093 h 4964369"/>
              <a:gd name="connsiteX78" fmla="*/ 730324 w 4997524"/>
              <a:gd name="connsiteY78" fmla="*/ 3727474 h 4964369"/>
              <a:gd name="connsiteX79" fmla="*/ 596974 w 4997524"/>
              <a:gd name="connsiteY79" fmla="*/ 3784624 h 4964369"/>
              <a:gd name="connsiteX80" fmla="*/ 404093 w 4997524"/>
              <a:gd name="connsiteY80" fmla="*/ 3898924 h 4964369"/>
              <a:gd name="connsiteX81" fmla="*/ 352896 w 4997524"/>
              <a:gd name="connsiteY81" fmla="*/ 3888432 h 4964369"/>
              <a:gd name="connsiteX82" fmla="*/ 0 w 4997524"/>
              <a:gd name="connsiteY82" fmla="*/ 3005857 h 4964369"/>
              <a:gd name="connsiteX83" fmla="*/ 51668 w 4997524"/>
              <a:gd name="connsiteY83" fmla="*/ 2958330 h 4964369"/>
              <a:gd name="connsiteX84" fmla="*/ 313605 w 4997524"/>
              <a:gd name="connsiteY84" fmla="*/ 2867843 h 4964369"/>
              <a:gd name="connsiteX85" fmla="*/ 418380 w 4997524"/>
              <a:gd name="connsiteY85" fmla="*/ 2820218 h 4964369"/>
              <a:gd name="connsiteX86" fmla="*/ 487436 w 4997524"/>
              <a:gd name="connsiteY86" fmla="*/ 2763068 h 4964369"/>
              <a:gd name="connsiteX87" fmla="*/ 525537 w 4997524"/>
              <a:gd name="connsiteY87" fmla="*/ 2696393 h 4964369"/>
              <a:gd name="connsiteX88" fmla="*/ 545109 w 4997524"/>
              <a:gd name="connsiteY88" fmla="*/ 2635721 h 4964369"/>
              <a:gd name="connsiteX89" fmla="*/ 568922 w 4997524"/>
              <a:gd name="connsiteY89" fmla="*/ 2520280 h 4964369"/>
              <a:gd name="connsiteX90" fmla="*/ 1649942 w 4997524"/>
              <a:gd name="connsiteY90" fmla="*/ 2520281 h 4964369"/>
              <a:gd name="connsiteX91" fmla="*/ 2513137 w 4997524"/>
              <a:gd name="connsiteY91" fmla="*/ 3383478 h 4964369"/>
              <a:gd name="connsiteX92" fmla="*/ 3376334 w 4997524"/>
              <a:gd name="connsiteY92" fmla="*/ 2520283 h 4964369"/>
              <a:gd name="connsiteX93" fmla="*/ 2513138 w 4997524"/>
              <a:gd name="connsiteY93" fmla="*/ 1657087 h 4964369"/>
              <a:gd name="connsiteX94" fmla="*/ 1649941 w 4997524"/>
              <a:gd name="connsiteY94" fmla="*/ 2520282 h 4964369"/>
              <a:gd name="connsiteX95" fmla="*/ 1649942 w 4997524"/>
              <a:gd name="connsiteY95" fmla="*/ 2520281 h 4964369"/>
              <a:gd name="connsiteX0" fmla="*/ 568922 w 4997524"/>
              <a:gd name="connsiteY0" fmla="*/ 2520280 h 4964369"/>
              <a:gd name="connsiteX1" fmla="*/ 575545 w 4997524"/>
              <a:gd name="connsiteY1" fmla="*/ 2467794 h 4964369"/>
              <a:gd name="connsiteX2" fmla="*/ 535063 w 4997524"/>
              <a:gd name="connsiteY2" fmla="*/ 2324918 h 4964369"/>
              <a:gd name="connsiteX3" fmla="*/ 404095 w 4997524"/>
              <a:gd name="connsiteY3" fmla="*/ 2167756 h 4964369"/>
              <a:gd name="connsiteX4" fmla="*/ 254076 w 4997524"/>
              <a:gd name="connsiteY4" fmla="*/ 2072507 h 4964369"/>
              <a:gd name="connsiteX5" fmla="*/ 32620 w 4997524"/>
              <a:gd name="connsiteY5" fmla="*/ 1998687 h 4964369"/>
              <a:gd name="connsiteX6" fmla="*/ 399332 w 4997524"/>
              <a:gd name="connsiteY6" fmla="*/ 1122387 h 4964369"/>
              <a:gd name="connsiteX7" fmla="*/ 485057 w 4997524"/>
              <a:gd name="connsiteY7" fmla="*/ 1124768 h 4964369"/>
              <a:gd name="connsiteX8" fmla="*/ 656507 w 4997524"/>
              <a:gd name="connsiteY8" fmla="*/ 1191443 h 4964369"/>
              <a:gd name="connsiteX9" fmla="*/ 742232 w 4997524"/>
              <a:gd name="connsiteY9" fmla="*/ 1236687 h 4964369"/>
              <a:gd name="connsiteX10" fmla="*/ 877963 w 4997524"/>
              <a:gd name="connsiteY10" fmla="*/ 1258118 h 4964369"/>
              <a:gd name="connsiteX11" fmla="*/ 1042270 w 4997524"/>
              <a:gd name="connsiteY11" fmla="*/ 1241450 h 4964369"/>
              <a:gd name="connsiteX12" fmla="*/ 1173946 w 4997524"/>
              <a:gd name="connsiteY12" fmla="*/ 1173942 h 4964369"/>
              <a:gd name="connsiteX13" fmla="*/ 1249438 w 4997524"/>
              <a:gd name="connsiteY13" fmla="*/ 1093812 h 4964369"/>
              <a:gd name="connsiteX14" fmla="*/ 1301825 w 4997524"/>
              <a:gd name="connsiteY14" fmla="*/ 986656 h 4964369"/>
              <a:gd name="connsiteX15" fmla="*/ 1311351 w 4997524"/>
              <a:gd name="connsiteY15" fmla="*/ 903312 h 4964369"/>
              <a:gd name="connsiteX16" fmla="*/ 1306588 w 4997524"/>
              <a:gd name="connsiteY16" fmla="*/ 834256 h 4964369"/>
              <a:gd name="connsiteX17" fmla="*/ 1280395 w 4997524"/>
              <a:gd name="connsiteY17" fmla="*/ 710431 h 4964369"/>
              <a:gd name="connsiteX18" fmla="*/ 1211338 w 4997524"/>
              <a:gd name="connsiteY18" fmla="*/ 555650 h 4964369"/>
              <a:gd name="connsiteX19" fmla="*/ 1144664 w 4997524"/>
              <a:gd name="connsiteY19" fmla="*/ 410394 h 4964369"/>
              <a:gd name="connsiteX20" fmla="*/ 1158949 w 4997524"/>
              <a:gd name="connsiteY20" fmla="*/ 310382 h 4964369"/>
              <a:gd name="connsiteX21" fmla="*/ 2009082 w 4997524"/>
              <a:gd name="connsiteY21" fmla="*/ 0 h 4964369"/>
              <a:gd name="connsiteX22" fmla="*/ 2081090 w 4997524"/>
              <a:gd name="connsiteY22" fmla="*/ 216024 h 4964369"/>
              <a:gd name="connsiteX23" fmla="*/ 2225106 w 4997524"/>
              <a:gd name="connsiteY23" fmla="*/ 432048 h 4964369"/>
              <a:gd name="connsiteX24" fmla="*/ 2297114 w 4997524"/>
              <a:gd name="connsiteY24" fmla="*/ 504056 h 4964369"/>
              <a:gd name="connsiteX25" fmla="*/ 2441130 w 4997524"/>
              <a:gd name="connsiteY25" fmla="*/ 576064 h 4964369"/>
              <a:gd name="connsiteX26" fmla="*/ 2657154 w 4997524"/>
              <a:gd name="connsiteY26" fmla="*/ 576064 h 4964369"/>
              <a:gd name="connsiteX27" fmla="*/ 2801170 w 4997524"/>
              <a:gd name="connsiteY27" fmla="*/ 504056 h 4964369"/>
              <a:gd name="connsiteX28" fmla="*/ 2945186 w 4997524"/>
              <a:gd name="connsiteY28" fmla="*/ 288032 h 4964369"/>
              <a:gd name="connsiteX29" fmla="*/ 3017194 w 4997524"/>
              <a:gd name="connsiteY29" fmla="*/ 72008 h 4964369"/>
              <a:gd name="connsiteX30" fmla="*/ 3892624 w 4997524"/>
              <a:gd name="connsiteY30" fmla="*/ 396107 h 4964369"/>
              <a:gd name="connsiteX31" fmla="*/ 3740224 w 4997524"/>
              <a:gd name="connsiteY31" fmla="*/ 853307 h 4964369"/>
              <a:gd name="connsiteX32" fmla="*/ 3873574 w 4997524"/>
              <a:gd name="connsiteY32" fmla="*/ 1186682 h 4964369"/>
              <a:gd name="connsiteX33" fmla="*/ 4197424 w 4997524"/>
              <a:gd name="connsiteY33" fmla="*/ 1291457 h 4964369"/>
              <a:gd name="connsiteX34" fmla="*/ 4666725 w 4997524"/>
              <a:gd name="connsiteY34" fmla="*/ 1109655 h 4964369"/>
              <a:gd name="connsiteX35" fmla="*/ 4987999 w 4997524"/>
              <a:gd name="connsiteY35" fmla="*/ 1920107 h 4964369"/>
              <a:gd name="connsiteX36" fmla="*/ 4949899 w 4997524"/>
              <a:gd name="connsiteY36" fmla="*/ 1996307 h 4964369"/>
              <a:gd name="connsiteX37" fmla="*/ 4521274 w 4997524"/>
              <a:gd name="connsiteY37" fmla="*/ 2215382 h 4964369"/>
              <a:gd name="connsiteX38" fmla="*/ 4404770 w 4997524"/>
              <a:gd name="connsiteY38" fmla="*/ 2529814 h 4964369"/>
              <a:gd name="connsiteX39" fmla="*/ 4568899 w 4997524"/>
              <a:gd name="connsiteY39" fmla="*/ 2844032 h 4964369"/>
              <a:gd name="connsiteX40" fmla="*/ 4997524 w 4997524"/>
              <a:gd name="connsiteY40" fmla="*/ 3044057 h 4964369"/>
              <a:gd name="connsiteX41" fmla="*/ 4645098 w 4997524"/>
              <a:gd name="connsiteY41" fmla="*/ 3884638 h 4964369"/>
              <a:gd name="connsiteX42" fmla="*/ 4583187 w 4997524"/>
              <a:gd name="connsiteY42" fmla="*/ 3898926 h 4964369"/>
              <a:gd name="connsiteX43" fmla="*/ 4352205 w 4997524"/>
              <a:gd name="connsiteY43" fmla="*/ 3794152 h 4964369"/>
              <a:gd name="connsiteX44" fmla="*/ 4156942 w 4997524"/>
              <a:gd name="connsiteY44" fmla="*/ 3739381 h 4964369"/>
              <a:gd name="connsiteX45" fmla="*/ 3983112 w 4997524"/>
              <a:gd name="connsiteY45" fmla="*/ 3775101 h 4964369"/>
              <a:gd name="connsiteX46" fmla="*/ 3914055 w 4997524"/>
              <a:gd name="connsiteY46" fmla="*/ 3806057 h 4964369"/>
              <a:gd name="connsiteX47" fmla="*/ 3852142 w 4997524"/>
              <a:gd name="connsiteY47" fmla="*/ 3858445 h 4964369"/>
              <a:gd name="connsiteX48" fmla="*/ 3811662 w 4997524"/>
              <a:gd name="connsiteY48" fmla="*/ 3920357 h 4964369"/>
              <a:gd name="connsiteX49" fmla="*/ 3759274 w 4997524"/>
              <a:gd name="connsiteY49" fmla="*/ 3996557 h 4964369"/>
              <a:gd name="connsiteX50" fmla="*/ 3725937 w 4997524"/>
              <a:gd name="connsiteY50" fmla="*/ 4089426 h 4964369"/>
              <a:gd name="connsiteX51" fmla="*/ 3716412 w 4997524"/>
              <a:gd name="connsiteY51" fmla="*/ 4218013 h 4964369"/>
              <a:gd name="connsiteX52" fmla="*/ 3764037 w 4997524"/>
              <a:gd name="connsiteY52" fmla="*/ 4351363 h 4964369"/>
              <a:gd name="connsiteX53" fmla="*/ 3844999 w 4997524"/>
              <a:gd name="connsiteY53" fmla="*/ 4494238 h 4964369"/>
              <a:gd name="connsiteX54" fmla="*/ 3859286 w 4997524"/>
              <a:gd name="connsiteY54" fmla="*/ 4577581 h 4964369"/>
              <a:gd name="connsiteX55" fmla="*/ 3823760 w 4997524"/>
              <a:gd name="connsiteY55" fmla="*/ 4640535 h 4964369"/>
              <a:gd name="connsiteX56" fmla="*/ 2994152 w 4997524"/>
              <a:gd name="connsiteY56" fmla="*/ 4964369 h 4964369"/>
              <a:gd name="connsiteX57" fmla="*/ 2968700 w 4997524"/>
              <a:gd name="connsiteY57" fmla="*/ 4844281 h 4964369"/>
              <a:gd name="connsiteX58" fmla="*/ 2930599 w 4997524"/>
              <a:gd name="connsiteY58" fmla="*/ 4772844 h 4964369"/>
              <a:gd name="connsiteX59" fmla="*/ 2890118 w 4997524"/>
              <a:gd name="connsiteY59" fmla="*/ 4679975 h 4964369"/>
              <a:gd name="connsiteX60" fmla="*/ 2828205 w 4997524"/>
              <a:gd name="connsiteY60" fmla="*/ 4582344 h 4964369"/>
              <a:gd name="connsiteX61" fmla="*/ 2747243 w 4997524"/>
              <a:gd name="connsiteY61" fmla="*/ 4506144 h 4964369"/>
              <a:gd name="connsiteX62" fmla="*/ 2661518 w 4997524"/>
              <a:gd name="connsiteY62" fmla="*/ 4463281 h 4964369"/>
              <a:gd name="connsiteX63" fmla="*/ 2551980 w 4997524"/>
              <a:gd name="connsiteY63" fmla="*/ 4425181 h 4964369"/>
              <a:gd name="connsiteX64" fmla="*/ 2430537 w 4997524"/>
              <a:gd name="connsiteY64" fmla="*/ 4420419 h 4964369"/>
              <a:gd name="connsiteX65" fmla="*/ 2232893 w 4997524"/>
              <a:gd name="connsiteY65" fmla="*/ 4510906 h 4964369"/>
              <a:gd name="connsiteX66" fmla="*/ 2104305 w 4997524"/>
              <a:gd name="connsiteY66" fmla="*/ 4653781 h 4964369"/>
              <a:gd name="connsiteX67" fmla="*/ 2004293 w 4997524"/>
              <a:gd name="connsiteY67" fmla="*/ 4930006 h 4964369"/>
              <a:gd name="connsiteX68" fmla="*/ 1918568 w 4997524"/>
              <a:gd name="connsiteY68" fmla="*/ 4958581 h 4964369"/>
              <a:gd name="connsiteX69" fmla="*/ 1211337 w 4997524"/>
              <a:gd name="connsiteY69" fmla="*/ 4684737 h 4964369"/>
              <a:gd name="connsiteX70" fmla="*/ 1125612 w 4997524"/>
              <a:gd name="connsiteY70" fmla="*/ 4639493 h 4964369"/>
              <a:gd name="connsiteX71" fmla="*/ 1104180 w 4997524"/>
              <a:gd name="connsiteY71" fmla="*/ 4563293 h 4964369"/>
              <a:gd name="connsiteX72" fmla="*/ 1166094 w 4997524"/>
              <a:gd name="connsiteY72" fmla="*/ 4422799 h 4964369"/>
              <a:gd name="connsiteX73" fmla="*/ 1223242 w 4997524"/>
              <a:gd name="connsiteY73" fmla="*/ 4320406 h 4964369"/>
              <a:gd name="connsiteX74" fmla="*/ 1251818 w 4997524"/>
              <a:gd name="connsiteY74" fmla="*/ 4184674 h 4964369"/>
              <a:gd name="connsiteX75" fmla="*/ 1239911 w 4997524"/>
              <a:gd name="connsiteY75" fmla="*/ 4094186 h 4964369"/>
              <a:gd name="connsiteX76" fmla="*/ 1199430 w 4997524"/>
              <a:gd name="connsiteY76" fmla="*/ 3953693 h 4964369"/>
              <a:gd name="connsiteX77" fmla="*/ 1068461 w 4997524"/>
              <a:gd name="connsiteY77" fmla="*/ 3810818 h 4964369"/>
              <a:gd name="connsiteX78" fmla="*/ 887487 w 4997524"/>
              <a:gd name="connsiteY78" fmla="*/ 3725093 h 4964369"/>
              <a:gd name="connsiteX79" fmla="*/ 730324 w 4997524"/>
              <a:gd name="connsiteY79" fmla="*/ 3727474 h 4964369"/>
              <a:gd name="connsiteX80" fmla="*/ 596974 w 4997524"/>
              <a:gd name="connsiteY80" fmla="*/ 3784624 h 4964369"/>
              <a:gd name="connsiteX81" fmla="*/ 404093 w 4997524"/>
              <a:gd name="connsiteY81" fmla="*/ 3898924 h 4964369"/>
              <a:gd name="connsiteX82" fmla="*/ 352896 w 4997524"/>
              <a:gd name="connsiteY82" fmla="*/ 3888432 h 4964369"/>
              <a:gd name="connsiteX83" fmla="*/ 0 w 4997524"/>
              <a:gd name="connsiteY83" fmla="*/ 3005857 h 4964369"/>
              <a:gd name="connsiteX84" fmla="*/ 51668 w 4997524"/>
              <a:gd name="connsiteY84" fmla="*/ 2958330 h 4964369"/>
              <a:gd name="connsiteX85" fmla="*/ 313605 w 4997524"/>
              <a:gd name="connsiteY85" fmla="*/ 2867843 h 4964369"/>
              <a:gd name="connsiteX86" fmla="*/ 418380 w 4997524"/>
              <a:gd name="connsiteY86" fmla="*/ 2820218 h 4964369"/>
              <a:gd name="connsiteX87" fmla="*/ 487436 w 4997524"/>
              <a:gd name="connsiteY87" fmla="*/ 2763068 h 4964369"/>
              <a:gd name="connsiteX88" fmla="*/ 525537 w 4997524"/>
              <a:gd name="connsiteY88" fmla="*/ 2696393 h 4964369"/>
              <a:gd name="connsiteX89" fmla="*/ 545109 w 4997524"/>
              <a:gd name="connsiteY89" fmla="*/ 2635721 h 4964369"/>
              <a:gd name="connsiteX90" fmla="*/ 568922 w 4997524"/>
              <a:gd name="connsiteY90" fmla="*/ 2520280 h 4964369"/>
              <a:gd name="connsiteX91" fmla="*/ 1649942 w 4997524"/>
              <a:gd name="connsiteY91" fmla="*/ 2520281 h 4964369"/>
              <a:gd name="connsiteX92" fmla="*/ 2513137 w 4997524"/>
              <a:gd name="connsiteY92" fmla="*/ 3383478 h 4964369"/>
              <a:gd name="connsiteX93" fmla="*/ 3376334 w 4997524"/>
              <a:gd name="connsiteY93" fmla="*/ 2520283 h 4964369"/>
              <a:gd name="connsiteX94" fmla="*/ 2513138 w 4997524"/>
              <a:gd name="connsiteY94" fmla="*/ 1657087 h 4964369"/>
              <a:gd name="connsiteX95" fmla="*/ 1649941 w 4997524"/>
              <a:gd name="connsiteY95" fmla="*/ 2520282 h 4964369"/>
              <a:gd name="connsiteX96" fmla="*/ 1649942 w 4997524"/>
              <a:gd name="connsiteY96" fmla="*/ 2520281 h 4964369"/>
              <a:gd name="connsiteX0" fmla="*/ 568922 w 4997524"/>
              <a:gd name="connsiteY0" fmla="*/ 2520280 h 4964369"/>
              <a:gd name="connsiteX1" fmla="*/ 575545 w 4997524"/>
              <a:gd name="connsiteY1" fmla="*/ 2467794 h 4964369"/>
              <a:gd name="connsiteX2" fmla="*/ 535063 w 4997524"/>
              <a:gd name="connsiteY2" fmla="*/ 2324918 h 4964369"/>
              <a:gd name="connsiteX3" fmla="*/ 404095 w 4997524"/>
              <a:gd name="connsiteY3" fmla="*/ 2167756 h 4964369"/>
              <a:gd name="connsiteX4" fmla="*/ 254076 w 4997524"/>
              <a:gd name="connsiteY4" fmla="*/ 2072507 h 4964369"/>
              <a:gd name="connsiteX5" fmla="*/ 32620 w 4997524"/>
              <a:gd name="connsiteY5" fmla="*/ 1998687 h 4964369"/>
              <a:gd name="connsiteX6" fmla="*/ 399332 w 4997524"/>
              <a:gd name="connsiteY6" fmla="*/ 1122387 h 4964369"/>
              <a:gd name="connsiteX7" fmla="*/ 485057 w 4997524"/>
              <a:gd name="connsiteY7" fmla="*/ 1124768 h 4964369"/>
              <a:gd name="connsiteX8" fmla="*/ 656507 w 4997524"/>
              <a:gd name="connsiteY8" fmla="*/ 1191443 h 4964369"/>
              <a:gd name="connsiteX9" fmla="*/ 742232 w 4997524"/>
              <a:gd name="connsiteY9" fmla="*/ 1236687 h 4964369"/>
              <a:gd name="connsiteX10" fmla="*/ 877963 w 4997524"/>
              <a:gd name="connsiteY10" fmla="*/ 1258118 h 4964369"/>
              <a:gd name="connsiteX11" fmla="*/ 1042270 w 4997524"/>
              <a:gd name="connsiteY11" fmla="*/ 1241450 h 4964369"/>
              <a:gd name="connsiteX12" fmla="*/ 1173946 w 4997524"/>
              <a:gd name="connsiteY12" fmla="*/ 1173942 h 4964369"/>
              <a:gd name="connsiteX13" fmla="*/ 1249438 w 4997524"/>
              <a:gd name="connsiteY13" fmla="*/ 1093812 h 4964369"/>
              <a:gd name="connsiteX14" fmla="*/ 1301825 w 4997524"/>
              <a:gd name="connsiteY14" fmla="*/ 986656 h 4964369"/>
              <a:gd name="connsiteX15" fmla="*/ 1311351 w 4997524"/>
              <a:gd name="connsiteY15" fmla="*/ 903312 h 4964369"/>
              <a:gd name="connsiteX16" fmla="*/ 1306588 w 4997524"/>
              <a:gd name="connsiteY16" fmla="*/ 834256 h 4964369"/>
              <a:gd name="connsiteX17" fmla="*/ 1280395 w 4997524"/>
              <a:gd name="connsiteY17" fmla="*/ 710431 h 4964369"/>
              <a:gd name="connsiteX18" fmla="*/ 1211338 w 4997524"/>
              <a:gd name="connsiteY18" fmla="*/ 555650 h 4964369"/>
              <a:gd name="connsiteX19" fmla="*/ 1144664 w 4997524"/>
              <a:gd name="connsiteY19" fmla="*/ 410394 h 4964369"/>
              <a:gd name="connsiteX20" fmla="*/ 1158949 w 4997524"/>
              <a:gd name="connsiteY20" fmla="*/ 310382 h 4964369"/>
              <a:gd name="connsiteX21" fmla="*/ 2009082 w 4997524"/>
              <a:gd name="connsiteY21" fmla="*/ 0 h 4964369"/>
              <a:gd name="connsiteX22" fmla="*/ 2081090 w 4997524"/>
              <a:gd name="connsiteY22" fmla="*/ 216024 h 4964369"/>
              <a:gd name="connsiteX23" fmla="*/ 2225106 w 4997524"/>
              <a:gd name="connsiteY23" fmla="*/ 432048 h 4964369"/>
              <a:gd name="connsiteX24" fmla="*/ 2297114 w 4997524"/>
              <a:gd name="connsiteY24" fmla="*/ 504056 h 4964369"/>
              <a:gd name="connsiteX25" fmla="*/ 2441130 w 4997524"/>
              <a:gd name="connsiteY25" fmla="*/ 576064 h 4964369"/>
              <a:gd name="connsiteX26" fmla="*/ 2657154 w 4997524"/>
              <a:gd name="connsiteY26" fmla="*/ 576064 h 4964369"/>
              <a:gd name="connsiteX27" fmla="*/ 2801170 w 4997524"/>
              <a:gd name="connsiteY27" fmla="*/ 504056 h 4964369"/>
              <a:gd name="connsiteX28" fmla="*/ 2945186 w 4997524"/>
              <a:gd name="connsiteY28" fmla="*/ 288032 h 4964369"/>
              <a:gd name="connsiteX29" fmla="*/ 3017194 w 4997524"/>
              <a:gd name="connsiteY29" fmla="*/ 72008 h 4964369"/>
              <a:gd name="connsiteX30" fmla="*/ 3892624 w 4997524"/>
              <a:gd name="connsiteY30" fmla="*/ 396107 h 4964369"/>
              <a:gd name="connsiteX31" fmla="*/ 3740224 w 4997524"/>
              <a:gd name="connsiteY31" fmla="*/ 853307 h 4964369"/>
              <a:gd name="connsiteX32" fmla="*/ 3784674 w 4997524"/>
              <a:gd name="connsiteY32" fmla="*/ 1027932 h 4964369"/>
              <a:gd name="connsiteX33" fmla="*/ 3873574 w 4997524"/>
              <a:gd name="connsiteY33" fmla="*/ 1186682 h 4964369"/>
              <a:gd name="connsiteX34" fmla="*/ 4197424 w 4997524"/>
              <a:gd name="connsiteY34" fmla="*/ 1291457 h 4964369"/>
              <a:gd name="connsiteX35" fmla="*/ 4666725 w 4997524"/>
              <a:gd name="connsiteY35" fmla="*/ 1109655 h 4964369"/>
              <a:gd name="connsiteX36" fmla="*/ 4987999 w 4997524"/>
              <a:gd name="connsiteY36" fmla="*/ 1920107 h 4964369"/>
              <a:gd name="connsiteX37" fmla="*/ 4949899 w 4997524"/>
              <a:gd name="connsiteY37" fmla="*/ 1996307 h 4964369"/>
              <a:gd name="connsiteX38" fmla="*/ 4521274 w 4997524"/>
              <a:gd name="connsiteY38" fmla="*/ 2215382 h 4964369"/>
              <a:gd name="connsiteX39" fmla="*/ 4404770 w 4997524"/>
              <a:gd name="connsiteY39" fmla="*/ 2529814 h 4964369"/>
              <a:gd name="connsiteX40" fmla="*/ 4568899 w 4997524"/>
              <a:gd name="connsiteY40" fmla="*/ 2844032 h 4964369"/>
              <a:gd name="connsiteX41" fmla="*/ 4997524 w 4997524"/>
              <a:gd name="connsiteY41" fmla="*/ 3044057 h 4964369"/>
              <a:gd name="connsiteX42" fmla="*/ 4645098 w 4997524"/>
              <a:gd name="connsiteY42" fmla="*/ 3884638 h 4964369"/>
              <a:gd name="connsiteX43" fmla="*/ 4583187 w 4997524"/>
              <a:gd name="connsiteY43" fmla="*/ 3898926 h 4964369"/>
              <a:gd name="connsiteX44" fmla="*/ 4352205 w 4997524"/>
              <a:gd name="connsiteY44" fmla="*/ 3794152 h 4964369"/>
              <a:gd name="connsiteX45" fmla="*/ 4156942 w 4997524"/>
              <a:gd name="connsiteY45" fmla="*/ 3739381 h 4964369"/>
              <a:gd name="connsiteX46" fmla="*/ 3983112 w 4997524"/>
              <a:gd name="connsiteY46" fmla="*/ 3775101 h 4964369"/>
              <a:gd name="connsiteX47" fmla="*/ 3914055 w 4997524"/>
              <a:gd name="connsiteY47" fmla="*/ 3806057 h 4964369"/>
              <a:gd name="connsiteX48" fmla="*/ 3852142 w 4997524"/>
              <a:gd name="connsiteY48" fmla="*/ 3858445 h 4964369"/>
              <a:gd name="connsiteX49" fmla="*/ 3811662 w 4997524"/>
              <a:gd name="connsiteY49" fmla="*/ 3920357 h 4964369"/>
              <a:gd name="connsiteX50" fmla="*/ 3759274 w 4997524"/>
              <a:gd name="connsiteY50" fmla="*/ 3996557 h 4964369"/>
              <a:gd name="connsiteX51" fmla="*/ 3725937 w 4997524"/>
              <a:gd name="connsiteY51" fmla="*/ 4089426 h 4964369"/>
              <a:gd name="connsiteX52" fmla="*/ 3716412 w 4997524"/>
              <a:gd name="connsiteY52" fmla="*/ 4218013 h 4964369"/>
              <a:gd name="connsiteX53" fmla="*/ 3764037 w 4997524"/>
              <a:gd name="connsiteY53" fmla="*/ 4351363 h 4964369"/>
              <a:gd name="connsiteX54" fmla="*/ 3844999 w 4997524"/>
              <a:gd name="connsiteY54" fmla="*/ 4494238 h 4964369"/>
              <a:gd name="connsiteX55" fmla="*/ 3859286 w 4997524"/>
              <a:gd name="connsiteY55" fmla="*/ 4577581 h 4964369"/>
              <a:gd name="connsiteX56" fmla="*/ 3823760 w 4997524"/>
              <a:gd name="connsiteY56" fmla="*/ 4640535 h 4964369"/>
              <a:gd name="connsiteX57" fmla="*/ 2994152 w 4997524"/>
              <a:gd name="connsiteY57" fmla="*/ 4964369 h 4964369"/>
              <a:gd name="connsiteX58" fmla="*/ 2968700 w 4997524"/>
              <a:gd name="connsiteY58" fmla="*/ 4844281 h 4964369"/>
              <a:gd name="connsiteX59" fmla="*/ 2930599 w 4997524"/>
              <a:gd name="connsiteY59" fmla="*/ 4772844 h 4964369"/>
              <a:gd name="connsiteX60" fmla="*/ 2890118 w 4997524"/>
              <a:gd name="connsiteY60" fmla="*/ 4679975 h 4964369"/>
              <a:gd name="connsiteX61" fmla="*/ 2828205 w 4997524"/>
              <a:gd name="connsiteY61" fmla="*/ 4582344 h 4964369"/>
              <a:gd name="connsiteX62" fmla="*/ 2747243 w 4997524"/>
              <a:gd name="connsiteY62" fmla="*/ 4506144 h 4964369"/>
              <a:gd name="connsiteX63" fmla="*/ 2661518 w 4997524"/>
              <a:gd name="connsiteY63" fmla="*/ 4463281 h 4964369"/>
              <a:gd name="connsiteX64" fmla="*/ 2551980 w 4997524"/>
              <a:gd name="connsiteY64" fmla="*/ 4425181 h 4964369"/>
              <a:gd name="connsiteX65" fmla="*/ 2430537 w 4997524"/>
              <a:gd name="connsiteY65" fmla="*/ 4420419 h 4964369"/>
              <a:gd name="connsiteX66" fmla="*/ 2232893 w 4997524"/>
              <a:gd name="connsiteY66" fmla="*/ 4510906 h 4964369"/>
              <a:gd name="connsiteX67" fmla="*/ 2104305 w 4997524"/>
              <a:gd name="connsiteY67" fmla="*/ 4653781 h 4964369"/>
              <a:gd name="connsiteX68" fmla="*/ 2004293 w 4997524"/>
              <a:gd name="connsiteY68" fmla="*/ 4930006 h 4964369"/>
              <a:gd name="connsiteX69" fmla="*/ 1918568 w 4997524"/>
              <a:gd name="connsiteY69" fmla="*/ 4958581 h 4964369"/>
              <a:gd name="connsiteX70" fmla="*/ 1211337 w 4997524"/>
              <a:gd name="connsiteY70" fmla="*/ 4684737 h 4964369"/>
              <a:gd name="connsiteX71" fmla="*/ 1125612 w 4997524"/>
              <a:gd name="connsiteY71" fmla="*/ 4639493 h 4964369"/>
              <a:gd name="connsiteX72" fmla="*/ 1104180 w 4997524"/>
              <a:gd name="connsiteY72" fmla="*/ 4563293 h 4964369"/>
              <a:gd name="connsiteX73" fmla="*/ 1166094 w 4997524"/>
              <a:gd name="connsiteY73" fmla="*/ 4422799 h 4964369"/>
              <a:gd name="connsiteX74" fmla="*/ 1223242 w 4997524"/>
              <a:gd name="connsiteY74" fmla="*/ 4320406 h 4964369"/>
              <a:gd name="connsiteX75" fmla="*/ 1251818 w 4997524"/>
              <a:gd name="connsiteY75" fmla="*/ 4184674 h 4964369"/>
              <a:gd name="connsiteX76" fmla="*/ 1239911 w 4997524"/>
              <a:gd name="connsiteY76" fmla="*/ 4094186 h 4964369"/>
              <a:gd name="connsiteX77" fmla="*/ 1199430 w 4997524"/>
              <a:gd name="connsiteY77" fmla="*/ 3953693 h 4964369"/>
              <a:gd name="connsiteX78" fmla="*/ 1068461 w 4997524"/>
              <a:gd name="connsiteY78" fmla="*/ 3810818 h 4964369"/>
              <a:gd name="connsiteX79" fmla="*/ 887487 w 4997524"/>
              <a:gd name="connsiteY79" fmla="*/ 3725093 h 4964369"/>
              <a:gd name="connsiteX80" fmla="*/ 730324 w 4997524"/>
              <a:gd name="connsiteY80" fmla="*/ 3727474 h 4964369"/>
              <a:gd name="connsiteX81" fmla="*/ 596974 w 4997524"/>
              <a:gd name="connsiteY81" fmla="*/ 3784624 h 4964369"/>
              <a:gd name="connsiteX82" fmla="*/ 404093 w 4997524"/>
              <a:gd name="connsiteY82" fmla="*/ 3898924 h 4964369"/>
              <a:gd name="connsiteX83" fmla="*/ 352896 w 4997524"/>
              <a:gd name="connsiteY83" fmla="*/ 3888432 h 4964369"/>
              <a:gd name="connsiteX84" fmla="*/ 0 w 4997524"/>
              <a:gd name="connsiteY84" fmla="*/ 3005857 h 4964369"/>
              <a:gd name="connsiteX85" fmla="*/ 51668 w 4997524"/>
              <a:gd name="connsiteY85" fmla="*/ 2958330 h 4964369"/>
              <a:gd name="connsiteX86" fmla="*/ 313605 w 4997524"/>
              <a:gd name="connsiteY86" fmla="*/ 2867843 h 4964369"/>
              <a:gd name="connsiteX87" fmla="*/ 418380 w 4997524"/>
              <a:gd name="connsiteY87" fmla="*/ 2820218 h 4964369"/>
              <a:gd name="connsiteX88" fmla="*/ 487436 w 4997524"/>
              <a:gd name="connsiteY88" fmla="*/ 2763068 h 4964369"/>
              <a:gd name="connsiteX89" fmla="*/ 525537 w 4997524"/>
              <a:gd name="connsiteY89" fmla="*/ 2696393 h 4964369"/>
              <a:gd name="connsiteX90" fmla="*/ 545109 w 4997524"/>
              <a:gd name="connsiteY90" fmla="*/ 2635721 h 4964369"/>
              <a:gd name="connsiteX91" fmla="*/ 568922 w 4997524"/>
              <a:gd name="connsiteY91" fmla="*/ 2520280 h 4964369"/>
              <a:gd name="connsiteX92" fmla="*/ 1649942 w 4997524"/>
              <a:gd name="connsiteY92" fmla="*/ 2520281 h 4964369"/>
              <a:gd name="connsiteX93" fmla="*/ 2513137 w 4997524"/>
              <a:gd name="connsiteY93" fmla="*/ 3383478 h 4964369"/>
              <a:gd name="connsiteX94" fmla="*/ 3376334 w 4997524"/>
              <a:gd name="connsiteY94" fmla="*/ 2520283 h 4964369"/>
              <a:gd name="connsiteX95" fmla="*/ 2513138 w 4997524"/>
              <a:gd name="connsiteY95" fmla="*/ 1657087 h 4964369"/>
              <a:gd name="connsiteX96" fmla="*/ 1649941 w 4997524"/>
              <a:gd name="connsiteY96" fmla="*/ 2520282 h 4964369"/>
              <a:gd name="connsiteX97" fmla="*/ 1649942 w 4997524"/>
              <a:gd name="connsiteY97" fmla="*/ 2520281 h 4964369"/>
              <a:gd name="connsiteX0" fmla="*/ 568922 w 4997524"/>
              <a:gd name="connsiteY0" fmla="*/ 2520280 h 4964369"/>
              <a:gd name="connsiteX1" fmla="*/ 575545 w 4997524"/>
              <a:gd name="connsiteY1" fmla="*/ 2467794 h 4964369"/>
              <a:gd name="connsiteX2" fmla="*/ 535063 w 4997524"/>
              <a:gd name="connsiteY2" fmla="*/ 2324918 h 4964369"/>
              <a:gd name="connsiteX3" fmla="*/ 404095 w 4997524"/>
              <a:gd name="connsiteY3" fmla="*/ 2167756 h 4964369"/>
              <a:gd name="connsiteX4" fmla="*/ 254076 w 4997524"/>
              <a:gd name="connsiteY4" fmla="*/ 2072507 h 4964369"/>
              <a:gd name="connsiteX5" fmla="*/ 32620 w 4997524"/>
              <a:gd name="connsiteY5" fmla="*/ 1998687 h 4964369"/>
              <a:gd name="connsiteX6" fmla="*/ 399332 w 4997524"/>
              <a:gd name="connsiteY6" fmla="*/ 1122387 h 4964369"/>
              <a:gd name="connsiteX7" fmla="*/ 485057 w 4997524"/>
              <a:gd name="connsiteY7" fmla="*/ 1124768 h 4964369"/>
              <a:gd name="connsiteX8" fmla="*/ 656507 w 4997524"/>
              <a:gd name="connsiteY8" fmla="*/ 1191443 h 4964369"/>
              <a:gd name="connsiteX9" fmla="*/ 742232 w 4997524"/>
              <a:gd name="connsiteY9" fmla="*/ 1236687 h 4964369"/>
              <a:gd name="connsiteX10" fmla="*/ 877963 w 4997524"/>
              <a:gd name="connsiteY10" fmla="*/ 1258118 h 4964369"/>
              <a:gd name="connsiteX11" fmla="*/ 1042270 w 4997524"/>
              <a:gd name="connsiteY11" fmla="*/ 1241450 h 4964369"/>
              <a:gd name="connsiteX12" fmla="*/ 1173946 w 4997524"/>
              <a:gd name="connsiteY12" fmla="*/ 1173942 h 4964369"/>
              <a:gd name="connsiteX13" fmla="*/ 1249438 w 4997524"/>
              <a:gd name="connsiteY13" fmla="*/ 1093812 h 4964369"/>
              <a:gd name="connsiteX14" fmla="*/ 1301825 w 4997524"/>
              <a:gd name="connsiteY14" fmla="*/ 986656 h 4964369"/>
              <a:gd name="connsiteX15" fmla="*/ 1311351 w 4997524"/>
              <a:gd name="connsiteY15" fmla="*/ 903312 h 4964369"/>
              <a:gd name="connsiteX16" fmla="*/ 1306588 w 4997524"/>
              <a:gd name="connsiteY16" fmla="*/ 834256 h 4964369"/>
              <a:gd name="connsiteX17" fmla="*/ 1280395 w 4997524"/>
              <a:gd name="connsiteY17" fmla="*/ 710431 h 4964369"/>
              <a:gd name="connsiteX18" fmla="*/ 1211338 w 4997524"/>
              <a:gd name="connsiteY18" fmla="*/ 555650 h 4964369"/>
              <a:gd name="connsiteX19" fmla="*/ 1144664 w 4997524"/>
              <a:gd name="connsiteY19" fmla="*/ 410394 h 4964369"/>
              <a:gd name="connsiteX20" fmla="*/ 1158949 w 4997524"/>
              <a:gd name="connsiteY20" fmla="*/ 310382 h 4964369"/>
              <a:gd name="connsiteX21" fmla="*/ 2009082 w 4997524"/>
              <a:gd name="connsiteY21" fmla="*/ 0 h 4964369"/>
              <a:gd name="connsiteX22" fmla="*/ 2081090 w 4997524"/>
              <a:gd name="connsiteY22" fmla="*/ 216024 h 4964369"/>
              <a:gd name="connsiteX23" fmla="*/ 2225106 w 4997524"/>
              <a:gd name="connsiteY23" fmla="*/ 432048 h 4964369"/>
              <a:gd name="connsiteX24" fmla="*/ 2297114 w 4997524"/>
              <a:gd name="connsiteY24" fmla="*/ 504056 h 4964369"/>
              <a:gd name="connsiteX25" fmla="*/ 2441130 w 4997524"/>
              <a:gd name="connsiteY25" fmla="*/ 576064 h 4964369"/>
              <a:gd name="connsiteX26" fmla="*/ 2657154 w 4997524"/>
              <a:gd name="connsiteY26" fmla="*/ 576064 h 4964369"/>
              <a:gd name="connsiteX27" fmla="*/ 2801170 w 4997524"/>
              <a:gd name="connsiteY27" fmla="*/ 504056 h 4964369"/>
              <a:gd name="connsiteX28" fmla="*/ 2945186 w 4997524"/>
              <a:gd name="connsiteY28" fmla="*/ 288032 h 4964369"/>
              <a:gd name="connsiteX29" fmla="*/ 3017194 w 4997524"/>
              <a:gd name="connsiteY29" fmla="*/ 72008 h 4964369"/>
              <a:gd name="connsiteX30" fmla="*/ 3892624 w 4997524"/>
              <a:gd name="connsiteY30" fmla="*/ 396107 h 4964369"/>
              <a:gd name="connsiteX31" fmla="*/ 3740224 w 4997524"/>
              <a:gd name="connsiteY31" fmla="*/ 853307 h 4964369"/>
              <a:gd name="connsiteX32" fmla="*/ 3784674 w 4997524"/>
              <a:gd name="connsiteY32" fmla="*/ 1027932 h 4964369"/>
              <a:gd name="connsiteX33" fmla="*/ 3873574 w 4997524"/>
              <a:gd name="connsiteY33" fmla="*/ 1186682 h 4964369"/>
              <a:gd name="connsiteX34" fmla="*/ 4197424 w 4997524"/>
              <a:gd name="connsiteY34" fmla="*/ 1291457 h 4964369"/>
              <a:gd name="connsiteX35" fmla="*/ 4666725 w 4997524"/>
              <a:gd name="connsiteY35" fmla="*/ 1109655 h 4964369"/>
              <a:gd name="connsiteX36" fmla="*/ 4987999 w 4997524"/>
              <a:gd name="connsiteY36" fmla="*/ 1920107 h 4964369"/>
              <a:gd name="connsiteX37" fmla="*/ 4949899 w 4997524"/>
              <a:gd name="connsiteY37" fmla="*/ 1996307 h 4964369"/>
              <a:gd name="connsiteX38" fmla="*/ 4521274 w 4997524"/>
              <a:gd name="connsiteY38" fmla="*/ 2215382 h 4964369"/>
              <a:gd name="connsiteX39" fmla="*/ 4433168 w 4997524"/>
              <a:gd name="connsiteY39" fmla="*/ 2365401 h 4964369"/>
              <a:gd name="connsiteX40" fmla="*/ 4404770 w 4997524"/>
              <a:gd name="connsiteY40" fmla="*/ 2529814 h 4964369"/>
              <a:gd name="connsiteX41" fmla="*/ 4568899 w 4997524"/>
              <a:gd name="connsiteY41" fmla="*/ 2844032 h 4964369"/>
              <a:gd name="connsiteX42" fmla="*/ 4997524 w 4997524"/>
              <a:gd name="connsiteY42" fmla="*/ 3044057 h 4964369"/>
              <a:gd name="connsiteX43" fmla="*/ 4645098 w 4997524"/>
              <a:gd name="connsiteY43" fmla="*/ 3884638 h 4964369"/>
              <a:gd name="connsiteX44" fmla="*/ 4583187 w 4997524"/>
              <a:gd name="connsiteY44" fmla="*/ 3898926 h 4964369"/>
              <a:gd name="connsiteX45" fmla="*/ 4352205 w 4997524"/>
              <a:gd name="connsiteY45" fmla="*/ 3794152 h 4964369"/>
              <a:gd name="connsiteX46" fmla="*/ 4156942 w 4997524"/>
              <a:gd name="connsiteY46" fmla="*/ 3739381 h 4964369"/>
              <a:gd name="connsiteX47" fmla="*/ 3983112 w 4997524"/>
              <a:gd name="connsiteY47" fmla="*/ 3775101 h 4964369"/>
              <a:gd name="connsiteX48" fmla="*/ 3914055 w 4997524"/>
              <a:gd name="connsiteY48" fmla="*/ 3806057 h 4964369"/>
              <a:gd name="connsiteX49" fmla="*/ 3852142 w 4997524"/>
              <a:gd name="connsiteY49" fmla="*/ 3858445 h 4964369"/>
              <a:gd name="connsiteX50" fmla="*/ 3811662 w 4997524"/>
              <a:gd name="connsiteY50" fmla="*/ 3920357 h 4964369"/>
              <a:gd name="connsiteX51" fmla="*/ 3759274 w 4997524"/>
              <a:gd name="connsiteY51" fmla="*/ 3996557 h 4964369"/>
              <a:gd name="connsiteX52" fmla="*/ 3725937 w 4997524"/>
              <a:gd name="connsiteY52" fmla="*/ 4089426 h 4964369"/>
              <a:gd name="connsiteX53" fmla="*/ 3716412 w 4997524"/>
              <a:gd name="connsiteY53" fmla="*/ 4218013 h 4964369"/>
              <a:gd name="connsiteX54" fmla="*/ 3764037 w 4997524"/>
              <a:gd name="connsiteY54" fmla="*/ 4351363 h 4964369"/>
              <a:gd name="connsiteX55" fmla="*/ 3844999 w 4997524"/>
              <a:gd name="connsiteY55" fmla="*/ 4494238 h 4964369"/>
              <a:gd name="connsiteX56" fmla="*/ 3859286 w 4997524"/>
              <a:gd name="connsiteY56" fmla="*/ 4577581 h 4964369"/>
              <a:gd name="connsiteX57" fmla="*/ 3823760 w 4997524"/>
              <a:gd name="connsiteY57" fmla="*/ 4640535 h 4964369"/>
              <a:gd name="connsiteX58" fmla="*/ 2994152 w 4997524"/>
              <a:gd name="connsiteY58" fmla="*/ 4964369 h 4964369"/>
              <a:gd name="connsiteX59" fmla="*/ 2968700 w 4997524"/>
              <a:gd name="connsiteY59" fmla="*/ 4844281 h 4964369"/>
              <a:gd name="connsiteX60" fmla="*/ 2930599 w 4997524"/>
              <a:gd name="connsiteY60" fmla="*/ 4772844 h 4964369"/>
              <a:gd name="connsiteX61" fmla="*/ 2890118 w 4997524"/>
              <a:gd name="connsiteY61" fmla="*/ 4679975 h 4964369"/>
              <a:gd name="connsiteX62" fmla="*/ 2828205 w 4997524"/>
              <a:gd name="connsiteY62" fmla="*/ 4582344 h 4964369"/>
              <a:gd name="connsiteX63" fmla="*/ 2747243 w 4997524"/>
              <a:gd name="connsiteY63" fmla="*/ 4506144 h 4964369"/>
              <a:gd name="connsiteX64" fmla="*/ 2661518 w 4997524"/>
              <a:gd name="connsiteY64" fmla="*/ 4463281 h 4964369"/>
              <a:gd name="connsiteX65" fmla="*/ 2551980 w 4997524"/>
              <a:gd name="connsiteY65" fmla="*/ 4425181 h 4964369"/>
              <a:gd name="connsiteX66" fmla="*/ 2430537 w 4997524"/>
              <a:gd name="connsiteY66" fmla="*/ 4420419 h 4964369"/>
              <a:gd name="connsiteX67" fmla="*/ 2232893 w 4997524"/>
              <a:gd name="connsiteY67" fmla="*/ 4510906 h 4964369"/>
              <a:gd name="connsiteX68" fmla="*/ 2104305 w 4997524"/>
              <a:gd name="connsiteY68" fmla="*/ 4653781 h 4964369"/>
              <a:gd name="connsiteX69" fmla="*/ 2004293 w 4997524"/>
              <a:gd name="connsiteY69" fmla="*/ 4930006 h 4964369"/>
              <a:gd name="connsiteX70" fmla="*/ 1918568 w 4997524"/>
              <a:gd name="connsiteY70" fmla="*/ 4958581 h 4964369"/>
              <a:gd name="connsiteX71" fmla="*/ 1211337 w 4997524"/>
              <a:gd name="connsiteY71" fmla="*/ 4684737 h 4964369"/>
              <a:gd name="connsiteX72" fmla="*/ 1125612 w 4997524"/>
              <a:gd name="connsiteY72" fmla="*/ 4639493 h 4964369"/>
              <a:gd name="connsiteX73" fmla="*/ 1104180 w 4997524"/>
              <a:gd name="connsiteY73" fmla="*/ 4563293 h 4964369"/>
              <a:gd name="connsiteX74" fmla="*/ 1166094 w 4997524"/>
              <a:gd name="connsiteY74" fmla="*/ 4422799 h 4964369"/>
              <a:gd name="connsiteX75" fmla="*/ 1223242 w 4997524"/>
              <a:gd name="connsiteY75" fmla="*/ 4320406 h 4964369"/>
              <a:gd name="connsiteX76" fmla="*/ 1251818 w 4997524"/>
              <a:gd name="connsiteY76" fmla="*/ 4184674 h 4964369"/>
              <a:gd name="connsiteX77" fmla="*/ 1239911 w 4997524"/>
              <a:gd name="connsiteY77" fmla="*/ 4094186 h 4964369"/>
              <a:gd name="connsiteX78" fmla="*/ 1199430 w 4997524"/>
              <a:gd name="connsiteY78" fmla="*/ 3953693 h 4964369"/>
              <a:gd name="connsiteX79" fmla="*/ 1068461 w 4997524"/>
              <a:gd name="connsiteY79" fmla="*/ 3810818 h 4964369"/>
              <a:gd name="connsiteX80" fmla="*/ 887487 w 4997524"/>
              <a:gd name="connsiteY80" fmla="*/ 3725093 h 4964369"/>
              <a:gd name="connsiteX81" fmla="*/ 730324 w 4997524"/>
              <a:gd name="connsiteY81" fmla="*/ 3727474 h 4964369"/>
              <a:gd name="connsiteX82" fmla="*/ 596974 w 4997524"/>
              <a:gd name="connsiteY82" fmla="*/ 3784624 h 4964369"/>
              <a:gd name="connsiteX83" fmla="*/ 404093 w 4997524"/>
              <a:gd name="connsiteY83" fmla="*/ 3898924 h 4964369"/>
              <a:gd name="connsiteX84" fmla="*/ 352896 w 4997524"/>
              <a:gd name="connsiteY84" fmla="*/ 3888432 h 4964369"/>
              <a:gd name="connsiteX85" fmla="*/ 0 w 4997524"/>
              <a:gd name="connsiteY85" fmla="*/ 3005857 h 4964369"/>
              <a:gd name="connsiteX86" fmla="*/ 51668 w 4997524"/>
              <a:gd name="connsiteY86" fmla="*/ 2958330 h 4964369"/>
              <a:gd name="connsiteX87" fmla="*/ 313605 w 4997524"/>
              <a:gd name="connsiteY87" fmla="*/ 2867843 h 4964369"/>
              <a:gd name="connsiteX88" fmla="*/ 418380 w 4997524"/>
              <a:gd name="connsiteY88" fmla="*/ 2820218 h 4964369"/>
              <a:gd name="connsiteX89" fmla="*/ 487436 w 4997524"/>
              <a:gd name="connsiteY89" fmla="*/ 2763068 h 4964369"/>
              <a:gd name="connsiteX90" fmla="*/ 525537 w 4997524"/>
              <a:gd name="connsiteY90" fmla="*/ 2696393 h 4964369"/>
              <a:gd name="connsiteX91" fmla="*/ 545109 w 4997524"/>
              <a:gd name="connsiteY91" fmla="*/ 2635721 h 4964369"/>
              <a:gd name="connsiteX92" fmla="*/ 568922 w 4997524"/>
              <a:gd name="connsiteY92" fmla="*/ 2520280 h 4964369"/>
              <a:gd name="connsiteX93" fmla="*/ 1649942 w 4997524"/>
              <a:gd name="connsiteY93" fmla="*/ 2520281 h 4964369"/>
              <a:gd name="connsiteX94" fmla="*/ 2513137 w 4997524"/>
              <a:gd name="connsiteY94" fmla="*/ 3383478 h 4964369"/>
              <a:gd name="connsiteX95" fmla="*/ 3376334 w 4997524"/>
              <a:gd name="connsiteY95" fmla="*/ 2520283 h 4964369"/>
              <a:gd name="connsiteX96" fmla="*/ 2513138 w 4997524"/>
              <a:gd name="connsiteY96" fmla="*/ 1657087 h 4964369"/>
              <a:gd name="connsiteX97" fmla="*/ 1649941 w 4997524"/>
              <a:gd name="connsiteY97" fmla="*/ 2520282 h 4964369"/>
              <a:gd name="connsiteX98" fmla="*/ 1649942 w 4997524"/>
              <a:gd name="connsiteY98" fmla="*/ 2520281 h 4964369"/>
              <a:gd name="connsiteX0" fmla="*/ 568922 w 4997524"/>
              <a:gd name="connsiteY0" fmla="*/ 2520280 h 4964369"/>
              <a:gd name="connsiteX1" fmla="*/ 575545 w 4997524"/>
              <a:gd name="connsiteY1" fmla="*/ 2467794 h 4964369"/>
              <a:gd name="connsiteX2" fmla="*/ 535063 w 4997524"/>
              <a:gd name="connsiteY2" fmla="*/ 2324918 h 4964369"/>
              <a:gd name="connsiteX3" fmla="*/ 404095 w 4997524"/>
              <a:gd name="connsiteY3" fmla="*/ 2167756 h 4964369"/>
              <a:gd name="connsiteX4" fmla="*/ 254076 w 4997524"/>
              <a:gd name="connsiteY4" fmla="*/ 2072507 h 4964369"/>
              <a:gd name="connsiteX5" fmla="*/ 32620 w 4997524"/>
              <a:gd name="connsiteY5" fmla="*/ 1998687 h 4964369"/>
              <a:gd name="connsiteX6" fmla="*/ 399332 w 4997524"/>
              <a:gd name="connsiteY6" fmla="*/ 1122387 h 4964369"/>
              <a:gd name="connsiteX7" fmla="*/ 485057 w 4997524"/>
              <a:gd name="connsiteY7" fmla="*/ 1124768 h 4964369"/>
              <a:gd name="connsiteX8" fmla="*/ 656507 w 4997524"/>
              <a:gd name="connsiteY8" fmla="*/ 1191443 h 4964369"/>
              <a:gd name="connsiteX9" fmla="*/ 742232 w 4997524"/>
              <a:gd name="connsiteY9" fmla="*/ 1236687 h 4964369"/>
              <a:gd name="connsiteX10" fmla="*/ 877963 w 4997524"/>
              <a:gd name="connsiteY10" fmla="*/ 1258118 h 4964369"/>
              <a:gd name="connsiteX11" fmla="*/ 1042270 w 4997524"/>
              <a:gd name="connsiteY11" fmla="*/ 1241450 h 4964369"/>
              <a:gd name="connsiteX12" fmla="*/ 1173946 w 4997524"/>
              <a:gd name="connsiteY12" fmla="*/ 1173942 h 4964369"/>
              <a:gd name="connsiteX13" fmla="*/ 1249438 w 4997524"/>
              <a:gd name="connsiteY13" fmla="*/ 1093812 h 4964369"/>
              <a:gd name="connsiteX14" fmla="*/ 1301825 w 4997524"/>
              <a:gd name="connsiteY14" fmla="*/ 986656 h 4964369"/>
              <a:gd name="connsiteX15" fmla="*/ 1311351 w 4997524"/>
              <a:gd name="connsiteY15" fmla="*/ 903312 h 4964369"/>
              <a:gd name="connsiteX16" fmla="*/ 1306588 w 4997524"/>
              <a:gd name="connsiteY16" fmla="*/ 834256 h 4964369"/>
              <a:gd name="connsiteX17" fmla="*/ 1280395 w 4997524"/>
              <a:gd name="connsiteY17" fmla="*/ 710431 h 4964369"/>
              <a:gd name="connsiteX18" fmla="*/ 1211338 w 4997524"/>
              <a:gd name="connsiteY18" fmla="*/ 555650 h 4964369"/>
              <a:gd name="connsiteX19" fmla="*/ 1144664 w 4997524"/>
              <a:gd name="connsiteY19" fmla="*/ 410394 h 4964369"/>
              <a:gd name="connsiteX20" fmla="*/ 1158949 w 4997524"/>
              <a:gd name="connsiteY20" fmla="*/ 310382 h 4964369"/>
              <a:gd name="connsiteX21" fmla="*/ 2009082 w 4997524"/>
              <a:gd name="connsiteY21" fmla="*/ 0 h 4964369"/>
              <a:gd name="connsiteX22" fmla="*/ 2081090 w 4997524"/>
              <a:gd name="connsiteY22" fmla="*/ 216024 h 4964369"/>
              <a:gd name="connsiteX23" fmla="*/ 2225106 w 4997524"/>
              <a:gd name="connsiteY23" fmla="*/ 432048 h 4964369"/>
              <a:gd name="connsiteX24" fmla="*/ 2297114 w 4997524"/>
              <a:gd name="connsiteY24" fmla="*/ 504056 h 4964369"/>
              <a:gd name="connsiteX25" fmla="*/ 2441130 w 4997524"/>
              <a:gd name="connsiteY25" fmla="*/ 576064 h 4964369"/>
              <a:gd name="connsiteX26" fmla="*/ 2657154 w 4997524"/>
              <a:gd name="connsiteY26" fmla="*/ 576064 h 4964369"/>
              <a:gd name="connsiteX27" fmla="*/ 2801170 w 4997524"/>
              <a:gd name="connsiteY27" fmla="*/ 504056 h 4964369"/>
              <a:gd name="connsiteX28" fmla="*/ 2945186 w 4997524"/>
              <a:gd name="connsiteY28" fmla="*/ 288032 h 4964369"/>
              <a:gd name="connsiteX29" fmla="*/ 3017194 w 4997524"/>
              <a:gd name="connsiteY29" fmla="*/ 72008 h 4964369"/>
              <a:gd name="connsiteX30" fmla="*/ 3892624 w 4997524"/>
              <a:gd name="connsiteY30" fmla="*/ 396107 h 4964369"/>
              <a:gd name="connsiteX31" fmla="*/ 3740224 w 4997524"/>
              <a:gd name="connsiteY31" fmla="*/ 853307 h 4964369"/>
              <a:gd name="connsiteX32" fmla="*/ 3784674 w 4997524"/>
              <a:gd name="connsiteY32" fmla="*/ 1027932 h 4964369"/>
              <a:gd name="connsiteX33" fmla="*/ 3873574 w 4997524"/>
              <a:gd name="connsiteY33" fmla="*/ 1186682 h 4964369"/>
              <a:gd name="connsiteX34" fmla="*/ 4197424 w 4997524"/>
              <a:gd name="connsiteY34" fmla="*/ 1291457 h 4964369"/>
              <a:gd name="connsiteX35" fmla="*/ 4666725 w 4997524"/>
              <a:gd name="connsiteY35" fmla="*/ 1109655 h 4964369"/>
              <a:gd name="connsiteX36" fmla="*/ 4987999 w 4997524"/>
              <a:gd name="connsiteY36" fmla="*/ 1920107 h 4964369"/>
              <a:gd name="connsiteX37" fmla="*/ 4949899 w 4997524"/>
              <a:gd name="connsiteY37" fmla="*/ 1996307 h 4964369"/>
              <a:gd name="connsiteX38" fmla="*/ 4521274 w 4997524"/>
              <a:gd name="connsiteY38" fmla="*/ 2215382 h 4964369"/>
              <a:gd name="connsiteX39" fmla="*/ 4433168 w 4997524"/>
              <a:gd name="connsiteY39" fmla="*/ 2365401 h 4964369"/>
              <a:gd name="connsiteX40" fmla="*/ 4404770 w 4997524"/>
              <a:gd name="connsiteY40" fmla="*/ 2529814 h 4964369"/>
              <a:gd name="connsiteX41" fmla="*/ 4445074 w 4997524"/>
              <a:gd name="connsiteY41" fmla="*/ 2691632 h 4964369"/>
              <a:gd name="connsiteX42" fmla="*/ 4568899 w 4997524"/>
              <a:gd name="connsiteY42" fmla="*/ 2844032 h 4964369"/>
              <a:gd name="connsiteX43" fmla="*/ 4997524 w 4997524"/>
              <a:gd name="connsiteY43" fmla="*/ 3044057 h 4964369"/>
              <a:gd name="connsiteX44" fmla="*/ 4645098 w 4997524"/>
              <a:gd name="connsiteY44" fmla="*/ 3884638 h 4964369"/>
              <a:gd name="connsiteX45" fmla="*/ 4583187 w 4997524"/>
              <a:gd name="connsiteY45" fmla="*/ 3898926 h 4964369"/>
              <a:gd name="connsiteX46" fmla="*/ 4352205 w 4997524"/>
              <a:gd name="connsiteY46" fmla="*/ 3794152 h 4964369"/>
              <a:gd name="connsiteX47" fmla="*/ 4156942 w 4997524"/>
              <a:gd name="connsiteY47" fmla="*/ 3739381 h 4964369"/>
              <a:gd name="connsiteX48" fmla="*/ 3983112 w 4997524"/>
              <a:gd name="connsiteY48" fmla="*/ 3775101 h 4964369"/>
              <a:gd name="connsiteX49" fmla="*/ 3914055 w 4997524"/>
              <a:gd name="connsiteY49" fmla="*/ 3806057 h 4964369"/>
              <a:gd name="connsiteX50" fmla="*/ 3852142 w 4997524"/>
              <a:gd name="connsiteY50" fmla="*/ 3858445 h 4964369"/>
              <a:gd name="connsiteX51" fmla="*/ 3811662 w 4997524"/>
              <a:gd name="connsiteY51" fmla="*/ 3920357 h 4964369"/>
              <a:gd name="connsiteX52" fmla="*/ 3759274 w 4997524"/>
              <a:gd name="connsiteY52" fmla="*/ 3996557 h 4964369"/>
              <a:gd name="connsiteX53" fmla="*/ 3725937 w 4997524"/>
              <a:gd name="connsiteY53" fmla="*/ 4089426 h 4964369"/>
              <a:gd name="connsiteX54" fmla="*/ 3716412 w 4997524"/>
              <a:gd name="connsiteY54" fmla="*/ 4218013 h 4964369"/>
              <a:gd name="connsiteX55" fmla="*/ 3764037 w 4997524"/>
              <a:gd name="connsiteY55" fmla="*/ 4351363 h 4964369"/>
              <a:gd name="connsiteX56" fmla="*/ 3844999 w 4997524"/>
              <a:gd name="connsiteY56" fmla="*/ 4494238 h 4964369"/>
              <a:gd name="connsiteX57" fmla="*/ 3859286 w 4997524"/>
              <a:gd name="connsiteY57" fmla="*/ 4577581 h 4964369"/>
              <a:gd name="connsiteX58" fmla="*/ 3823760 w 4997524"/>
              <a:gd name="connsiteY58" fmla="*/ 4640535 h 4964369"/>
              <a:gd name="connsiteX59" fmla="*/ 2994152 w 4997524"/>
              <a:gd name="connsiteY59" fmla="*/ 4964369 h 4964369"/>
              <a:gd name="connsiteX60" fmla="*/ 2968700 w 4997524"/>
              <a:gd name="connsiteY60" fmla="*/ 4844281 h 4964369"/>
              <a:gd name="connsiteX61" fmla="*/ 2930599 w 4997524"/>
              <a:gd name="connsiteY61" fmla="*/ 4772844 h 4964369"/>
              <a:gd name="connsiteX62" fmla="*/ 2890118 w 4997524"/>
              <a:gd name="connsiteY62" fmla="*/ 4679975 h 4964369"/>
              <a:gd name="connsiteX63" fmla="*/ 2828205 w 4997524"/>
              <a:gd name="connsiteY63" fmla="*/ 4582344 h 4964369"/>
              <a:gd name="connsiteX64" fmla="*/ 2747243 w 4997524"/>
              <a:gd name="connsiteY64" fmla="*/ 4506144 h 4964369"/>
              <a:gd name="connsiteX65" fmla="*/ 2661518 w 4997524"/>
              <a:gd name="connsiteY65" fmla="*/ 4463281 h 4964369"/>
              <a:gd name="connsiteX66" fmla="*/ 2551980 w 4997524"/>
              <a:gd name="connsiteY66" fmla="*/ 4425181 h 4964369"/>
              <a:gd name="connsiteX67" fmla="*/ 2430537 w 4997524"/>
              <a:gd name="connsiteY67" fmla="*/ 4420419 h 4964369"/>
              <a:gd name="connsiteX68" fmla="*/ 2232893 w 4997524"/>
              <a:gd name="connsiteY68" fmla="*/ 4510906 h 4964369"/>
              <a:gd name="connsiteX69" fmla="*/ 2104305 w 4997524"/>
              <a:gd name="connsiteY69" fmla="*/ 4653781 h 4964369"/>
              <a:gd name="connsiteX70" fmla="*/ 2004293 w 4997524"/>
              <a:gd name="connsiteY70" fmla="*/ 4930006 h 4964369"/>
              <a:gd name="connsiteX71" fmla="*/ 1918568 w 4997524"/>
              <a:gd name="connsiteY71" fmla="*/ 4958581 h 4964369"/>
              <a:gd name="connsiteX72" fmla="*/ 1211337 w 4997524"/>
              <a:gd name="connsiteY72" fmla="*/ 4684737 h 4964369"/>
              <a:gd name="connsiteX73" fmla="*/ 1125612 w 4997524"/>
              <a:gd name="connsiteY73" fmla="*/ 4639493 h 4964369"/>
              <a:gd name="connsiteX74" fmla="*/ 1104180 w 4997524"/>
              <a:gd name="connsiteY74" fmla="*/ 4563293 h 4964369"/>
              <a:gd name="connsiteX75" fmla="*/ 1166094 w 4997524"/>
              <a:gd name="connsiteY75" fmla="*/ 4422799 h 4964369"/>
              <a:gd name="connsiteX76" fmla="*/ 1223242 w 4997524"/>
              <a:gd name="connsiteY76" fmla="*/ 4320406 h 4964369"/>
              <a:gd name="connsiteX77" fmla="*/ 1251818 w 4997524"/>
              <a:gd name="connsiteY77" fmla="*/ 4184674 h 4964369"/>
              <a:gd name="connsiteX78" fmla="*/ 1239911 w 4997524"/>
              <a:gd name="connsiteY78" fmla="*/ 4094186 h 4964369"/>
              <a:gd name="connsiteX79" fmla="*/ 1199430 w 4997524"/>
              <a:gd name="connsiteY79" fmla="*/ 3953693 h 4964369"/>
              <a:gd name="connsiteX80" fmla="*/ 1068461 w 4997524"/>
              <a:gd name="connsiteY80" fmla="*/ 3810818 h 4964369"/>
              <a:gd name="connsiteX81" fmla="*/ 887487 w 4997524"/>
              <a:gd name="connsiteY81" fmla="*/ 3725093 h 4964369"/>
              <a:gd name="connsiteX82" fmla="*/ 730324 w 4997524"/>
              <a:gd name="connsiteY82" fmla="*/ 3727474 h 4964369"/>
              <a:gd name="connsiteX83" fmla="*/ 596974 w 4997524"/>
              <a:gd name="connsiteY83" fmla="*/ 3784624 h 4964369"/>
              <a:gd name="connsiteX84" fmla="*/ 404093 w 4997524"/>
              <a:gd name="connsiteY84" fmla="*/ 3898924 h 4964369"/>
              <a:gd name="connsiteX85" fmla="*/ 352896 w 4997524"/>
              <a:gd name="connsiteY85" fmla="*/ 3888432 h 4964369"/>
              <a:gd name="connsiteX86" fmla="*/ 0 w 4997524"/>
              <a:gd name="connsiteY86" fmla="*/ 3005857 h 4964369"/>
              <a:gd name="connsiteX87" fmla="*/ 51668 w 4997524"/>
              <a:gd name="connsiteY87" fmla="*/ 2958330 h 4964369"/>
              <a:gd name="connsiteX88" fmla="*/ 313605 w 4997524"/>
              <a:gd name="connsiteY88" fmla="*/ 2867843 h 4964369"/>
              <a:gd name="connsiteX89" fmla="*/ 418380 w 4997524"/>
              <a:gd name="connsiteY89" fmla="*/ 2820218 h 4964369"/>
              <a:gd name="connsiteX90" fmla="*/ 487436 w 4997524"/>
              <a:gd name="connsiteY90" fmla="*/ 2763068 h 4964369"/>
              <a:gd name="connsiteX91" fmla="*/ 525537 w 4997524"/>
              <a:gd name="connsiteY91" fmla="*/ 2696393 h 4964369"/>
              <a:gd name="connsiteX92" fmla="*/ 545109 w 4997524"/>
              <a:gd name="connsiteY92" fmla="*/ 2635721 h 4964369"/>
              <a:gd name="connsiteX93" fmla="*/ 568922 w 4997524"/>
              <a:gd name="connsiteY93" fmla="*/ 2520280 h 4964369"/>
              <a:gd name="connsiteX94" fmla="*/ 1649942 w 4997524"/>
              <a:gd name="connsiteY94" fmla="*/ 2520281 h 4964369"/>
              <a:gd name="connsiteX95" fmla="*/ 2513137 w 4997524"/>
              <a:gd name="connsiteY95" fmla="*/ 3383478 h 4964369"/>
              <a:gd name="connsiteX96" fmla="*/ 3376334 w 4997524"/>
              <a:gd name="connsiteY96" fmla="*/ 2520283 h 4964369"/>
              <a:gd name="connsiteX97" fmla="*/ 2513138 w 4997524"/>
              <a:gd name="connsiteY97" fmla="*/ 1657087 h 4964369"/>
              <a:gd name="connsiteX98" fmla="*/ 1649941 w 4997524"/>
              <a:gd name="connsiteY98" fmla="*/ 2520282 h 4964369"/>
              <a:gd name="connsiteX99" fmla="*/ 1649942 w 4997524"/>
              <a:gd name="connsiteY99" fmla="*/ 2520281 h 4964369"/>
              <a:gd name="connsiteX0" fmla="*/ 568922 w 4997524"/>
              <a:gd name="connsiteY0" fmla="*/ 2520280 h 4964369"/>
              <a:gd name="connsiteX1" fmla="*/ 575545 w 4997524"/>
              <a:gd name="connsiteY1" fmla="*/ 2467794 h 4964369"/>
              <a:gd name="connsiteX2" fmla="*/ 535063 w 4997524"/>
              <a:gd name="connsiteY2" fmla="*/ 2324918 h 4964369"/>
              <a:gd name="connsiteX3" fmla="*/ 404095 w 4997524"/>
              <a:gd name="connsiteY3" fmla="*/ 2167756 h 4964369"/>
              <a:gd name="connsiteX4" fmla="*/ 254076 w 4997524"/>
              <a:gd name="connsiteY4" fmla="*/ 2072507 h 4964369"/>
              <a:gd name="connsiteX5" fmla="*/ 32620 w 4997524"/>
              <a:gd name="connsiteY5" fmla="*/ 1998687 h 4964369"/>
              <a:gd name="connsiteX6" fmla="*/ 399332 w 4997524"/>
              <a:gd name="connsiteY6" fmla="*/ 1122387 h 4964369"/>
              <a:gd name="connsiteX7" fmla="*/ 485057 w 4997524"/>
              <a:gd name="connsiteY7" fmla="*/ 1124768 h 4964369"/>
              <a:gd name="connsiteX8" fmla="*/ 656507 w 4997524"/>
              <a:gd name="connsiteY8" fmla="*/ 1191443 h 4964369"/>
              <a:gd name="connsiteX9" fmla="*/ 742232 w 4997524"/>
              <a:gd name="connsiteY9" fmla="*/ 1236687 h 4964369"/>
              <a:gd name="connsiteX10" fmla="*/ 877963 w 4997524"/>
              <a:gd name="connsiteY10" fmla="*/ 1258118 h 4964369"/>
              <a:gd name="connsiteX11" fmla="*/ 1042270 w 4997524"/>
              <a:gd name="connsiteY11" fmla="*/ 1241450 h 4964369"/>
              <a:gd name="connsiteX12" fmla="*/ 1173946 w 4997524"/>
              <a:gd name="connsiteY12" fmla="*/ 1173942 h 4964369"/>
              <a:gd name="connsiteX13" fmla="*/ 1249438 w 4997524"/>
              <a:gd name="connsiteY13" fmla="*/ 1093812 h 4964369"/>
              <a:gd name="connsiteX14" fmla="*/ 1301825 w 4997524"/>
              <a:gd name="connsiteY14" fmla="*/ 986656 h 4964369"/>
              <a:gd name="connsiteX15" fmla="*/ 1311351 w 4997524"/>
              <a:gd name="connsiteY15" fmla="*/ 903312 h 4964369"/>
              <a:gd name="connsiteX16" fmla="*/ 1306588 w 4997524"/>
              <a:gd name="connsiteY16" fmla="*/ 834256 h 4964369"/>
              <a:gd name="connsiteX17" fmla="*/ 1280395 w 4997524"/>
              <a:gd name="connsiteY17" fmla="*/ 710431 h 4964369"/>
              <a:gd name="connsiteX18" fmla="*/ 1211338 w 4997524"/>
              <a:gd name="connsiteY18" fmla="*/ 555650 h 4964369"/>
              <a:gd name="connsiteX19" fmla="*/ 1144664 w 4997524"/>
              <a:gd name="connsiteY19" fmla="*/ 410394 h 4964369"/>
              <a:gd name="connsiteX20" fmla="*/ 1158949 w 4997524"/>
              <a:gd name="connsiteY20" fmla="*/ 310382 h 4964369"/>
              <a:gd name="connsiteX21" fmla="*/ 2009082 w 4997524"/>
              <a:gd name="connsiteY21" fmla="*/ 0 h 4964369"/>
              <a:gd name="connsiteX22" fmla="*/ 2081090 w 4997524"/>
              <a:gd name="connsiteY22" fmla="*/ 216024 h 4964369"/>
              <a:gd name="connsiteX23" fmla="*/ 2225106 w 4997524"/>
              <a:gd name="connsiteY23" fmla="*/ 432048 h 4964369"/>
              <a:gd name="connsiteX24" fmla="*/ 2297114 w 4997524"/>
              <a:gd name="connsiteY24" fmla="*/ 504056 h 4964369"/>
              <a:gd name="connsiteX25" fmla="*/ 2441130 w 4997524"/>
              <a:gd name="connsiteY25" fmla="*/ 576064 h 4964369"/>
              <a:gd name="connsiteX26" fmla="*/ 2657154 w 4997524"/>
              <a:gd name="connsiteY26" fmla="*/ 576064 h 4964369"/>
              <a:gd name="connsiteX27" fmla="*/ 2801170 w 4997524"/>
              <a:gd name="connsiteY27" fmla="*/ 504056 h 4964369"/>
              <a:gd name="connsiteX28" fmla="*/ 2945186 w 4997524"/>
              <a:gd name="connsiteY28" fmla="*/ 288032 h 4964369"/>
              <a:gd name="connsiteX29" fmla="*/ 3017194 w 4997524"/>
              <a:gd name="connsiteY29" fmla="*/ 72008 h 4964369"/>
              <a:gd name="connsiteX30" fmla="*/ 3892624 w 4997524"/>
              <a:gd name="connsiteY30" fmla="*/ 396107 h 4964369"/>
              <a:gd name="connsiteX31" fmla="*/ 3740224 w 4997524"/>
              <a:gd name="connsiteY31" fmla="*/ 853307 h 4964369"/>
              <a:gd name="connsiteX32" fmla="*/ 3784674 w 4997524"/>
              <a:gd name="connsiteY32" fmla="*/ 1027932 h 4964369"/>
              <a:gd name="connsiteX33" fmla="*/ 3873574 w 4997524"/>
              <a:gd name="connsiteY33" fmla="*/ 1186682 h 4964369"/>
              <a:gd name="connsiteX34" fmla="*/ 4197424 w 4997524"/>
              <a:gd name="connsiteY34" fmla="*/ 1291457 h 4964369"/>
              <a:gd name="connsiteX35" fmla="*/ 4666725 w 4997524"/>
              <a:gd name="connsiteY35" fmla="*/ 1109655 h 4964369"/>
              <a:gd name="connsiteX36" fmla="*/ 4987999 w 4997524"/>
              <a:gd name="connsiteY36" fmla="*/ 1920107 h 4964369"/>
              <a:gd name="connsiteX37" fmla="*/ 4949899 w 4997524"/>
              <a:gd name="connsiteY37" fmla="*/ 1996307 h 4964369"/>
              <a:gd name="connsiteX38" fmla="*/ 4521274 w 4997524"/>
              <a:gd name="connsiteY38" fmla="*/ 2215382 h 4964369"/>
              <a:gd name="connsiteX39" fmla="*/ 4433168 w 4997524"/>
              <a:gd name="connsiteY39" fmla="*/ 2365401 h 4964369"/>
              <a:gd name="connsiteX40" fmla="*/ 4404770 w 4997524"/>
              <a:gd name="connsiteY40" fmla="*/ 2529814 h 4964369"/>
              <a:gd name="connsiteX41" fmla="*/ 4445074 w 4997524"/>
              <a:gd name="connsiteY41" fmla="*/ 2691632 h 4964369"/>
              <a:gd name="connsiteX42" fmla="*/ 4568899 w 4997524"/>
              <a:gd name="connsiteY42" fmla="*/ 2844032 h 4964369"/>
              <a:gd name="connsiteX43" fmla="*/ 4723680 w 4997524"/>
              <a:gd name="connsiteY43" fmla="*/ 2944045 h 4964369"/>
              <a:gd name="connsiteX44" fmla="*/ 4997524 w 4997524"/>
              <a:gd name="connsiteY44" fmla="*/ 3044057 h 4964369"/>
              <a:gd name="connsiteX45" fmla="*/ 4645098 w 4997524"/>
              <a:gd name="connsiteY45" fmla="*/ 3884638 h 4964369"/>
              <a:gd name="connsiteX46" fmla="*/ 4583187 w 4997524"/>
              <a:gd name="connsiteY46" fmla="*/ 3898926 h 4964369"/>
              <a:gd name="connsiteX47" fmla="*/ 4352205 w 4997524"/>
              <a:gd name="connsiteY47" fmla="*/ 3794152 h 4964369"/>
              <a:gd name="connsiteX48" fmla="*/ 4156942 w 4997524"/>
              <a:gd name="connsiteY48" fmla="*/ 3739381 h 4964369"/>
              <a:gd name="connsiteX49" fmla="*/ 3983112 w 4997524"/>
              <a:gd name="connsiteY49" fmla="*/ 3775101 h 4964369"/>
              <a:gd name="connsiteX50" fmla="*/ 3914055 w 4997524"/>
              <a:gd name="connsiteY50" fmla="*/ 3806057 h 4964369"/>
              <a:gd name="connsiteX51" fmla="*/ 3852142 w 4997524"/>
              <a:gd name="connsiteY51" fmla="*/ 3858445 h 4964369"/>
              <a:gd name="connsiteX52" fmla="*/ 3811662 w 4997524"/>
              <a:gd name="connsiteY52" fmla="*/ 3920357 h 4964369"/>
              <a:gd name="connsiteX53" fmla="*/ 3759274 w 4997524"/>
              <a:gd name="connsiteY53" fmla="*/ 3996557 h 4964369"/>
              <a:gd name="connsiteX54" fmla="*/ 3725937 w 4997524"/>
              <a:gd name="connsiteY54" fmla="*/ 4089426 h 4964369"/>
              <a:gd name="connsiteX55" fmla="*/ 3716412 w 4997524"/>
              <a:gd name="connsiteY55" fmla="*/ 4218013 h 4964369"/>
              <a:gd name="connsiteX56" fmla="*/ 3764037 w 4997524"/>
              <a:gd name="connsiteY56" fmla="*/ 4351363 h 4964369"/>
              <a:gd name="connsiteX57" fmla="*/ 3844999 w 4997524"/>
              <a:gd name="connsiteY57" fmla="*/ 4494238 h 4964369"/>
              <a:gd name="connsiteX58" fmla="*/ 3859286 w 4997524"/>
              <a:gd name="connsiteY58" fmla="*/ 4577581 h 4964369"/>
              <a:gd name="connsiteX59" fmla="*/ 3823760 w 4997524"/>
              <a:gd name="connsiteY59" fmla="*/ 4640535 h 4964369"/>
              <a:gd name="connsiteX60" fmla="*/ 2994152 w 4997524"/>
              <a:gd name="connsiteY60" fmla="*/ 4964369 h 4964369"/>
              <a:gd name="connsiteX61" fmla="*/ 2968700 w 4997524"/>
              <a:gd name="connsiteY61" fmla="*/ 4844281 h 4964369"/>
              <a:gd name="connsiteX62" fmla="*/ 2930599 w 4997524"/>
              <a:gd name="connsiteY62" fmla="*/ 4772844 h 4964369"/>
              <a:gd name="connsiteX63" fmla="*/ 2890118 w 4997524"/>
              <a:gd name="connsiteY63" fmla="*/ 4679975 h 4964369"/>
              <a:gd name="connsiteX64" fmla="*/ 2828205 w 4997524"/>
              <a:gd name="connsiteY64" fmla="*/ 4582344 h 4964369"/>
              <a:gd name="connsiteX65" fmla="*/ 2747243 w 4997524"/>
              <a:gd name="connsiteY65" fmla="*/ 4506144 h 4964369"/>
              <a:gd name="connsiteX66" fmla="*/ 2661518 w 4997524"/>
              <a:gd name="connsiteY66" fmla="*/ 4463281 h 4964369"/>
              <a:gd name="connsiteX67" fmla="*/ 2551980 w 4997524"/>
              <a:gd name="connsiteY67" fmla="*/ 4425181 h 4964369"/>
              <a:gd name="connsiteX68" fmla="*/ 2430537 w 4997524"/>
              <a:gd name="connsiteY68" fmla="*/ 4420419 h 4964369"/>
              <a:gd name="connsiteX69" fmla="*/ 2232893 w 4997524"/>
              <a:gd name="connsiteY69" fmla="*/ 4510906 h 4964369"/>
              <a:gd name="connsiteX70" fmla="*/ 2104305 w 4997524"/>
              <a:gd name="connsiteY70" fmla="*/ 4653781 h 4964369"/>
              <a:gd name="connsiteX71" fmla="*/ 2004293 w 4997524"/>
              <a:gd name="connsiteY71" fmla="*/ 4930006 h 4964369"/>
              <a:gd name="connsiteX72" fmla="*/ 1918568 w 4997524"/>
              <a:gd name="connsiteY72" fmla="*/ 4958581 h 4964369"/>
              <a:gd name="connsiteX73" fmla="*/ 1211337 w 4997524"/>
              <a:gd name="connsiteY73" fmla="*/ 4684737 h 4964369"/>
              <a:gd name="connsiteX74" fmla="*/ 1125612 w 4997524"/>
              <a:gd name="connsiteY74" fmla="*/ 4639493 h 4964369"/>
              <a:gd name="connsiteX75" fmla="*/ 1104180 w 4997524"/>
              <a:gd name="connsiteY75" fmla="*/ 4563293 h 4964369"/>
              <a:gd name="connsiteX76" fmla="*/ 1166094 w 4997524"/>
              <a:gd name="connsiteY76" fmla="*/ 4422799 h 4964369"/>
              <a:gd name="connsiteX77" fmla="*/ 1223242 w 4997524"/>
              <a:gd name="connsiteY77" fmla="*/ 4320406 h 4964369"/>
              <a:gd name="connsiteX78" fmla="*/ 1251818 w 4997524"/>
              <a:gd name="connsiteY78" fmla="*/ 4184674 h 4964369"/>
              <a:gd name="connsiteX79" fmla="*/ 1239911 w 4997524"/>
              <a:gd name="connsiteY79" fmla="*/ 4094186 h 4964369"/>
              <a:gd name="connsiteX80" fmla="*/ 1199430 w 4997524"/>
              <a:gd name="connsiteY80" fmla="*/ 3953693 h 4964369"/>
              <a:gd name="connsiteX81" fmla="*/ 1068461 w 4997524"/>
              <a:gd name="connsiteY81" fmla="*/ 3810818 h 4964369"/>
              <a:gd name="connsiteX82" fmla="*/ 887487 w 4997524"/>
              <a:gd name="connsiteY82" fmla="*/ 3725093 h 4964369"/>
              <a:gd name="connsiteX83" fmla="*/ 730324 w 4997524"/>
              <a:gd name="connsiteY83" fmla="*/ 3727474 h 4964369"/>
              <a:gd name="connsiteX84" fmla="*/ 596974 w 4997524"/>
              <a:gd name="connsiteY84" fmla="*/ 3784624 h 4964369"/>
              <a:gd name="connsiteX85" fmla="*/ 404093 w 4997524"/>
              <a:gd name="connsiteY85" fmla="*/ 3898924 h 4964369"/>
              <a:gd name="connsiteX86" fmla="*/ 352896 w 4997524"/>
              <a:gd name="connsiteY86" fmla="*/ 3888432 h 4964369"/>
              <a:gd name="connsiteX87" fmla="*/ 0 w 4997524"/>
              <a:gd name="connsiteY87" fmla="*/ 3005857 h 4964369"/>
              <a:gd name="connsiteX88" fmla="*/ 51668 w 4997524"/>
              <a:gd name="connsiteY88" fmla="*/ 2958330 h 4964369"/>
              <a:gd name="connsiteX89" fmla="*/ 313605 w 4997524"/>
              <a:gd name="connsiteY89" fmla="*/ 2867843 h 4964369"/>
              <a:gd name="connsiteX90" fmla="*/ 418380 w 4997524"/>
              <a:gd name="connsiteY90" fmla="*/ 2820218 h 4964369"/>
              <a:gd name="connsiteX91" fmla="*/ 487436 w 4997524"/>
              <a:gd name="connsiteY91" fmla="*/ 2763068 h 4964369"/>
              <a:gd name="connsiteX92" fmla="*/ 525537 w 4997524"/>
              <a:gd name="connsiteY92" fmla="*/ 2696393 h 4964369"/>
              <a:gd name="connsiteX93" fmla="*/ 545109 w 4997524"/>
              <a:gd name="connsiteY93" fmla="*/ 2635721 h 4964369"/>
              <a:gd name="connsiteX94" fmla="*/ 568922 w 4997524"/>
              <a:gd name="connsiteY94" fmla="*/ 2520280 h 4964369"/>
              <a:gd name="connsiteX95" fmla="*/ 1649942 w 4997524"/>
              <a:gd name="connsiteY95" fmla="*/ 2520281 h 4964369"/>
              <a:gd name="connsiteX96" fmla="*/ 2513137 w 4997524"/>
              <a:gd name="connsiteY96" fmla="*/ 3383478 h 4964369"/>
              <a:gd name="connsiteX97" fmla="*/ 3376334 w 4997524"/>
              <a:gd name="connsiteY97" fmla="*/ 2520283 h 4964369"/>
              <a:gd name="connsiteX98" fmla="*/ 2513138 w 4997524"/>
              <a:gd name="connsiteY98" fmla="*/ 1657087 h 4964369"/>
              <a:gd name="connsiteX99" fmla="*/ 1649941 w 4997524"/>
              <a:gd name="connsiteY99" fmla="*/ 2520282 h 4964369"/>
              <a:gd name="connsiteX100" fmla="*/ 1649942 w 4997524"/>
              <a:gd name="connsiteY100" fmla="*/ 2520281 h 4964369"/>
              <a:gd name="connsiteX0" fmla="*/ 568922 w 4987999"/>
              <a:gd name="connsiteY0" fmla="*/ 2520280 h 4964369"/>
              <a:gd name="connsiteX1" fmla="*/ 575545 w 4987999"/>
              <a:gd name="connsiteY1" fmla="*/ 2467794 h 4964369"/>
              <a:gd name="connsiteX2" fmla="*/ 535063 w 4987999"/>
              <a:gd name="connsiteY2" fmla="*/ 2324918 h 4964369"/>
              <a:gd name="connsiteX3" fmla="*/ 404095 w 4987999"/>
              <a:gd name="connsiteY3" fmla="*/ 2167756 h 4964369"/>
              <a:gd name="connsiteX4" fmla="*/ 254076 w 4987999"/>
              <a:gd name="connsiteY4" fmla="*/ 2072507 h 4964369"/>
              <a:gd name="connsiteX5" fmla="*/ 32620 w 4987999"/>
              <a:gd name="connsiteY5" fmla="*/ 1998687 h 4964369"/>
              <a:gd name="connsiteX6" fmla="*/ 399332 w 4987999"/>
              <a:gd name="connsiteY6" fmla="*/ 1122387 h 4964369"/>
              <a:gd name="connsiteX7" fmla="*/ 485057 w 4987999"/>
              <a:gd name="connsiteY7" fmla="*/ 1124768 h 4964369"/>
              <a:gd name="connsiteX8" fmla="*/ 656507 w 4987999"/>
              <a:gd name="connsiteY8" fmla="*/ 1191443 h 4964369"/>
              <a:gd name="connsiteX9" fmla="*/ 742232 w 4987999"/>
              <a:gd name="connsiteY9" fmla="*/ 1236687 h 4964369"/>
              <a:gd name="connsiteX10" fmla="*/ 877963 w 4987999"/>
              <a:gd name="connsiteY10" fmla="*/ 1258118 h 4964369"/>
              <a:gd name="connsiteX11" fmla="*/ 1042270 w 4987999"/>
              <a:gd name="connsiteY11" fmla="*/ 1241450 h 4964369"/>
              <a:gd name="connsiteX12" fmla="*/ 1173946 w 4987999"/>
              <a:gd name="connsiteY12" fmla="*/ 1173942 h 4964369"/>
              <a:gd name="connsiteX13" fmla="*/ 1249438 w 4987999"/>
              <a:gd name="connsiteY13" fmla="*/ 1093812 h 4964369"/>
              <a:gd name="connsiteX14" fmla="*/ 1301825 w 4987999"/>
              <a:gd name="connsiteY14" fmla="*/ 986656 h 4964369"/>
              <a:gd name="connsiteX15" fmla="*/ 1311351 w 4987999"/>
              <a:gd name="connsiteY15" fmla="*/ 903312 h 4964369"/>
              <a:gd name="connsiteX16" fmla="*/ 1306588 w 4987999"/>
              <a:gd name="connsiteY16" fmla="*/ 834256 h 4964369"/>
              <a:gd name="connsiteX17" fmla="*/ 1280395 w 4987999"/>
              <a:gd name="connsiteY17" fmla="*/ 710431 h 4964369"/>
              <a:gd name="connsiteX18" fmla="*/ 1211338 w 4987999"/>
              <a:gd name="connsiteY18" fmla="*/ 555650 h 4964369"/>
              <a:gd name="connsiteX19" fmla="*/ 1144664 w 4987999"/>
              <a:gd name="connsiteY19" fmla="*/ 410394 h 4964369"/>
              <a:gd name="connsiteX20" fmla="*/ 1158949 w 4987999"/>
              <a:gd name="connsiteY20" fmla="*/ 310382 h 4964369"/>
              <a:gd name="connsiteX21" fmla="*/ 2009082 w 4987999"/>
              <a:gd name="connsiteY21" fmla="*/ 0 h 4964369"/>
              <a:gd name="connsiteX22" fmla="*/ 2081090 w 4987999"/>
              <a:gd name="connsiteY22" fmla="*/ 216024 h 4964369"/>
              <a:gd name="connsiteX23" fmla="*/ 2225106 w 4987999"/>
              <a:gd name="connsiteY23" fmla="*/ 432048 h 4964369"/>
              <a:gd name="connsiteX24" fmla="*/ 2297114 w 4987999"/>
              <a:gd name="connsiteY24" fmla="*/ 504056 h 4964369"/>
              <a:gd name="connsiteX25" fmla="*/ 2441130 w 4987999"/>
              <a:gd name="connsiteY25" fmla="*/ 576064 h 4964369"/>
              <a:gd name="connsiteX26" fmla="*/ 2657154 w 4987999"/>
              <a:gd name="connsiteY26" fmla="*/ 576064 h 4964369"/>
              <a:gd name="connsiteX27" fmla="*/ 2801170 w 4987999"/>
              <a:gd name="connsiteY27" fmla="*/ 504056 h 4964369"/>
              <a:gd name="connsiteX28" fmla="*/ 2945186 w 4987999"/>
              <a:gd name="connsiteY28" fmla="*/ 288032 h 4964369"/>
              <a:gd name="connsiteX29" fmla="*/ 3017194 w 4987999"/>
              <a:gd name="connsiteY29" fmla="*/ 72008 h 4964369"/>
              <a:gd name="connsiteX30" fmla="*/ 3892624 w 4987999"/>
              <a:gd name="connsiteY30" fmla="*/ 396107 h 4964369"/>
              <a:gd name="connsiteX31" fmla="*/ 3740224 w 4987999"/>
              <a:gd name="connsiteY31" fmla="*/ 853307 h 4964369"/>
              <a:gd name="connsiteX32" fmla="*/ 3784674 w 4987999"/>
              <a:gd name="connsiteY32" fmla="*/ 1027932 h 4964369"/>
              <a:gd name="connsiteX33" fmla="*/ 3873574 w 4987999"/>
              <a:gd name="connsiteY33" fmla="*/ 1186682 h 4964369"/>
              <a:gd name="connsiteX34" fmla="*/ 4197424 w 4987999"/>
              <a:gd name="connsiteY34" fmla="*/ 1291457 h 4964369"/>
              <a:gd name="connsiteX35" fmla="*/ 4666725 w 4987999"/>
              <a:gd name="connsiteY35" fmla="*/ 1109655 h 4964369"/>
              <a:gd name="connsiteX36" fmla="*/ 4987999 w 4987999"/>
              <a:gd name="connsiteY36" fmla="*/ 1920107 h 4964369"/>
              <a:gd name="connsiteX37" fmla="*/ 4949899 w 4987999"/>
              <a:gd name="connsiteY37" fmla="*/ 1996307 h 4964369"/>
              <a:gd name="connsiteX38" fmla="*/ 4521274 w 4987999"/>
              <a:gd name="connsiteY38" fmla="*/ 2215382 h 4964369"/>
              <a:gd name="connsiteX39" fmla="*/ 4433168 w 4987999"/>
              <a:gd name="connsiteY39" fmla="*/ 2365401 h 4964369"/>
              <a:gd name="connsiteX40" fmla="*/ 4404770 w 4987999"/>
              <a:gd name="connsiteY40" fmla="*/ 2529814 h 4964369"/>
              <a:gd name="connsiteX41" fmla="*/ 4445074 w 4987999"/>
              <a:gd name="connsiteY41" fmla="*/ 2691632 h 4964369"/>
              <a:gd name="connsiteX42" fmla="*/ 4568899 w 4987999"/>
              <a:gd name="connsiteY42" fmla="*/ 2844032 h 4964369"/>
              <a:gd name="connsiteX43" fmla="*/ 4723680 w 4987999"/>
              <a:gd name="connsiteY43" fmla="*/ 2944045 h 4964369"/>
              <a:gd name="connsiteX44" fmla="*/ 4937993 w 4987999"/>
              <a:gd name="connsiteY44" fmla="*/ 3005957 h 4964369"/>
              <a:gd name="connsiteX45" fmla="*/ 4645098 w 4987999"/>
              <a:gd name="connsiteY45" fmla="*/ 3884638 h 4964369"/>
              <a:gd name="connsiteX46" fmla="*/ 4583187 w 4987999"/>
              <a:gd name="connsiteY46" fmla="*/ 3898926 h 4964369"/>
              <a:gd name="connsiteX47" fmla="*/ 4352205 w 4987999"/>
              <a:gd name="connsiteY47" fmla="*/ 3794152 h 4964369"/>
              <a:gd name="connsiteX48" fmla="*/ 4156942 w 4987999"/>
              <a:gd name="connsiteY48" fmla="*/ 3739381 h 4964369"/>
              <a:gd name="connsiteX49" fmla="*/ 3983112 w 4987999"/>
              <a:gd name="connsiteY49" fmla="*/ 3775101 h 4964369"/>
              <a:gd name="connsiteX50" fmla="*/ 3914055 w 4987999"/>
              <a:gd name="connsiteY50" fmla="*/ 3806057 h 4964369"/>
              <a:gd name="connsiteX51" fmla="*/ 3852142 w 4987999"/>
              <a:gd name="connsiteY51" fmla="*/ 3858445 h 4964369"/>
              <a:gd name="connsiteX52" fmla="*/ 3811662 w 4987999"/>
              <a:gd name="connsiteY52" fmla="*/ 3920357 h 4964369"/>
              <a:gd name="connsiteX53" fmla="*/ 3759274 w 4987999"/>
              <a:gd name="connsiteY53" fmla="*/ 3996557 h 4964369"/>
              <a:gd name="connsiteX54" fmla="*/ 3725937 w 4987999"/>
              <a:gd name="connsiteY54" fmla="*/ 4089426 h 4964369"/>
              <a:gd name="connsiteX55" fmla="*/ 3716412 w 4987999"/>
              <a:gd name="connsiteY55" fmla="*/ 4218013 h 4964369"/>
              <a:gd name="connsiteX56" fmla="*/ 3764037 w 4987999"/>
              <a:gd name="connsiteY56" fmla="*/ 4351363 h 4964369"/>
              <a:gd name="connsiteX57" fmla="*/ 3844999 w 4987999"/>
              <a:gd name="connsiteY57" fmla="*/ 4494238 h 4964369"/>
              <a:gd name="connsiteX58" fmla="*/ 3859286 w 4987999"/>
              <a:gd name="connsiteY58" fmla="*/ 4577581 h 4964369"/>
              <a:gd name="connsiteX59" fmla="*/ 3823760 w 4987999"/>
              <a:gd name="connsiteY59" fmla="*/ 4640535 h 4964369"/>
              <a:gd name="connsiteX60" fmla="*/ 2994152 w 4987999"/>
              <a:gd name="connsiteY60" fmla="*/ 4964369 h 4964369"/>
              <a:gd name="connsiteX61" fmla="*/ 2968700 w 4987999"/>
              <a:gd name="connsiteY61" fmla="*/ 4844281 h 4964369"/>
              <a:gd name="connsiteX62" fmla="*/ 2930599 w 4987999"/>
              <a:gd name="connsiteY62" fmla="*/ 4772844 h 4964369"/>
              <a:gd name="connsiteX63" fmla="*/ 2890118 w 4987999"/>
              <a:gd name="connsiteY63" fmla="*/ 4679975 h 4964369"/>
              <a:gd name="connsiteX64" fmla="*/ 2828205 w 4987999"/>
              <a:gd name="connsiteY64" fmla="*/ 4582344 h 4964369"/>
              <a:gd name="connsiteX65" fmla="*/ 2747243 w 4987999"/>
              <a:gd name="connsiteY65" fmla="*/ 4506144 h 4964369"/>
              <a:gd name="connsiteX66" fmla="*/ 2661518 w 4987999"/>
              <a:gd name="connsiteY66" fmla="*/ 4463281 h 4964369"/>
              <a:gd name="connsiteX67" fmla="*/ 2551980 w 4987999"/>
              <a:gd name="connsiteY67" fmla="*/ 4425181 h 4964369"/>
              <a:gd name="connsiteX68" fmla="*/ 2430537 w 4987999"/>
              <a:gd name="connsiteY68" fmla="*/ 4420419 h 4964369"/>
              <a:gd name="connsiteX69" fmla="*/ 2232893 w 4987999"/>
              <a:gd name="connsiteY69" fmla="*/ 4510906 h 4964369"/>
              <a:gd name="connsiteX70" fmla="*/ 2104305 w 4987999"/>
              <a:gd name="connsiteY70" fmla="*/ 4653781 h 4964369"/>
              <a:gd name="connsiteX71" fmla="*/ 2004293 w 4987999"/>
              <a:gd name="connsiteY71" fmla="*/ 4930006 h 4964369"/>
              <a:gd name="connsiteX72" fmla="*/ 1918568 w 4987999"/>
              <a:gd name="connsiteY72" fmla="*/ 4958581 h 4964369"/>
              <a:gd name="connsiteX73" fmla="*/ 1211337 w 4987999"/>
              <a:gd name="connsiteY73" fmla="*/ 4684737 h 4964369"/>
              <a:gd name="connsiteX74" fmla="*/ 1125612 w 4987999"/>
              <a:gd name="connsiteY74" fmla="*/ 4639493 h 4964369"/>
              <a:gd name="connsiteX75" fmla="*/ 1104180 w 4987999"/>
              <a:gd name="connsiteY75" fmla="*/ 4563293 h 4964369"/>
              <a:gd name="connsiteX76" fmla="*/ 1166094 w 4987999"/>
              <a:gd name="connsiteY76" fmla="*/ 4422799 h 4964369"/>
              <a:gd name="connsiteX77" fmla="*/ 1223242 w 4987999"/>
              <a:gd name="connsiteY77" fmla="*/ 4320406 h 4964369"/>
              <a:gd name="connsiteX78" fmla="*/ 1251818 w 4987999"/>
              <a:gd name="connsiteY78" fmla="*/ 4184674 h 4964369"/>
              <a:gd name="connsiteX79" fmla="*/ 1239911 w 4987999"/>
              <a:gd name="connsiteY79" fmla="*/ 4094186 h 4964369"/>
              <a:gd name="connsiteX80" fmla="*/ 1199430 w 4987999"/>
              <a:gd name="connsiteY80" fmla="*/ 3953693 h 4964369"/>
              <a:gd name="connsiteX81" fmla="*/ 1068461 w 4987999"/>
              <a:gd name="connsiteY81" fmla="*/ 3810818 h 4964369"/>
              <a:gd name="connsiteX82" fmla="*/ 887487 w 4987999"/>
              <a:gd name="connsiteY82" fmla="*/ 3725093 h 4964369"/>
              <a:gd name="connsiteX83" fmla="*/ 730324 w 4987999"/>
              <a:gd name="connsiteY83" fmla="*/ 3727474 h 4964369"/>
              <a:gd name="connsiteX84" fmla="*/ 596974 w 4987999"/>
              <a:gd name="connsiteY84" fmla="*/ 3784624 h 4964369"/>
              <a:gd name="connsiteX85" fmla="*/ 404093 w 4987999"/>
              <a:gd name="connsiteY85" fmla="*/ 3898924 h 4964369"/>
              <a:gd name="connsiteX86" fmla="*/ 352896 w 4987999"/>
              <a:gd name="connsiteY86" fmla="*/ 3888432 h 4964369"/>
              <a:gd name="connsiteX87" fmla="*/ 0 w 4987999"/>
              <a:gd name="connsiteY87" fmla="*/ 3005857 h 4964369"/>
              <a:gd name="connsiteX88" fmla="*/ 51668 w 4987999"/>
              <a:gd name="connsiteY88" fmla="*/ 2958330 h 4964369"/>
              <a:gd name="connsiteX89" fmla="*/ 313605 w 4987999"/>
              <a:gd name="connsiteY89" fmla="*/ 2867843 h 4964369"/>
              <a:gd name="connsiteX90" fmla="*/ 418380 w 4987999"/>
              <a:gd name="connsiteY90" fmla="*/ 2820218 h 4964369"/>
              <a:gd name="connsiteX91" fmla="*/ 487436 w 4987999"/>
              <a:gd name="connsiteY91" fmla="*/ 2763068 h 4964369"/>
              <a:gd name="connsiteX92" fmla="*/ 525537 w 4987999"/>
              <a:gd name="connsiteY92" fmla="*/ 2696393 h 4964369"/>
              <a:gd name="connsiteX93" fmla="*/ 545109 w 4987999"/>
              <a:gd name="connsiteY93" fmla="*/ 2635721 h 4964369"/>
              <a:gd name="connsiteX94" fmla="*/ 568922 w 4987999"/>
              <a:gd name="connsiteY94" fmla="*/ 2520280 h 4964369"/>
              <a:gd name="connsiteX95" fmla="*/ 1649942 w 4987999"/>
              <a:gd name="connsiteY95" fmla="*/ 2520281 h 4964369"/>
              <a:gd name="connsiteX96" fmla="*/ 2513137 w 4987999"/>
              <a:gd name="connsiteY96" fmla="*/ 3383478 h 4964369"/>
              <a:gd name="connsiteX97" fmla="*/ 3376334 w 4987999"/>
              <a:gd name="connsiteY97" fmla="*/ 2520283 h 4964369"/>
              <a:gd name="connsiteX98" fmla="*/ 2513138 w 4987999"/>
              <a:gd name="connsiteY98" fmla="*/ 1657087 h 4964369"/>
              <a:gd name="connsiteX99" fmla="*/ 1649941 w 4987999"/>
              <a:gd name="connsiteY99" fmla="*/ 2520282 h 4964369"/>
              <a:gd name="connsiteX100" fmla="*/ 1649942 w 4987999"/>
              <a:gd name="connsiteY100"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92624 w 4988000"/>
              <a:gd name="connsiteY30" fmla="*/ 396107 h 4964369"/>
              <a:gd name="connsiteX31" fmla="*/ 3740224 w 4988000"/>
              <a:gd name="connsiteY31" fmla="*/ 853307 h 4964369"/>
              <a:gd name="connsiteX32" fmla="*/ 3784674 w 4988000"/>
              <a:gd name="connsiteY32" fmla="*/ 1027932 h 4964369"/>
              <a:gd name="connsiteX33" fmla="*/ 3873574 w 4988000"/>
              <a:gd name="connsiteY33" fmla="*/ 1186682 h 4964369"/>
              <a:gd name="connsiteX34" fmla="*/ 4197424 w 4988000"/>
              <a:gd name="connsiteY34" fmla="*/ 1291457 h 4964369"/>
              <a:gd name="connsiteX35" fmla="*/ 4666725 w 4988000"/>
              <a:gd name="connsiteY35" fmla="*/ 1109655 h 4964369"/>
              <a:gd name="connsiteX36" fmla="*/ 4987999 w 4988000"/>
              <a:gd name="connsiteY36" fmla="*/ 1920107 h 4964369"/>
              <a:gd name="connsiteX37" fmla="*/ 4949899 w 4988000"/>
              <a:gd name="connsiteY37" fmla="*/ 1996307 h 4964369"/>
              <a:gd name="connsiteX38" fmla="*/ 4521274 w 4988000"/>
              <a:gd name="connsiteY38" fmla="*/ 2215382 h 4964369"/>
              <a:gd name="connsiteX39" fmla="*/ 4433168 w 4988000"/>
              <a:gd name="connsiteY39" fmla="*/ 2365401 h 4964369"/>
              <a:gd name="connsiteX40" fmla="*/ 4404770 w 4988000"/>
              <a:gd name="connsiteY40" fmla="*/ 2529814 h 4964369"/>
              <a:gd name="connsiteX41" fmla="*/ 4445074 w 4988000"/>
              <a:gd name="connsiteY41" fmla="*/ 2691632 h 4964369"/>
              <a:gd name="connsiteX42" fmla="*/ 4568899 w 4988000"/>
              <a:gd name="connsiteY42" fmla="*/ 2844032 h 4964369"/>
              <a:gd name="connsiteX43" fmla="*/ 4723680 w 4988000"/>
              <a:gd name="connsiteY43" fmla="*/ 2944045 h 4964369"/>
              <a:gd name="connsiteX44" fmla="*/ 4937993 w 4988000"/>
              <a:gd name="connsiteY44" fmla="*/ 3005957 h 4964369"/>
              <a:gd name="connsiteX45" fmla="*/ 4988000 w 4988000"/>
              <a:gd name="connsiteY45" fmla="*/ 3067870 h 4964369"/>
              <a:gd name="connsiteX46" fmla="*/ 4645098 w 4988000"/>
              <a:gd name="connsiteY46" fmla="*/ 3884638 h 4964369"/>
              <a:gd name="connsiteX47" fmla="*/ 4583187 w 4988000"/>
              <a:gd name="connsiteY47" fmla="*/ 3898926 h 4964369"/>
              <a:gd name="connsiteX48" fmla="*/ 4352205 w 4988000"/>
              <a:gd name="connsiteY48" fmla="*/ 3794152 h 4964369"/>
              <a:gd name="connsiteX49" fmla="*/ 4156942 w 4988000"/>
              <a:gd name="connsiteY49" fmla="*/ 3739381 h 4964369"/>
              <a:gd name="connsiteX50" fmla="*/ 3983112 w 4988000"/>
              <a:gd name="connsiteY50" fmla="*/ 3775101 h 4964369"/>
              <a:gd name="connsiteX51" fmla="*/ 3914055 w 4988000"/>
              <a:gd name="connsiteY51" fmla="*/ 3806057 h 4964369"/>
              <a:gd name="connsiteX52" fmla="*/ 3852142 w 4988000"/>
              <a:gd name="connsiteY52" fmla="*/ 3858445 h 4964369"/>
              <a:gd name="connsiteX53" fmla="*/ 3811662 w 4988000"/>
              <a:gd name="connsiteY53" fmla="*/ 3920357 h 4964369"/>
              <a:gd name="connsiteX54" fmla="*/ 3759274 w 4988000"/>
              <a:gd name="connsiteY54" fmla="*/ 3996557 h 4964369"/>
              <a:gd name="connsiteX55" fmla="*/ 3725937 w 4988000"/>
              <a:gd name="connsiteY55" fmla="*/ 4089426 h 4964369"/>
              <a:gd name="connsiteX56" fmla="*/ 3716412 w 4988000"/>
              <a:gd name="connsiteY56" fmla="*/ 4218013 h 4964369"/>
              <a:gd name="connsiteX57" fmla="*/ 3764037 w 4988000"/>
              <a:gd name="connsiteY57" fmla="*/ 4351363 h 4964369"/>
              <a:gd name="connsiteX58" fmla="*/ 3844999 w 4988000"/>
              <a:gd name="connsiteY58" fmla="*/ 4494238 h 4964369"/>
              <a:gd name="connsiteX59" fmla="*/ 3859286 w 4988000"/>
              <a:gd name="connsiteY59" fmla="*/ 4577581 h 4964369"/>
              <a:gd name="connsiteX60" fmla="*/ 3823760 w 4988000"/>
              <a:gd name="connsiteY60" fmla="*/ 4640535 h 4964369"/>
              <a:gd name="connsiteX61" fmla="*/ 2994152 w 4988000"/>
              <a:gd name="connsiteY61" fmla="*/ 4964369 h 4964369"/>
              <a:gd name="connsiteX62" fmla="*/ 2968700 w 4988000"/>
              <a:gd name="connsiteY62" fmla="*/ 4844281 h 4964369"/>
              <a:gd name="connsiteX63" fmla="*/ 2930599 w 4988000"/>
              <a:gd name="connsiteY63" fmla="*/ 4772844 h 4964369"/>
              <a:gd name="connsiteX64" fmla="*/ 2890118 w 4988000"/>
              <a:gd name="connsiteY64" fmla="*/ 4679975 h 4964369"/>
              <a:gd name="connsiteX65" fmla="*/ 2828205 w 4988000"/>
              <a:gd name="connsiteY65" fmla="*/ 4582344 h 4964369"/>
              <a:gd name="connsiteX66" fmla="*/ 2747243 w 4988000"/>
              <a:gd name="connsiteY66" fmla="*/ 4506144 h 4964369"/>
              <a:gd name="connsiteX67" fmla="*/ 2661518 w 4988000"/>
              <a:gd name="connsiteY67" fmla="*/ 4463281 h 4964369"/>
              <a:gd name="connsiteX68" fmla="*/ 2551980 w 4988000"/>
              <a:gd name="connsiteY68" fmla="*/ 4425181 h 4964369"/>
              <a:gd name="connsiteX69" fmla="*/ 2430537 w 4988000"/>
              <a:gd name="connsiteY69" fmla="*/ 4420419 h 4964369"/>
              <a:gd name="connsiteX70" fmla="*/ 2232893 w 4988000"/>
              <a:gd name="connsiteY70" fmla="*/ 4510906 h 4964369"/>
              <a:gd name="connsiteX71" fmla="*/ 2104305 w 4988000"/>
              <a:gd name="connsiteY71" fmla="*/ 4653781 h 4964369"/>
              <a:gd name="connsiteX72" fmla="*/ 2004293 w 4988000"/>
              <a:gd name="connsiteY72" fmla="*/ 4930006 h 4964369"/>
              <a:gd name="connsiteX73" fmla="*/ 1918568 w 4988000"/>
              <a:gd name="connsiteY73" fmla="*/ 4958581 h 4964369"/>
              <a:gd name="connsiteX74" fmla="*/ 1211337 w 4988000"/>
              <a:gd name="connsiteY74" fmla="*/ 4684737 h 4964369"/>
              <a:gd name="connsiteX75" fmla="*/ 1125612 w 4988000"/>
              <a:gd name="connsiteY75" fmla="*/ 4639493 h 4964369"/>
              <a:gd name="connsiteX76" fmla="*/ 1104180 w 4988000"/>
              <a:gd name="connsiteY76" fmla="*/ 4563293 h 4964369"/>
              <a:gd name="connsiteX77" fmla="*/ 1166094 w 4988000"/>
              <a:gd name="connsiteY77" fmla="*/ 4422799 h 4964369"/>
              <a:gd name="connsiteX78" fmla="*/ 1223242 w 4988000"/>
              <a:gd name="connsiteY78" fmla="*/ 4320406 h 4964369"/>
              <a:gd name="connsiteX79" fmla="*/ 1251818 w 4988000"/>
              <a:gd name="connsiteY79" fmla="*/ 4184674 h 4964369"/>
              <a:gd name="connsiteX80" fmla="*/ 1239911 w 4988000"/>
              <a:gd name="connsiteY80" fmla="*/ 4094186 h 4964369"/>
              <a:gd name="connsiteX81" fmla="*/ 1199430 w 4988000"/>
              <a:gd name="connsiteY81" fmla="*/ 3953693 h 4964369"/>
              <a:gd name="connsiteX82" fmla="*/ 1068461 w 4988000"/>
              <a:gd name="connsiteY82" fmla="*/ 3810818 h 4964369"/>
              <a:gd name="connsiteX83" fmla="*/ 887487 w 4988000"/>
              <a:gd name="connsiteY83" fmla="*/ 3725093 h 4964369"/>
              <a:gd name="connsiteX84" fmla="*/ 730324 w 4988000"/>
              <a:gd name="connsiteY84" fmla="*/ 3727474 h 4964369"/>
              <a:gd name="connsiteX85" fmla="*/ 596974 w 4988000"/>
              <a:gd name="connsiteY85" fmla="*/ 3784624 h 4964369"/>
              <a:gd name="connsiteX86" fmla="*/ 404093 w 4988000"/>
              <a:gd name="connsiteY86" fmla="*/ 3898924 h 4964369"/>
              <a:gd name="connsiteX87" fmla="*/ 352896 w 4988000"/>
              <a:gd name="connsiteY87" fmla="*/ 3888432 h 4964369"/>
              <a:gd name="connsiteX88" fmla="*/ 0 w 4988000"/>
              <a:gd name="connsiteY88" fmla="*/ 3005857 h 4964369"/>
              <a:gd name="connsiteX89" fmla="*/ 51668 w 4988000"/>
              <a:gd name="connsiteY89" fmla="*/ 2958330 h 4964369"/>
              <a:gd name="connsiteX90" fmla="*/ 313605 w 4988000"/>
              <a:gd name="connsiteY90" fmla="*/ 2867843 h 4964369"/>
              <a:gd name="connsiteX91" fmla="*/ 418380 w 4988000"/>
              <a:gd name="connsiteY91" fmla="*/ 2820218 h 4964369"/>
              <a:gd name="connsiteX92" fmla="*/ 487436 w 4988000"/>
              <a:gd name="connsiteY92" fmla="*/ 2763068 h 4964369"/>
              <a:gd name="connsiteX93" fmla="*/ 525537 w 4988000"/>
              <a:gd name="connsiteY93" fmla="*/ 2696393 h 4964369"/>
              <a:gd name="connsiteX94" fmla="*/ 545109 w 4988000"/>
              <a:gd name="connsiteY94" fmla="*/ 2635721 h 4964369"/>
              <a:gd name="connsiteX95" fmla="*/ 568922 w 4988000"/>
              <a:gd name="connsiteY95" fmla="*/ 2520280 h 4964369"/>
              <a:gd name="connsiteX96" fmla="*/ 1649942 w 4988000"/>
              <a:gd name="connsiteY96" fmla="*/ 2520281 h 4964369"/>
              <a:gd name="connsiteX97" fmla="*/ 2513137 w 4988000"/>
              <a:gd name="connsiteY97" fmla="*/ 3383478 h 4964369"/>
              <a:gd name="connsiteX98" fmla="*/ 3376334 w 4988000"/>
              <a:gd name="connsiteY98" fmla="*/ 2520283 h 4964369"/>
              <a:gd name="connsiteX99" fmla="*/ 2513138 w 4988000"/>
              <a:gd name="connsiteY99" fmla="*/ 1657087 h 4964369"/>
              <a:gd name="connsiteX100" fmla="*/ 1649941 w 4988000"/>
              <a:gd name="connsiteY100" fmla="*/ 2520282 h 4964369"/>
              <a:gd name="connsiteX101" fmla="*/ 1649942 w 4988000"/>
              <a:gd name="connsiteY101"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92624 w 4988000"/>
              <a:gd name="connsiteY30" fmla="*/ 396107 h 4964369"/>
              <a:gd name="connsiteX31" fmla="*/ 3740224 w 4988000"/>
              <a:gd name="connsiteY31" fmla="*/ 853307 h 4964369"/>
              <a:gd name="connsiteX32" fmla="*/ 3784674 w 4988000"/>
              <a:gd name="connsiteY32" fmla="*/ 1027932 h 4964369"/>
              <a:gd name="connsiteX33" fmla="*/ 3873574 w 4988000"/>
              <a:gd name="connsiteY33" fmla="*/ 1186682 h 4964369"/>
              <a:gd name="connsiteX34" fmla="*/ 4197424 w 4988000"/>
              <a:gd name="connsiteY34" fmla="*/ 1291457 h 4964369"/>
              <a:gd name="connsiteX35" fmla="*/ 4666725 w 4988000"/>
              <a:gd name="connsiteY35" fmla="*/ 1109655 h 4964369"/>
              <a:gd name="connsiteX36" fmla="*/ 4987999 w 4988000"/>
              <a:gd name="connsiteY36" fmla="*/ 1920107 h 4964369"/>
              <a:gd name="connsiteX37" fmla="*/ 4949899 w 4988000"/>
              <a:gd name="connsiteY37" fmla="*/ 1996307 h 4964369"/>
              <a:gd name="connsiteX38" fmla="*/ 4711774 w 4988000"/>
              <a:gd name="connsiteY38" fmla="*/ 2093938 h 4964369"/>
              <a:gd name="connsiteX39" fmla="*/ 4521274 w 4988000"/>
              <a:gd name="connsiteY39" fmla="*/ 2215382 h 4964369"/>
              <a:gd name="connsiteX40" fmla="*/ 4433168 w 4988000"/>
              <a:gd name="connsiteY40" fmla="*/ 2365401 h 4964369"/>
              <a:gd name="connsiteX41" fmla="*/ 4404770 w 4988000"/>
              <a:gd name="connsiteY41" fmla="*/ 2529814 h 4964369"/>
              <a:gd name="connsiteX42" fmla="*/ 4445074 w 4988000"/>
              <a:gd name="connsiteY42" fmla="*/ 2691632 h 4964369"/>
              <a:gd name="connsiteX43" fmla="*/ 4568899 w 4988000"/>
              <a:gd name="connsiteY43" fmla="*/ 2844032 h 4964369"/>
              <a:gd name="connsiteX44" fmla="*/ 4723680 w 4988000"/>
              <a:gd name="connsiteY44" fmla="*/ 2944045 h 4964369"/>
              <a:gd name="connsiteX45" fmla="*/ 4937993 w 4988000"/>
              <a:gd name="connsiteY45" fmla="*/ 3005957 h 4964369"/>
              <a:gd name="connsiteX46" fmla="*/ 4988000 w 4988000"/>
              <a:gd name="connsiteY46" fmla="*/ 3067870 h 4964369"/>
              <a:gd name="connsiteX47" fmla="*/ 4645098 w 4988000"/>
              <a:gd name="connsiteY47" fmla="*/ 3884638 h 4964369"/>
              <a:gd name="connsiteX48" fmla="*/ 4583187 w 4988000"/>
              <a:gd name="connsiteY48" fmla="*/ 3898926 h 4964369"/>
              <a:gd name="connsiteX49" fmla="*/ 4352205 w 4988000"/>
              <a:gd name="connsiteY49" fmla="*/ 3794152 h 4964369"/>
              <a:gd name="connsiteX50" fmla="*/ 4156942 w 4988000"/>
              <a:gd name="connsiteY50" fmla="*/ 3739381 h 4964369"/>
              <a:gd name="connsiteX51" fmla="*/ 3983112 w 4988000"/>
              <a:gd name="connsiteY51" fmla="*/ 3775101 h 4964369"/>
              <a:gd name="connsiteX52" fmla="*/ 3914055 w 4988000"/>
              <a:gd name="connsiteY52" fmla="*/ 3806057 h 4964369"/>
              <a:gd name="connsiteX53" fmla="*/ 3852142 w 4988000"/>
              <a:gd name="connsiteY53" fmla="*/ 3858445 h 4964369"/>
              <a:gd name="connsiteX54" fmla="*/ 3811662 w 4988000"/>
              <a:gd name="connsiteY54" fmla="*/ 3920357 h 4964369"/>
              <a:gd name="connsiteX55" fmla="*/ 3759274 w 4988000"/>
              <a:gd name="connsiteY55" fmla="*/ 3996557 h 4964369"/>
              <a:gd name="connsiteX56" fmla="*/ 3725937 w 4988000"/>
              <a:gd name="connsiteY56" fmla="*/ 4089426 h 4964369"/>
              <a:gd name="connsiteX57" fmla="*/ 3716412 w 4988000"/>
              <a:gd name="connsiteY57" fmla="*/ 4218013 h 4964369"/>
              <a:gd name="connsiteX58" fmla="*/ 3764037 w 4988000"/>
              <a:gd name="connsiteY58" fmla="*/ 4351363 h 4964369"/>
              <a:gd name="connsiteX59" fmla="*/ 3844999 w 4988000"/>
              <a:gd name="connsiteY59" fmla="*/ 4494238 h 4964369"/>
              <a:gd name="connsiteX60" fmla="*/ 3859286 w 4988000"/>
              <a:gd name="connsiteY60" fmla="*/ 4577581 h 4964369"/>
              <a:gd name="connsiteX61" fmla="*/ 3823760 w 4988000"/>
              <a:gd name="connsiteY61" fmla="*/ 4640535 h 4964369"/>
              <a:gd name="connsiteX62" fmla="*/ 2994152 w 4988000"/>
              <a:gd name="connsiteY62" fmla="*/ 4964369 h 4964369"/>
              <a:gd name="connsiteX63" fmla="*/ 2968700 w 4988000"/>
              <a:gd name="connsiteY63" fmla="*/ 4844281 h 4964369"/>
              <a:gd name="connsiteX64" fmla="*/ 2930599 w 4988000"/>
              <a:gd name="connsiteY64" fmla="*/ 4772844 h 4964369"/>
              <a:gd name="connsiteX65" fmla="*/ 2890118 w 4988000"/>
              <a:gd name="connsiteY65" fmla="*/ 4679975 h 4964369"/>
              <a:gd name="connsiteX66" fmla="*/ 2828205 w 4988000"/>
              <a:gd name="connsiteY66" fmla="*/ 4582344 h 4964369"/>
              <a:gd name="connsiteX67" fmla="*/ 2747243 w 4988000"/>
              <a:gd name="connsiteY67" fmla="*/ 4506144 h 4964369"/>
              <a:gd name="connsiteX68" fmla="*/ 2661518 w 4988000"/>
              <a:gd name="connsiteY68" fmla="*/ 4463281 h 4964369"/>
              <a:gd name="connsiteX69" fmla="*/ 2551980 w 4988000"/>
              <a:gd name="connsiteY69" fmla="*/ 4425181 h 4964369"/>
              <a:gd name="connsiteX70" fmla="*/ 2430537 w 4988000"/>
              <a:gd name="connsiteY70" fmla="*/ 4420419 h 4964369"/>
              <a:gd name="connsiteX71" fmla="*/ 2232893 w 4988000"/>
              <a:gd name="connsiteY71" fmla="*/ 4510906 h 4964369"/>
              <a:gd name="connsiteX72" fmla="*/ 2104305 w 4988000"/>
              <a:gd name="connsiteY72" fmla="*/ 4653781 h 4964369"/>
              <a:gd name="connsiteX73" fmla="*/ 2004293 w 4988000"/>
              <a:gd name="connsiteY73" fmla="*/ 4930006 h 4964369"/>
              <a:gd name="connsiteX74" fmla="*/ 1918568 w 4988000"/>
              <a:gd name="connsiteY74" fmla="*/ 4958581 h 4964369"/>
              <a:gd name="connsiteX75" fmla="*/ 1211337 w 4988000"/>
              <a:gd name="connsiteY75" fmla="*/ 4684737 h 4964369"/>
              <a:gd name="connsiteX76" fmla="*/ 1125612 w 4988000"/>
              <a:gd name="connsiteY76" fmla="*/ 4639493 h 4964369"/>
              <a:gd name="connsiteX77" fmla="*/ 1104180 w 4988000"/>
              <a:gd name="connsiteY77" fmla="*/ 4563293 h 4964369"/>
              <a:gd name="connsiteX78" fmla="*/ 1166094 w 4988000"/>
              <a:gd name="connsiteY78" fmla="*/ 4422799 h 4964369"/>
              <a:gd name="connsiteX79" fmla="*/ 1223242 w 4988000"/>
              <a:gd name="connsiteY79" fmla="*/ 4320406 h 4964369"/>
              <a:gd name="connsiteX80" fmla="*/ 1251818 w 4988000"/>
              <a:gd name="connsiteY80" fmla="*/ 4184674 h 4964369"/>
              <a:gd name="connsiteX81" fmla="*/ 1239911 w 4988000"/>
              <a:gd name="connsiteY81" fmla="*/ 4094186 h 4964369"/>
              <a:gd name="connsiteX82" fmla="*/ 1199430 w 4988000"/>
              <a:gd name="connsiteY82" fmla="*/ 3953693 h 4964369"/>
              <a:gd name="connsiteX83" fmla="*/ 1068461 w 4988000"/>
              <a:gd name="connsiteY83" fmla="*/ 3810818 h 4964369"/>
              <a:gd name="connsiteX84" fmla="*/ 887487 w 4988000"/>
              <a:gd name="connsiteY84" fmla="*/ 3725093 h 4964369"/>
              <a:gd name="connsiteX85" fmla="*/ 730324 w 4988000"/>
              <a:gd name="connsiteY85" fmla="*/ 3727474 h 4964369"/>
              <a:gd name="connsiteX86" fmla="*/ 596974 w 4988000"/>
              <a:gd name="connsiteY86" fmla="*/ 3784624 h 4964369"/>
              <a:gd name="connsiteX87" fmla="*/ 404093 w 4988000"/>
              <a:gd name="connsiteY87" fmla="*/ 3898924 h 4964369"/>
              <a:gd name="connsiteX88" fmla="*/ 352896 w 4988000"/>
              <a:gd name="connsiteY88" fmla="*/ 3888432 h 4964369"/>
              <a:gd name="connsiteX89" fmla="*/ 0 w 4988000"/>
              <a:gd name="connsiteY89" fmla="*/ 3005857 h 4964369"/>
              <a:gd name="connsiteX90" fmla="*/ 51668 w 4988000"/>
              <a:gd name="connsiteY90" fmla="*/ 2958330 h 4964369"/>
              <a:gd name="connsiteX91" fmla="*/ 313605 w 4988000"/>
              <a:gd name="connsiteY91" fmla="*/ 2867843 h 4964369"/>
              <a:gd name="connsiteX92" fmla="*/ 418380 w 4988000"/>
              <a:gd name="connsiteY92" fmla="*/ 2820218 h 4964369"/>
              <a:gd name="connsiteX93" fmla="*/ 487436 w 4988000"/>
              <a:gd name="connsiteY93" fmla="*/ 2763068 h 4964369"/>
              <a:gd name="connsiteX94" fmla="*/ 525537 w 4988000"/>
              <a:gd name="connsiteY94" fmla="*/ 2696393 h 4964369"/>
              <a:gd name="connsiteX95" fmla="*/ 545109 w 4988000"/>
              <a:gd name="connsiteY95" fmla="*/ 2635721 h 4964369"/>
              <a:gd name="connsiteX96" fmla="*/ 568922 w 4988000"/>
              <a:gd name="connsiteY96" fmla="*/ 2520280 h 4964369"/>
              <a:gd name="connsiteX97" fmla="*/ 1649942 w 4988000"/>
              <a:gd name="connsiteY97" fmla="*/ 2520281 h 4964369"/>
              <a:gd name="connsiteX98" fmla="*/ 2513137 w 4988000"/>
              <a:gd name="connsiteY98" fmla="*/ 3383478 h 4964369"/>
              <a:gd name="connsiteX99" fmla="*/ 3376334 w 4988000"/>
              <a:gd name="connsiteY99" fmla="*/ 2520283 h 4964369"/>
              <a:gd name="connsiteX100" fmla="*/ 2513138 w 4988000"/>
              <a:gd name="connsiteY100" fmla="*/ 1657087 h 4964369"/>
              <a:gd name="connsiteX101" fmla="*/ 1649941 w 4988000"/>
              <a:gd name="connsiteY101" fmla="*/ 2520282 h 4964369"/>
              <a:gd name="connsiteX102" fmla="*/ 1649942 w 4988000"/>
              <a:gd name="connsiteY102"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92624 w 4988000"/>
              <a:gd name="connsiteY30" fmla="*/ 396107 h 4964369"/>
              <a:gd name="connsiteX31" fmla="*/ 3740224 w 4988000"/>
              <a:gd name="connsiteY31" fmla="*/ 853307 h 4964369"/>
              <a:gd name="connsiteX32" fmla="*/ 3784674 w 4988000"/>
              <a:gd name="connsiteY32" fmla="*/ 1027932 h 4964369"/>
              <a:gd name="connsiteX33" fmla="*/ 3873574 w 4988000"/>
              <a:gd name="connsiteY33" fmla="*/ 1186682 h 4964369"/>
              <a:gd name="connsiteX34" fmla="*/ 4197424 w 4988000"/>
              <a:gd name="connsiteY34" fmla="*/ 1291457 h 4964369"/>
              <a:gd name="connsiteX35" fmla="*/ 4673869 w 4988000"/>
              <a:gd name="connsiteY35" fmla="*/ 1183474 h 4964369"/>
              <a:gd name="connsiteX36" fmla="*/ 4987999 w 4988000"/>
              <a:gd name="connsiteY36" fmla="*/ 1920107 h 4964369"/>
              <a:gd name="connsiteX37" fmla="*/ 4949899 w 4988000"/>
              <a:gd name="connsiteY37" fmla="*/ 1996307 h 4964369"/>
              <a:gd name="connsiteX38" fmla="*/ 4711774 w 4988000"/>
              <a:gd name="connsiteY38" fmla="*/ 2093938 h 4964369"/>
              <a:gd name="connsiteX39" fmla="*/ 4521274 w 4988000"/>
              <a:gd name="connsiteY39" fmla="*/ 2215382 h 4964369"/>
              <a:gd name="connsiteX40" fmla="*/ 4433168 w 4988000"/>
              <a:gd name="connsiteY40" fmla="*/ 2365401 h 4964369"/>
              <a:gd name="connsiteX41" fmla="*/ 4404770 w 4988000"/>
              <a:gd name="connsiteY41" fmla="*/ 2529814 h 4964369"/>
              <a:gd name="connsiteX42" fmla="*/ 4445074 w 4988000"/>
              <a:gd name="connsiteY42" fmla="*/ 2691632 h 4964369"/>
              <a:gd name="connsiteX43" fmla="*/ 4568899 w 4988000"/>
              <a:gd name="connsiteY43" fmla="*/ 2844032 h 4964369"/>
              <a:gd name="connsiteX44" fmla="*/ 4723680 w 4988000"/>
              <a:gd name="connsiteY44" fmla="*/ 2944045 h 4964369"/>
              <a:gd name="connsiteX45" fmla="*/ 4937993 w 4988000"/>
              <a:gd name="connsiteY45" fmla="*/ 3005957 h 4964369"/>
              <a:gd name="connsiteX46" fmla="*/ 4988000 w 4988000"/>
              <a:gd name="connsiteY46" fmla="*/ 3067870 h 4964369"/>
              <a:gd name="connsiteX47" fmla="*/ 4645098 w 4988000"/>
              <a:gd name="connsiteY47" fmla="*/ 3884638 h 4964369"/>
              <a:gd name="connsiteX48" fmla="*/ 4583187 w 4988000"/>
              <a:gd name="connsiteY48" fmla="*/ 3898926 h 4964369"/>
              <a:gd name="connsiteX49" fmla="*/ 4352205 w 4988000"/>
              <a:gd name="connsiteY49" fmla="*/ 3794152 h 4964369"/>
              <a:gd name="connsiteX50" fmla="*/ 4156942 w 4988000"/>
              <a:gd name="connsiteY50" fmla="*/ 3739381 h 4964369"/>
              <a:gd name="connsiteX51" fmla="*/ 3983112 w 4988000"/>
              <a:gd name="connsiteY51" fmla="*/ 3775101 h 4964369"/>
              <a:gd name="connsiteX52" fmla="*/ 3914055 w 4988000"/>
              <a:gd name="connsiteY52" fmla="*/ 3806057 h 4964369"/>
              <a:gd name="connsiteX53" fmla="*/ 3852142 w 4988000"/>
              <a:gd name="connsiteY53" fmla="*/ 3858445 h 4964369"/>
              <a:gd name="connsiteX54" fmla="*/ 3811662 w 4988000"/>
              <a:gd name="connsiteY54" fmla="*/ 3920357 h 4964369"/>
              <a:gd name="connsiteX55" fmla="*/ 3759274 w 4988000"/>
              <a:gd name="connsiteY55" fmla="*/ 3996557 h 4964369"/>
              <a:gd name="connsiteX56" fmla="*/ 3725937 w 4988000"/>
              <a:gd name="connsiteY56" fmla="*/ 4089426 h 4964369"/>
              <a:gd name="connsiteX57" fmla="*/ 3716412 w 4988000"/>
              <a:gd name="connsiteY57" fmla="*/ 4218013 h 4964369"/>
              <a:gd name="connsiteX58" fmla="*/ 3764037 w 4988000"/>
              <a:gd name="connsiteY58" fmla="*/ 4351363 h 4964369"/>
              <a:gd name="connsiteX59" fmla="*/ 3844999 w 4988000"/>
              <a:gd name="connsiteY59" fmla="*/ 4494238 h 4964369"/>
              <a:gd name="connsiteX60" fmla="*/ 3859286 w 4988000"/>
              <a:gd name="connsiteY60" fmla="*/ 4577581 h 4964369"/>
              <a:gd name="connsiteX61" fmla="*/ 3823760 w 4988000"/>
              <a:gd name="connsiteY61" fmla="*/ 4640535 h 4964369"/>
              <a:gd name="connsiteX62" fmla="*/ 2994152 w 4988000"/>
              <a:gd name="connsiteY62" fmla="*/ 4964369 h 4964369"/>
              <a:gd name="connsiteX63" fmla="*/ 2968700 w 4988000"/>
              <a:gd name="connsiteY63" fmla="*/ 4844281 h 4964369"/>
              <a:gd name="connsiteX64" fmla="*/ 2930599 w 4988000"/>
              <a:gd name="connsiteY64" fmla="*/ 4772844 h 4964369"/>
              <a:gd name="connsiteX65" fmla="*/ 2890118 w 4988000"/>
              <a:gd name="connsiteY65" fmla="*/ 4679975 h 4964369"/>
              <a:gd name="connsiteX66" fmla="*/ 2828205 w 4988000"/>
              <a:gd name="connsiteY66" fmla="*/ 4582344 h 4964369"/>
              <a:gd name="connsiteX67" fmla="*/ 2747243 w 4988000"/>
              <a:gd name="connsiteY67" fmla="*/ 4506144 h 4964369"/>
              <a:gd name="connsiteX68" fmla="*/ 2661518 w 4988000"/>
              <a:gd name="connsiteY68" fmla="*/ 4463281 h 4964369"/>
              <a:gd name="connsiteX69" fmla="*/ 2551980 w 4988000"/>
              <a:gd name="connsiteY69" fmla="*/ 4425181 h 4964369"/>
              <a:gd name="connsiteX70" fmla="*/ 2430537 w 4988000"/>
              <a:gd name="connsiteY70" fmla="*/ 4420419 h 4964369"/>
              <a:gd name="connsiteX71" fmla="*/ 2232893 w 4988000"/>
              <a:gd name="connsiteY71" fmla="*/ 4510906 h 4964369"/>
              <a:gd name="connsiteX72" fmla="*/ 2104305 w 4988000"/>
              <a:gd name="connsiteY72" fmla="*/ 4653781 h 4964369"/>
              <a:gd name="connsiteX73" fmla="*/ 2004293 w 4988000"/>
              <a:gd name="connsiteY73" fmla="*/ 4930006 h 4964369"/>
              <a:gd name="connsiteX74" fmla="*/ 1918568 w 4988000"/>
              <a:gd name="connsiteY74" fmla="*/ 4958581 h 4964369"/>
              <a:gd name="connsiteX75" fmla="*/ 1211337 w 4988000"/>
              <a:gd name="connsiteY75" fmla="*/ 4684737 h 4964369"/>
              <a:gd name="connsiteX76" fmla="*/ 1125612 w 4988000"/>
              <a:gd name="connsiteY76" fmla="*/ 4639493 h 4964369"/>
              <a:gd name="connsiteX77" fmla="*/ 1104180 w 4988000"/>
              <a:gd name="connsiteY77" fmla="*/ 4563293 h 4964369"/>
              <a:gd name="connsiteX78" fmla="*/ 1166094 w 4988000"/>
              <a:gd name="connsiteY78" fmla="*/ 4422799 h 4964369"/>
              <a:gd name="connsiteX79" fmla="*/ 1223242 w 4988000"/>
              <a:gd name="connsiteY79" fmla="*/ 4320406 h 4964369"/>
              <a:gd name="connsiteX80" fmla="*/ 1251818 w 4988000"/>
              <a:gd name="connsiteY80" fmla="*/ 4184674 h 4964369"/>
              <a:gd name="connsiteX81" fmla="*/ 1239911 w 4988000"/>
              <a:gd name="connsiteY81" fmla="*/ 4094186 h 4964369"/>
              <a:gd name="connsiteX82" fmla="*/ 1199430 w 4988000"/>
              <a:gd name="connsiteY82" fmla="*/ 3953693 h 4964369"/>
              <a:gd name="connsiteX83" fmla="*/ 1068461 w 4988000"/>
              <a:gd name="connsiteY83" fmla="*/ 3810818 h 4964369"/>
              <a:gd name="connsiteX84" fmla="*/ 887487 w 4988000"/>
              <a:gd name="connsiteY84" fmla="*/ 3725093 h 4964369"/>
              <a:gd name="connsiteX85" fmla="*/ 730324 w 4988000"/>
              <a:gd name="connsiteY85" fmla="*/ 3727474 h 4964369"/>
              <a:gd name="connsiteX86" fmla="*/ 596974 w 4988000"/>
              <a:gd name="connsiteY86" fmla="*/ 3784624 h 4964369"/>
              <a:gd name="connsiteX87" fmla="*/ 404093 w 4988000"/>
              <a:gd name="connsiteY87" fmla="*/ 3898924 h 4964369"/>
              <a:gd name="connsiteX88" fmla="*/ 352896 w 4988000"/>
              <a:gd name="connsiteY88" fmla="*/ 3888432 h 4964369"/>
              <a:gd name="connsiteX89" fmla="*/ 0 w 4988000"/>
              <a:gd name="connsiteY89" fmla="*/ 3005857 h 4964369"/>
              <a:gd name="connsiteX90" fmla="*/ 51668 w 4988000"/>
              <a:gd name="connsiteY90" fmla="*/ 2958330 h 4964369"/>
              <a:gd name="connsiteX91" fmla="*/ 313605 w 4988000"/>
              <a:gd name="connsiteY91" fmla="*/ 2867843 h 4964369"/>
              <a:gd name="connsiteX92" fmla="*/ 418380 w 4988000"/>
              <a:gd name="connsiteY92" fmla="*/ 2820218 h 4964369"/>
              <a:gd name="connsiteX93" fmla="*/ 487436 w 4988000"/>
              <a:gd name="connsiteY93" fmla="*/ 2763068 h 4964369"/>
              <a:gd name="connsiteX94" fmla="*/ 525537 w 4988000"/>
              <a:gd name="connsiteY94" fmla="*/ 2696393 h 4964369"/>
              <a:gd name="connsiteX95" fmla="*/ 545109 w 4988000"/>
              <a:gd name="connsiteY95" fmla="*/ 2635721 h 4964369"/>
              <a:gd name="connsiteX96" fmla="*/ 568922 w 4988000"/>
              <a:gd name="connsiteY96" fmla="*/ 2520280 h 4964369"/>
              <a:gd name="connsiteX97" fmla="*/ 1649942 w 4988000"/>
              <a:gd name="connsiteY97" fmla="*/ 2520281 h 4964369"/>
              <a:gd name="connsiteX98" fmla="*/ 2513137 w 4988000"/>
              <a:gd name="connsiteY98" fmla="*/ 3383478 h 4964369"/>
              <a:gd name="connsiteX99" fmla="*/ 3376334 w 4988000"/>
              <a:gd name="connsiteY99" fmla="*/ 2520283 h 4964369"/>
              <a:gd name="connsiteX100" fmla="*/ 2513138 w 4988000"/>
              <a:gd name="connsiteY100" fmla="*/ 1657087 h 4964369"/>
              <a:gd name="connsiteX101" fmla="*/ 1649941 w 4988000"/>
              <a:gd name="connsiteY101" fmla="*/ 2520282 h 4964369"/>
              <a:gd name="connsiteX102" fmla="*/ 1649942 w 4988000"/>
              <a:gd name="connsiteY102"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92624 w 4988000"/>
              <a:gd name="connsiteY30" fmla="*/ 396107 h 4964369"/>
              <a:gd name="connsiteX31" fmla="*/ 3740224 w 4988000"/>
              <a:gd name="connsiteY31" fmla="*/ 853307 h 4964369"/>
              <a:gd name="connsiteX32" fmla="*/ 3784674 w 4988000"/>
              <a:gd name="connsiteY32" fmla="*/ 1027932 h 4964369"/>
              <a:gd name="connsiteX33" fmla="*/ 3873574 w 4988000"/>
              <a:gd name="connsiteY33" fmla="*/ 1186682 h 4964369"/>
              <a:gd name="connsiteX34" fmla="*/ 4197424 w 4988000"/>
              <a:gd name="connsiteY34" fmla="*/ 1291457 h 4964369"/>
              <a:gd name="connsiteX35" fmla="*/ 4616524 w 4988000"/>
              <a:gd name="connsiteY35" fmla="*/ 1117626 h 4964369"/>
              <a:gd name="connsiteX36" fmla="*/ 4673869 w 4988000"/>
              <a:gd name="connsiteY36" fmla="*/ 1183474 h 4964369"/>
              <a:gd name="connsiteX37" fmla="*/ 4987999 w 4988000"/>
              <a:gd name="connsiteY37" fmla="*/ 1920107 h 4964369"/>
              <a:gd name="connsiteX38" fmla="*/ 4949899 w 4988000"/>
              <a:gd name="connsiteY38" fmla="*/ 1996307 h 4964369"/>
              <a:gd name="connsiteX39" fmla="*/ 4711774 w 4988000"/>
              <a:gd name="connsiteY39" fmla="*/ 2093938 h 4964369"/>
              <a:gd name="connsiteX40" fmla="*/ 4521274 w 4988000"/>
              <a:gd name="connsiteY40" fmla="*/ 2215382 h 4964369"/>
              <a:gd name="connsiteX41" fmla="*/ 4433168 w 4988000"/>
              <a:gd name="connsiteY41" fmla="*/ 2365401 h 4964369"/>
              <a:gd name="connsiteX42" fmla="*/ 4404770 w 4988000"/>
              <a:gd name="connsiteY42" fmla="*/ 2529814 h 4964369"/>
              <a:gd name="connsiteX43" fmla="*/ 4445074 w 4988000"/>
              <a:gd name="connsiteY43" fmla="*/ 2691632 h 4964369"/>
              <a:gd name="connsiteX44" fmla="*/ 4568899 w 4988000"/>
              <a:gd name="connsiteY44" fmla="*/ 2844032 h 4964369"/>
              <a:gd name="connsiteX45" fmla="*/ 4723680 w 4988000"/>
              <a:gd name="connsiteY45" fmla="*/ 2944045 h 4964369"/>
              <a:gd name="connsiteX46" fmla="*/ 4937993 w 4988000"/>
              <a:gd name="connsiteY46" fmla="*/ 3005957 h 4964369"/>
              <a:gd name="connsiteX47" fmla="*/ 4988000 w 4988000"/>
              <a:gd name="connsiteY47" fmla="*/ 3067870 h 4964369"/>
              <a:gd name="connsiteX48" fmla="*/ 4645098 w 4988000"/>
              <a:gd name="connsiteY48" fmla="*/ 3884638 h 4964369"/>
              <a:gd name="connsiteX49" fmla="*/ 4583187 w 4988000"/>
              <a:gd name="connsiteY49" fmla="*/ 3898926 h 4964369"/>
              <a:gd name="connsiteX50" fmla="*/ 4352205 w 4988000"/>
              <a:gd name="connsiteY50" fmla="*/ 3794152 h 4964369"/>
              <a:gd name="connsiteX51" fmla="*/ 4156942 w 4988000"/>
              <a:gd name="connsiteY51" fmla="*/ 3739381 h 4964369"/>
              <a:gd name="connsiteX52" fmla="*/ 3983112 w 4988000"/>
              <a:gd name="connsiteY52" fmla="*/ 3775101 h 4964369"/>
              <a:gd name="connsiteX53" fmla="*/ 3914055 w 4988000"/>
              <a:gd name="connsiteY53" fmla="*/ 3806057 h 4964369"/>
              <a:gd name="connsiteX54" fmla="*/ 3852142 w 4988000"/>
              <a:gd name="connsiteY54" fmla="*/ 3858445 h 4964369"/>
              <a:gd name="connsiteX55" fmla="*/ 3811662 w 4988000"/>
              <a:gd name="connsiteY55" fmla="*/ 3920357 h 4964369"/>
              <a:gd name="connsiteX56" fmla="*/ 3759274 w 4988000"/>
              <a:gd name="connsiteY56" fmla="*/ 3996557 h 4964369"/>
              <a:gd name="connsiteX57" fmla="*/ 3725937 w 4988000"/>
              <a:gd name="connsiteY57" fmla="*/ 4089426 h 4964369"/>
              <a:gd name="connsiteX58" fmla="*/ 3716412 w 4988000"/>
              <a:gd name="connsiteY58" fmla="*/ 4218013 h 4964369"/>
              <a:gd name="connsiteX59" fmla="*/ 3764037 w 4988000"/>
              <a:gd name="connsiteY59" fmla="*/ 4351363 h 4964369"/>
              <a:gd name="connsiteX60" fmla="*/ 3844999 w 4988000"/>
              <a:gd name="connsiteY60" fmla="*/ 4494238 h 4964369"/>
              <a:gd name="connsiteX61" fmla="*/ 3859286 w 4988000"/>
              <a:gd name="connsiteY61" fmla="*/ 4577581 h 4964369"/>
              <a:gd name="connsiteX62" fmla="*/ 3823760 w 4988000"/>
              <a:gd name="connsiteY62" fmla="*/ 4640535 h 4964369"/>
              <a:gd name="connsiteX63" fmla="*/ 2994152 w 4988000"/>
              <a:gd name="connsiteY63" fmla="*/ 4964369 h 4964369"/>
              <a:gd name="connsiteX64" fmla="*/ 2968700 w 4988000"/>
              <a:gd name="connsiteY64" fmla="*/ 4844281 h 4964369"/>
              <a:gd name="connsiteX65" fmla="*/ 2930599 w 4988000"/>
              <a:gd name="connsiteY65" fmla="*/ 4772844 h 4964369"/>
              <a:gd name="connsiteX66" fmla="*/ 2890118 w 4988000"/>
              <a:gd name="connsiteY66" fmla="*/ 4679975 h 4964369"/>
              <a:gd name="connsiteX67" fmla="*/ 2828205 w 4988000"/>
              <a:gd name="connsiteY67" fmla="*/ 4582344 h 4964369"/>
              <a:gd name="connsiteX68" fmla="*/ 2747243 w 4988000"/>
              <a:gd name="connsiteY68" fmla="*/ 4506144 h 4964369"/>
              <a:gd name="connsiteX69" fmla="*/ 2661518 w 4988000"/>
              <a:gd name="connsiteY69" fmla="*/ 4463281 h 4964369"/>
              <a:gd name="connsiteX70" fmla="*/ 2551980 w 4988000"/>
              <a:gd name="connsiteY70" fmla="*/ 4425181 h 4964369"/>
              <a:gd name="connsiteX71" fmla="*/ 2430537 w 4988000"/>
              <a:gd name="connsiteY71" fmla="*/ 4420419 h 4964369"/>
              <a:gd name="connsiteX72" fmla="*/ 2232893 w 4988000"/>
              <a:gd name="connsiteY72" fmla="*/ 4510906 h 4964369"/>
              <a:gd name="connsiteX73" fmla="*/ 2104305 w 4988000"/>
              <a:gd name="connsiteY73" fmla="*/ 4653781 h 4964369"/>
              <a:gd name="connsiteX74" fmla="*/ 2004293 w 4988000"/>
              <a:gd name="connsiteY74" fmla="*/ 4930006 h 4964369"/>
              <a:gd name="connsiteX75" fmla="*/ 1918568 w 4988000"/>
              <a:gd name="connsiteY75" fmla="*/ 4958581 h 4964369"/>
              <a:gd name="connsiteX76" fmla="*/ 1211337 w 4988000"/>
              <a:gd name="connsiteY76" fmla="*/ 4684737 h 4964369"/>
              <a:gd name="connsiteX77" fmla="*/ 1125612 w 4988000"/>
              <a:gd name="connsiteY77" fmla="*/ 4639493 h 4964369"/>
              <a:gd name="connsiteX78" fmla="*/ 1104180 w 4988000"/>
              <a:gd name="connsiteY78" fmla="*/ 4563293 h 4964369"/>
              <a:gd name="connsiteX79" fmla="*/ 1166094 w 4988000"/>
              <a:gd name="connsiteY79" fmla="*/ 4422799 h 4964369"/>
              <a:gd name="connsiteX80" fmla="*/ 1223242 w 4988000"/>
              <a:gd name="connsiteY80" fmla="*/ 4320406 h 4964369"/>
              <a:gd name="connsiteX81" fmla="*/ 1251818 w 4988000"/>
              <a:gd name="connsiteY81" fmla="*/ 4184674 h 4964369"/>
              <a:gd name="connsiteX82" fmla="*/ 1239911 w 4988000"/>
              <a:gd name="connsiteY82" fmla="*/ 4094186 h 4964369"/>
              <a:gd name="connsiteX83" fmla="*/ 1199430 w 4988000"/>
              <a:gd name="connsiteY83" fmla="*/ 3953693 h 4964369"/>
              <a:gd name="connsiteX84" fmla="*/ 1068461 w 4988000"/>
              <a:gd name="connsiteY84" fmla="*/ 3810818 h 4964369"/>
              <a:gd name="connsiteX85" fmla="*/ 887487 w 4988000"/>
              <a:gd name="connsiteY85" fmla="*/ 3725093 h 4964369"/>
              <a:gd name="connsiteX86" fmla="*/ 730324 w 4988000"/>
              <a:gd name="connsiteY86" fmla="*/ 3727474 h 4964369"/>
              <a:gd name="connsiteX87" fmla="*/ 596974 w 4988000"/>
              <a:gd name="connsiteY87" fmla="*/ 3784624 h 4964369"/>
              <a:gd name="connsiteX88" fmla="*/ 404093 w 4988000"/>
              <a:gd name="connsiteY88" fmla="*/ 3898924 h 4964369"/>
              <a:gd name="connsiteX89" fmla="*/ 352896 w 4988000"/>
              <a:gd name="connsiteY89" fmla="*/ 3888432 h 4964369"/>
              <a:gd name="connsiteX90" fmla="*/ 0 w 4988000"/>
              <a:gd name="connsiteY90" fmla="*/ 3005857 h 4964369"/>
              <a:gd name="connsiteX91" fmla="*/ 51668 w 4988000"/>
              <a:gd name="connsiteY91" fmla="*/ 2958330 h 4964369"/>
              <a:gd name="connsiteX92" fmla="*/ 313605 w 4988000"/>
              <a:gd name="connsiteY92" fmla="*/ 2867843 h 4964369"/>
              <a:gd name="connsiteX93" fmla="*/ 418380 w 4988000"/>
              <a:gd name="connsiteY93" fmla="*/ 2820218 h 4964369"/>
              <a:gd name="connsiteX94" fmla="*/ 487436 w 4988000"/>
              <a:gd name="connsiteY94" fmla="*/ 2763068 h 4964369"/>
              <a:gd name="connsiteX95" fmla="*/ 525537 w 4988000"/>
              <a:gd name="connsiteY95" fmla="*/ 2696393 h 4964369"/>
              <a:gd name="connsiteX96" fmla="*/ 545109 w 4988000"/>
              <a:gd name="connsiteY96" fmla="*/ 2635721 h 4964369"/>
              <a:gd name="connsiteX97" fmla="*/ 568922 w 4988000"/>
              <a:gd name="connsiteY97" fmla="*/ 2520280 h 4964369"/>
              <a:gd name="connsiteX98" fmla="*/ 1649942 w 4988000"/>
              <a:gd name="connsiteY98" fmla="*/ 2520281 h 4964369"/>
              <a:gd name="connsiteX99" fmla="*/ 2513137 w 4988000"/>
              <a:gd name="connsiteY99" fmla="*/ 3383478 h 4964369"/>
              <a:gd name="connsiteX100" fmla="*/ 3376334 w 4988000"/>
              <a:gd name="connsiteY100" fmla="*/ 2520283 h 4964369"/>
              <a:gd name="connsiteX101" fmla="*/ 2513138 w 4988000"/>
              <a:gd name="connsiteY101" fmla="*/ 1657087 h 4964369"/>
              <a:gd name="connsiteX102" fmla="*/ 1649941 w 4988000"/>
              <a:gd name="connsiteY102" fmla="*/ 2520282 h 4964369"/>
              <a:gd name="connsiteX103" fmla="*/ 1649942 w 4988000"/>
              <a:gd name="connsiteY103"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92624 w 4988000"/>
              <a:gd name="connsiteY30" fmla="*/ 396107 h 4964369"/>
              <a:gd name="connsiteX31" fmla="*/ 3740224 w 4988000"/>
              <a:gd name="connsiteY31" fmla="*/ 853307 h 4964369"/>
              <a:gd name="connsiteX32" fmla="*/ 3784674 w 4988000"/>
              <a:gd name="connsiteY32" fmla="*/ 1027932 h 4964369"/>
              <a:gd name="connsiteX33" fmla="*/ 3873574 w 4988000"/>
              <a:gd name="connsiteY33" fmla="*/ 1186682 h 4964369"/>
              <a:gd name="connsiteX34" fmla="*/ 4197424 w 4988000"/>
              <a:gd name="connsiteY34" fmla="*/ 1291457 h 4964369"/>
              <a:gd name="connsiteX35" fmla="*/ 4409355 w 4988000"/>
              <a:gd name="connsiteY35" fmla="*/ 1217638 h 4964369"/>
              <a:gd name="connsiteX36" fmla="*/ 4616524 w 4988000"/>
              <a:gd name="connsiteY36" fmla="*/ 1117626 h 4964369"/>
              <a:gd name="connsiteX37" fmla="*/ 4673869 w 4988000"/>
              <a:gd name="connsiteY37" fmla="*/ 1183474 h 4964369"/>
              <a:gd name="connsiteX38" fmla="*/ 4987999 w 4988000"/>
              <a:gd name="connsiteY38" fmla="*/ 1920107 h 4964369"/>
              <a:gd name="connsiteX39" fmla="*/ 4949899 w 4988000"/>
              <a:gd name="connsiteY39" fmla="*/ 1996307 h 4964369"/>
              <a:gd name="connsiteX40" fmla="*/ 4711774 w 4988000"/>
              <a:gd name="connsiteY40" fmla="*/ 2093938 h 4964369"/>
              <a:gd name="connsiteX41" fmla="*/ 4521274 w 4988000"/>
              <a:gd name="connsiteY41" fmla="*/ 2215382 h 4964369"/>
              <a:gd name="connsiteX42" fmla="*/ 4433168 w 4988000"/>
              <a:gd name="connsiteY42" fmla="*/ 2365401 h 4964369"/>
              <a:gd name="connsiteX43" fmla="*/ 4404770 w 4988000"/>
              <a:gd name="connsiteY43" fmla="*/ 2529814 h 4964369"/>
              <a:gd name="connsiteX44" fmla="*/ 4445074 w 4988000"/>
              <a:gd name="connsiteY44" fmla="*/ 2691632 h 4964369"/>
              <a:gd name="connsiteX45" fmla="*/ 4568899 w 4988000"/>
              <a:gd name="connsiteY45" fmla="*/ 2844032 h 4964369"/>
              <a:gd name="connsiteX46" fmla="*/ 4723680 w 4988000"/>
              <a:gd name="connsiteY46" fmla="*/ 2944045 h 4964369"/>
              <a:gd name="connsiteX47" fmla="*/ 4937993 w 4988000"/>
              <a:gd name="connsiteY47" fmla="*/ 3005957 h 4964369"/>
              <a:gd name="connsiteX48" fmla="*/ 4988000 w 4988000"/>
              <a:gd name="connsiteY48" fmla="*/ 3067870 h 4964369"/>
              <a:gd name="connsiteX49" fmla="*/ 4645098 w 4988000"/>
              <a:gd name="connsiteY49" fmla="*/ 3884638 h 4964369"/>
              <a:gd name="connsiteX50" fmla="*/ 4583187 w 4988000"/>
              <a:gd name="connsiteY50" fmla="*/ 3898926 h 4964369"/>
              <a:gd name="connsiteX51" fmla="*/ 4352205 w 4988000"/>
              <a:gd name="connsiteY51" fmla="*/ 3794152 h 4964369"/>
              <a:gd name="connsiteX52" fmla="*/ 4156942 w 4988000"/>
              <a:gd name="connsiteY52" fmla="*/ 3739381 h 4964369"/>
              <a:gd name="connsiteX53" fmla="*/ 3983112 w 4988000"/>
              <a:gd name="connsiteY53" fmla="*/ 3775101 h 4964369"/>
              <a:gd name="connsiteX54" fmla="*/ 3914055 w 4988000"/>
              <a:gd name="connsiteY54" fmla="*/ 3806057 h 4964369"/>
              <a:gd name="connsiteX55" fmla="*/ 3852142 w 4988000"/>
              <a:gd name="connsiteY55" fmla="*/ 3858445 h 4964369"/>
              <a:gd name="connsiteX56" fmla="*/ 3811662 w 4988000"/>
              <a:gd name="connsiteY56" fmla="*/ 3920357 h 4964369"/>
              <a:gd name="connsiteX57" fmla="*/ 3759274 w 4988000"/>
              <a:gd name="connsiteY57" fmla="*/ 3996557 h 4964369"/>
              <a:gd name="connsiteX58" fmla="*/ 3725937 w 4988000"/>
              <a:gd name="connsiteY58" fmla="*/ 4089426 h 4964369"/>
              <a:gd name="connsiteX59" fmla="*/ 3716412 w 4988000"/>
              <a:gd name="connsiteY59" fmla="*/ 4218013 h 4964369"/>
              <a:gd name="connsiteX60" fmla="*/ 3764037 w 4988000"/>
              <a:gd name="connsiteY60" fmla="*/ 4351363 h 4964369"/>
              <a:gd name="connsiteX61" fmla="*/ 3844999 w 4988000"/>
              <a:gd name="connsiteY61" fmla="*/ 4494238 h 4964369"/>
              <a:gd name="connsiteX62" fmla="*/ 3859286 w 4988000"/>
              <a:gd name="connsiteY62" fmla="*/ 4577581 h 4964369"/>
              <a:gd name="connsiteX63" fmla="*/ 3823760 w 4988000"/>
              <a:gd name="connsiteY63" fmla="*/ 4640535 h 4964369"/>
              <a:gd name="connsiteX64" fmla="*/ 2994152 w 4988000"/>
              <a:gd name="connsiteY64" fmla="*/ 4964369 h 4964369"/>
              <a:gd name="connsiteX65" fmla="*/ 2968700 w 4988000"/>
              <a:gd name="connsiteY65" fmla="*/ 4844281 h 4964369"/>
              <a:gd name="connsiteX66" fmla="*/ 2930599 w 4988000"/>
              <a:gd name="connsiteY66" fmla="*/ 4772844 h 4964369"/>
              <a:gd name="connsiteX67" fmla="*/ 2890118 w 4988000"/>
              <a:gd name="connsiteY67" fmla="*/ 4679975 h 4964369"/>
              <a:gd name="connsiteX68" fmla="*/ 2828205 w 4988000"/>
              <a:gd name="connsiteY68" fmla="*/ 4582344 h 4964369"/>
              <a:gd name="connsiteX69" fmla="*/ 2747243 w 4988000"/>
              <a:gd name="connsiteY69" fmla="*/ 4506144 h 4964369"/>
              <a:gd name="connsiteX70" fmla="*/ 2661518 w 4988000"/>
              <a:gd name="connsiteY70" fmla="*/ 4463281 h 4964369"/>
              <a:gd name="connsiteX71" fmla="*/ 2551980 w 4988000"/>
              <a:gd name="connsiteY71" fmla="*/ 4425181 h 4964369"/>
              <a:gd name="connsiteX72" fmla="*/ 2430537 w 4988000"/>
              <a:gd name="connsiteY72" fmla="*/ 4420419 h 4964369"/>
              <a:gd name="connsiteX73" fmla="*/ 2232893 w 4988000"/>
              <a:gd name="connsiteY73" fmla="*/ 4510906 h 4964369"/>
              <a:gd name="connsiteX74" fmla="*/ 2104305 w 4988000"/>
              <a:gd name="connsiteY74" fmla="*/ 4653781 h 4964369"/>
              <a:gd name="connsiteX75" fmla="*/ 2004293 w 4988000"/>
              <a:gd name="connsiteY75" fmla="*/ 4930006 h 4964369"/>
              <a:gd name="connsiteX76" fmla="*/ 1918568 w 4988000"/>
              <a:gd name="connsiteY76" fmla="*/ 4958581 h 4964369"/>
              <a:gd name="connsiteX77" fmla="*/ 1211337 w 4988000"/>
              <a:gd name="connsiteY77" fmla="*/ 4684737 h 4964369"/>
              <a:gd name="connsiteX78" fmla="*/ 1125612 w 4988000"/>
              <a:gd name="connsiteY78" fmla="*/ 4639493 h 4964369"/>
              <a:gd name="connsiteX79" fmla="*/ 1104180 w 4988000"/>
              <a:gd name="connsiteY79" fmla="*/ 4563293 h 4964369"/>
              <a:gd name="connsiteX80" fmla="*/ 1166094 w 4988000"/>
              <a:gd name="connsiteY80" fmla="*/ 4422799 h 4964369"/>
              <a:gd name="connsiteX81" fmla="*/ 1223242 w 4988000"/>
              <a:gd name="connsiteY81" fmla="*/ 4320406 h 4964369"/>
              <a:gd name="connsiteX82" fmla="*/ 1251818 w 4988000"/>
              <a:gd name="connsiteY82" fmla="*/ 4184674 h 4964369"/>
              <a:gd name="connsiteX83" fmla="*/ 1239911 w 4988000"/>
              <a:gd name="connsiteY83" fmla="*/ 4094186 h 4964369"/>
              <a:gd name="connsiteX84" fmla="*/ 1199430 w 4988000"/>
              <a:gd name="connsiteY84" fmla="*/ 3953693 h 4964369"/>
              <a:gd name="connsiteX85" fmla="*/ 1068461 w 4988000"/>
              <a:gd name="connsiteY85" fmla="*/ 3810818 h 4964369"/>
              <a:gd name="connsiteX86" fmla="*/ 887487 w 4988000"/>
              <a:gd name="connsiteY86" fmla="*/ 3725093 h 4964369"/>
              <a:gd name="connsiteX87" fmla="*/ 730324 w 4988000"/>
              <a:gd name="connsiteY87" fmla="*/ 3727474 h 4964369"/>
              <a:gd name="connsiteX88" fmla="*/ 596974 w 4988000"/>
              <a:gd name="connsiteY88" fmla="*/ 3784624 h 4964369"/>
              <a:gd name="connsiteX89" fmla="*/ 404093 w 4988000"/>
              <a:gd name="connsiteY89" fmla="*/ 3898924 h 4964369"/>
              <a:gd name="connsiteX90" fmla="*/ 352896 w 4988000"/>
              <a:gd name="connsiteY90" fmla="*/ 3888432 h 4964369"/>
              <a:gd name="connsiteX91" fmla="*/ 0 w 4988000"/>
              <a:gd name="connsiteY91" fmla="*/ 3005857 h 4964369"/>
              <a:gd name="connsiteX92" fmla="*/ 51668 w 4988000"/>
              <a:gd name="connsiteY92" fmla="*/ 2958330 h 4964369"/>
              <a:gd name="connsiteX93" fmla="*/ 313605 w 4988000"/>
              <a:gd name="connsiteY93" fmla="*/ 2867843 h 4964369"/>
              <a:gd name="connsiteX94" fmla="*/ 418380 w 4988000"/>
              <a:gd name="connsiteY94" fmla="*/ 2820218 h 4964369"/>
              <a:gd name="connsiteX95" fmla="*/ 487436 w 4988000"/>
              <a:gd name="connsiteY95" fmla="*/ 2763068 h 4964369"/>
              <a:gd name="connsiteX96" fmla="*/ 525537 w 4988000"/>
              <a:gd name="connsiteY96" fmla="*/ 2696393 h 4964369"/>
              <a:gd name="connsiteX97" fmla="*/ 545109 w 4988000"/>
              <a:gd name="connsiteY97" fmla="*/ 2635721 h 4964369"/>
              <a:gd name="connsiteX98" fmla="*/ 568922 w 4988000"/>
              <a:gd name="connsiteY98" fmla="*/ 2520280 h 4964369"/>
              <a:gd name="connsiteX99" fmla="*/ 1649942 w 4988000"/>
              <a:gd name="connsiteY99" fmla="*/ 2520281 h 4964369"/>
              <a:gd name="connsiteX100" fmla="*/ 2513137 w 4988000"/>
              <a:gd name="connsiteY100" fmla="*/ 3383478 h 4964369"/>
              <a:gd name="connsiteX101" fmla="*/ 3376334 w 4988000"/>
              <a:gd name="connsiteY101" fmla="*/ 2520283 h 4964369"/>
              <a:gd name="connsiteX102" fmla="*/ 2513138 w 4988000"/>
              <a:gd name="connsiteY102" fmla="*/ 1657087 h 4964369"/>
              <a:gd name="connsiteX103" fmla="*/ 1649941 w 4988000"/>
              <a:gd name="connsiteY103" fmla="*/ 2520282 h 4964369"/>
              <a:gd name="connsiteX104" fmla="*/ 1649942 w 4988000"/>
              <a:gd name="connsiteY104"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92624 w 4988000"/>
              <a:gd name="connsiteY30" fmla="*/ 396107 h 4964369"/>
              <a:gd name="connsiteX31" fmla="*/ 3740224 w 4988000"/>
              <a:gd name="connsiteY31" fmla="*/ 853307 h 4964369"/>
              <a:gd name="connsiteX32" fmla="*/ 3784674 w 4988000"/>
              <a:gd name="connsiteY32" fmla="*/ 1027932 h 4964369"/>
              <a:gd name="connsiteX33" fmla="*/ 3873574 w 4988000"/>
              <a:gd name="connsiteY33" fmla="*/ 1186682 h 4964369"/>
              <a:gd name="connsiteX34" fmla="*/ 4011687 w 4988000"/>
              <a:gd name="connsiteY34" fmla="*/ 1265263 h 4964369"/>
              <a:gd name="connsiteX35" fmla="*/ 4197424 w 4988000"/>
              <a:gd name="connsiteY35" fmla="*/ 1291457 h 4964369"/>
              <a:gd name="connsiteX36" fmla="*/ 4409355 w 4988000"/>
              <a:gd name="connsiteY36" fmla="*/ 1217638 h 4964369"/>
              <a:gd name="connsiteX37" fmla="*/ 4616524 w 4988000"/>
              <a:gd name="connsiteY37" fmla="*/ 1117626 h 4964369"/>
              <a:gd name="connsiteX38" fmla="*/ 4673869 w 4988000"/>
              <a:gd name="connsiteY38" fmla="*/ 1183474 h 4964369"/>
              <a:gd name="connsiteX39" fmla="*/ 4987999 w 4988000"/>
              <a:gd name="connsiteY39" fmla="*/ 1920107 h 4964369"/>
              <a:gd name="connsiteX40" fmla="*/ 4949899 w 4988000"/>
              <a:gd name="connsiteY40" fmla="*/ 1996307 h 4964369"/>
              <a:gd name="connsiteX41" fmla="*/ 4711774 w 4988000"/>
              <a:gd name="connsiteY41" fmla="*/ 2093938 h 4964369"/>
              <a:gd name="connsiteX42" fmla="*/ 4521274 w 4988000"/>
              <a:gd name="connsiteY42" fmla="*/ 2215382 h 4964369"/>
              <a:gd name="connsiteX43" fmla="*/ 4433168 w 4988000"/>
              <a:gd name="connsiteY43" fmla="*/ 2365401 h 4964369"/>
              <a:gd name="connsiteX44" fmla="*/ 4404770 w 4988000"/>
              <a:gd name="connsiteY44" fmla="*/ 2529814 h 4964369"/>
              <a:gd name="connsiteX45" fmla="*/ 4445074 w 4988000"/>
              <a:gd name="connsiteY45" fmla="*/ 2691632 h 4964369"/>
              <a:gd name="connsiteX46" fmla="*/ 4568899 w 4988000"/>
              <a:gd name="connsiteY46" fmla="*/ 2844032 h 4964369"/>
              <a:gd name="connsiteX47" fmla="*/ 4723680 w 4988000"/>
              <a:gd name="connsiteY47" fmla="*/ 2944045 h 4964369"/>
              <a:gd name="connsiteX48" fmla="*/ 4937993 w 4988000"/>
              <a:gd name="connsiteY48" fmla="*/ 3005957 h 4964369"/>
              <a:gd name="connsiteX49" fmla="*/ 4988000 w 4988000"/>
              <a:gd name="connsiteY49" fmla="*/ 3067870 h 4964369"/>
              <a:gd name="connsiteX50" fmla="*/ 4645098 w 4988000"/>
              <a:gd name="connsiteY50" fmla="*/ 3884638 h 4964369"/>
              <a:gd name="connsiteX51" fmla="*/ 4583187 w 4988000"/>
              <a:gd name="connsiteY51" fmla="*/ 3898926 h 4964369"/>
              <a:gd name="connsiteX52" fmla="*/ 4352205 w 4988000"/>
              <a:gd name="connsiteY52" fmla="*/ 3794152 h 4964369"/>
              <a:gd name="connsiteX53" fmla="*/ 4156942 w 4988000"/>
              <a:gd name="connsiteY53" fmla="*/ 3739381 h 4964369"/>
              <a:gd name="connsiteX54" fmla="*/ 3983112 w 4988000"/>
              <a:gd name="connsiteY54" fmla="*/ 3775101 h 4964369"/>
              <a:gd name="connsiteX55" fmla="*/ 3914055 w 4988000"/>
              <a:gd name="connsiteY55" fmla="*/ 3806057 h 4964369"/>
              <a:gd name="connsiteX56" fmla="*/ 3852142 w 4988000"/>
              <a:gd name="connsiteY56" fmla="*/ 3858445 h 4964369"/>
              <a:gd name="connsiteX57" fmla="*/ 3811662 w 4988000"/>
              <a:gd name="connsiteY57" fmla="*/ 3920357 h 4964369"/>
              <a:gd name="connsiteX58" fmla="*/ 3759274 w 4988000"/>
              <a:gd name="connsiteY58" fmla="*/ 3996557 h 4964369"/>
              <a:gd name="connsiteX59" fmla="*/ 3725937 w 4988000"/>
              <a:gd name="connsiteY59" fmla="*/ 4089426 h 4964369"/>
              <a:gd name="connsiteX60" fmla="*/ 3716412 w 4988000"/>
              <a:gd name="connsiteY60" fmla="*/ 4218013 h 4964369"/>
              <a:gd name="connsiteX61" fmla="*/ 3764037 w 4988000"/>
              <a:gd name="connsiteY61" fmla="*/ 4351363 h 4964369"/>
              <a:gd name="connsiteX62" fmla="*/ 3844999 w 4988000"/>
              <a:gd name="connsiteY62" fmla="*/ 4494238 h 4964369"/>
              <a:gd name="connsiteX63" fmla="*/ 3859286 w 4988000"/>
              <a:gd name="connsiteY63" fmla="*/ 4577581 h 4964369"/>
              <a:gd name="connsiteX64" fmla="*/ 3823760 w 4988000"/>
              <a:gd name="connsiteY64" fmla="*/ 4640535 h 4964369"/>
              <a:gd name="connsiteX65" fmla="*/ 2994152 w 4988000"/>
              <a:gd name="connsiteY65" fmla="*/ 4964369 h 4964369"/>
              <a:gd name="connsiteX66" fmla="*/ 2968700 w 4988000"/>
              <a:gd name="connsiteY66" fmla="*/ 4844281 h 4964369"/>
              <a:gd name="connsiteX67" fmla="*/ 2930599 w 4988000"/>
              <a:gd name="connsiteY67" fmla="*/ 4772844 h 4964369"/>
              <a:gd name="connsiteX68" fmla="*/ 2890118 w 4988000"/>
              <a:gd name="connsiteY68" fmla="*/ 4679975 h 4964369"/>
              <a:gd name="connsiteX69" fmla="*/ 2828205 w 4988000"/>
              <a:gd name="connsiteY69" fmla="*/ 4582344 h 4964369"/>
              <a:gd name="connsiteX70" fmla="*/ 2747243 w 4988000"/>
              <a:gd name="connsiteY70" fmla="*/ 4506144 h 4964369"/>
              <a:gd name="connsiteX71" fmla="*/ 2661518 w 4988000"/>
              <a:gd name="connsiteY71" fmla="*/ 4463281 h 4964369"/>
              <a:gd name="connsiteX72" fmla="*/ 2551980 w 4988000"/>
              <a:gd name="connsiteY72" fmla="*/ 4425181 h 4964369"/>
              <a:gd name="connsiteX73" fmla="*/ 2430537 w 4988000"/>
              <a:gd name="connsiteY73" fmla="*/ 4420419 h 4964369"/>
              <a:gd name="connsiteX74" fmla="*/ 2232893 w 4988000"/>
              <a:gd name="connsiteY74" fmla="*/ 4510906 h 4964369"/>
              <a:gd name="connsiteX75" fmla="*/ 2104305 w 4988000"/>
              <a:gd name="connsiteY75" fmla="*/ 4653781 h 4964369"/>
              <a:gd name="connsiteX76" fmla="*/ 2004293 w 4988000"/>
              <a:gd name="connsiteY76" fmla="*/ 4930006 h 4964369"/>
              <a:gd name="connsiteX77" fmla="*/ 1918568 w 4988000"/>
              <a:gd name="connsiteY77" fmla="*/ 4958581 h 4964369"/>
              <a:gd name="connsiteX78" fmla="*/ 1211337 w 4988000"/>
              <a:gd name="connsiteY78" fmla="*/ 4684737 h 4964369"/>
              <a:gd name="connsiteX79" fmla="*/ 1125612 w 4988000"/>
              <a:gd name="connsiteY79" fmla="*/ 4639493 h 4964369"/>
              <a:gd name="connsiteX80" fmla="*/ 1104180 w 4988000"/>
              <a:gd name="connsiteY80" fmla="*/ 4563293 h 4964369"/>
              <a:gd name="connsiteX81" fmla="*/ 1166094 w 4988000"/>
              <a:gd name="connsiteY81" fmla="*/ 4422799 h 4964369"/>
              <a:gd name="connsiteX82" fmla="*/ 1223242 w 4988000"/>
              <a:gd name="connsiteY82" fmla="*/ 4320406 h 4964369"/>
              <a:gd name="connsiteX83" fmla="*/ 1251818 w 4988000"/>
              <a:gd name="connsiteY83" fmla="*/ 4184674 h 4964369"/>
              <a:gd name="connsiteX84" fmla="*/ 1239911 w 4988000"/>
              <a:gd name="connsiteY84" fmla="*/ 4094186 h 4964369"/>
              <a:gd name="connsiteX85" fmla="*/ 1199430 w 4988000"/>
              <a:gd name="connsiteY85" fmla="*/ 3953693 h 4964369"/>
              <a:gd name="connsiteX86" fmla="*/ 1068461 w 4988000"/>
              <a:gd name="connsiteY86" fmla="*/ 3810818 h 4964369"/>
              <a:gd name="connsiteX87" fmla="*/ 887487 w 4988000"/>
              <a:gd name="connsiteY87" fmla="*/ 3725093 h 4964369"/>
              <a:gd name="connsiteX88" fmla="*/ 730324 w 4988000"/>
              <a:gd name="connsiteY88" fmla="*/ 3727474 h 4964369"/>
              <a:gd name="connsiteX89" fmla="*/ 596974 w 4988000"/>
              <a:gd name="connsiteY89" fmla="*/ 3784624 h 4964369"/>
              <a:gd name="connsiteX90" fmla="*/ 404093 w 4988000"/>
              <a:gd name="connsiteY90" fmla="*/ 3898924 h 4964369"/>
              <a:gd name="connsiteX91" fmla="*/ 352896 w 4988000"/>
              <a:gd name="connsiteY91" fmla="*/ 3888432 h 4964369"/>
              <a:gd name="connsiteX92" fmla="*/ 0 w 4988000"/>
              <a:gd name="connsiteY92" fmla="*/ 3005857 h 4964369"/>
              <a:gd name="connsiteX93" fmla="*/ 51668 w 4988000"/>
              <a:gd name="connsiteY93" fmla="*/ 2958330 h 4964369"/>
              <a:gd name="connsiteX94" fmla="*/ 313605 w 4988000"/>
              <a:gd name="connsiteY94" fmla="*/ 2867843 h 4964369"/>
              <a:gd name="connsiteX95" fmla="*/ 418380 w 4988000"/>
              <a:gd name="connsiteY95" fmla="*/ 2820218 h 4964369"/>
              <a:gd name="connsiteX96" fmla="*/ 487436 w 4988000"/>
              <a:gd name="connsiteY96" fmla="*/ 2763068 h 4964369"/>
              <a:gd name="connsiteX97" fmla="*/ 525537 w 4988000"/>
              <a:gd name="connsiteY97" fmla="*/ 2696393 h 4964369"/>
              <a:gd name="connsiteX98" fmla="*/ 545109 w 4988000"/>
              <a:gd name="connsiteY98" fmla="*/ 2635721 h 4964369"/>
              <a:gd name="connsiteX99" fmla="*/ 568922 w 4988000"/>
              <a:gd name="connsiteY99" fmla="*/ 2520280 h 4964369"/>
              <a:gd name="connsiteX100" fmla="*/ 1649942 w 4988000"/>
              <a:gd name="connsiteY100" fmla="*/ 2520281 h 4964369"/>
              <a:gd name="connsiteX101" fmla="*/ 2513137 w 4988000"/>
              <a:gd name="connsiteY101" fmla="*/ 3383478 h 4964369"/>
              <a:gd name="connsiteX102" fmla="*/ 3376334 w 4988000"/>
              <a:gd name="connsiteY102" fmla="*/ 2520283 h 4964369"/>
              <a:gd name="connsiteX103" fmla="*/ 2513138 w 4988000"/>
              <a:gd name="connsiteY103" fmla="*/ 1657087 h 4964369"/>
              <a:gd name="connsiteX104" fmla="*/ 1649941 w 4988000"/>
              <a:gd name="connsiteY104" fmla="*/ 2520282 h 4964369"/>
              <a:gd name="connsiteX105" fmla="*/ 1649942 w 4988000"/>
              <a:gd name="connsiteY105"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92624 w 4988000"/>
              <a:gd name="connsiteY30" fmla="*/ 396107 h 4964369"/>
              <a:gd name="connsiteX31" fmla="*/ 3773562 w 4988000"/>
              <a:gd name="connsiteY31" fmla="*/ 658045 h 4964369"/>
              <a:gd name="connsiteX32" fmla="*/ 3740224 w 4988000"/>
              <a:gd name="connsiteY32" fmla="*/ 853307 h 4964369"/>
              <a:gd name="connsiteX33" fmla="*/ 3784674 w 4988000"/>
              <a:gd name="connsiteY33" fmla="*/ 1027932 h 4964369"/>
              <a:gd name="connsiteX34" fmla="*/ 3873574 w 4988000"/>
              <a:gd name="connsiteY34" fmla="*/ 1186682 h 4964369"/>
              <a:gd name="connsiteX35" fmla="*/ 4011687 w 4988000"/>
              <a:gd name="connsiteY35" fmla="*/ 1265263 h 4964369"/>
              <a:gd name="connsiteX36" fmla="*/ 4197424 w 4988000"/>
              <a:gd name="connsiteY36" fmla="*/ 1291457 h 4964369"/>
              <a:gd name="connsiteX37" fmla="*/ 4409355 w 4988000"/>
              <a:gd name="connsiteY37" fmla="*/ 1217638 h 4964369"/>
              <a:gd name="connsiteX38" fmla="*/ 4616524 w 4988000"/>
              <a:gd name="connsiteY38" fmla="*/ 1117626 h 4964369"/>
              <a:gd name="connsiteX39" fmla="*/ 4673869 w 4988000"/>
              <a:gd name="connsiteY39" fmla="*/ 1183474 h 4964369"/>
              <a:gd name="connsiteX40" fmla="*/ 4987999 w 4988000"/>
              <a:gd name="connsiteY40" fmla="*/ 1920107 h 4964369"/>
              <a:gd name="connsiteX41" fmla="*/ 4949899 w 4988000"/>
              <a:gd name="connsiteY41" fmla="*/ 1996307 h 4964369"/>
              <a:gd name="connsiteX42" fmla="*/ 4711774 w 4988000"/>
              <a:gd name="connsiteY42" fmla="*/ 2093938 h 4964369"/>
              <a:gd name="connsiteX43" fmla="*/ 4521274 w 4988000"/>
              <a:gd name="connsiteY43" fmla="*/ 2215382 h 4964369"/>
              <a:gd name="connsiteX44" fmla="*/ 4433168 w 4988000"/>
              <a:gd name="connsiteY44" fmla="*/ 2365401 h 4964369"/>
              <a:gd name="connsiteX45" fmla="*/ 4404770 w 4988000"/>
              <a:gd name="connsiteY45" fmla="*/ 2529814 h 4964369"/>
              <a:gd name="connsiteX46" fmla="*/ 4445074 w 4988000"/>
              <a:gd name="connsiteY46" fmla="*/ 2691632 h 4964369"/>
              <a:gd name="connsiteX47" fmla="*/ 4568899 w 4988000"/>
              <a:gd name="connsiteY47" fmla="*/ 2844032 h 4964369"/>
              <a:gd name="connsiteX48" fmla="*/ 4723680 w 4988000"/>
              <a:gd name="connsiteY48" fmla="*/ 2944045 h 4964369"/>
              <a:gd name="connsiteX49" fmla="*/ 4937993 w 4988000"/>
              <a:gd name="connsiteY49" fmla="*/ 3005957 h 4964369"/>
              <a:gd name="connsiteX50" fmla="*/ 4988000 w 4988000"/>
              <a:gd name="connsiteY50" fmla="*/ 3067870 h 4964369"/>
              <a:gd name="connsiteX51" fmla="*/ 4645098 w 4988000"/>
              <a:gd name="connsiteY51" fmla="*/ 3884638 h 4964369"/>
              <a:gd name="connsiteX52" fmla="*/ 4583187 w 4988000"/>
              <a:gd name="connsiteY52" fmla="*/ 3898926 h 4964369"/>
              <a:gd name="connsiteX53" fmla="*/ 4352205 w 4988000"/>
              <a:gd name="connsiteY53" fmla="*/ 3794152 h 4964369"/>
              <a:gd name="connsiteX54" fmla="*/ 4156942 w 4988000"/>
              <a:gd name="connsiteY54" fmla="*/ 3739381 h 4964369"/>
              <a:gd name="connsiteX55" fmla="*/ 3983112 w 4988000"/>
              <a:gd name="connsiteY55" fmla="*/ 3775101 h 4964369"/>
              <a:gd name="connsiteX56" fmla="*/ 3914055 w 4988000"/>
              <a:gd name="connsiteY56" fmla="*/ 3806057 h 4964369"/>
              <a:gd name="connsiteX57" fmla="*/ 3852142 w 4988000"/>
              <a:gd name="connsiteY57" fmla="*/ 3858445 h 4964369"/>
              <a:gd name="connsiteX58" fmla="*/ 3811662 w 4988000"/>
              <a:gd name="connsiteY58" fmla="*/ 3920357 h 4964369"/>
              <a:gd name="connsiteX59" fmla="*/ 3759274 w 4988000"/>
              <a:gd name="connsiteY59" fmla="*/ 3996557 h 4964369"/>
              <a:gd name="connsiteX60" fmla="*/ 3725937 w 4988000"/>
              <a:gd name="connsiteY60" fmla="*/ 4089426 h 4964369"/>
              <a:gd name="connsiteX61" fmla="*/ 3716412 w 4988000"/>
              <a:gd name="connsiteY61" fmla="*/ 4218013 h 4964369"/>
              <a:gd name="connsiteX62" fmla="*/ 3764037 w 4988000"/>
              <a:gd name="connsiteY62" fmla="*/ 4351363 h 4964369"/>
              <a:gd name="connsiteX63" fmla="*/ 3844999 w 4988000"/>
              <a:gd name="connsiteY63" fmla="*/ 4494238 h 4964369"/>
              <a:gd name="connsiteX64" fmla="*/ 3859286 w 4988000"/>
              <a:gd name="connsiteY64" fmla="*/ 4577581 h 4964369"/>
              <a:gd name="connsiteX65" fmla="*/ 3823760 w 4988000"/>
              <a:gd name="connsiteY65" fmla="*/ 4640535 h 4964369"/>
              <a:gd name="connsiteX66" fmla="*/ 2994152 w 4988000"/>
              <a:gd name="connsiteY66" fmla="*/ 4964369 h 4964369"/>
              <a:gd name="connsiteX67" fmla="*/ 2968700 w 4988000"/>
              <a:gd name="connsiteY67" fmla="*/ 4844281 h 4964369"/>
              <a:gd name="connsiteX68" fmla="*/ 2930599 w 4988000"/>
              <a:gd name="connsiteY68" fmla="*/ 4772844 h 4964369"/>
              <a:gd name="connsiteX69" fmla="*/ 2890118 w 4988000"/>
              <a:gd name="connsiteY69" fmla="*/ 4679975 h 4964369"/>
              <a:gd name="connsiteX70" fmla="*/ 2828205 w 4988000"/>
              <a:gd name="connsiteY70" fmla="*/ 4582344 h 4964369"/>
              <a:gd name="connsiteX71" fmla="*/ 2747243 w 4988000"/>
              <a:gd name="connsiteY71" fmla="*/ 4506144 h 4964369"/>
              <a:gd name="connsiteX72" fmla="*/ 2661518 w 4988000"/>
              <a:gd name="connsiteY72" fmla="*/ 4463281 h 4964369"/>
              <a:gd name="connsiteX73" fmla="*/ 2551980 w 4988000"/>
              <a:gd name="connsiteY73" fmla="*/ 4425181 h 4964369"/>
              <a:gd name="connsiteX74" fmla="*/ 2430537 w 4988000"/>
              <a:gd name="connsiteY74" fmla="*/ 4420419 h 4964369"/>
              <a:gd name="connsiteX75" fmla="*/ 2232893 w 4988000"/>
              <a:gd name="connsiteY75" fmla="*/ 4510906 h 4964369"/>
              <a:gd name="connsiteX76" fmla="*/ 2104305 w 4988000"/>
              <a:gd name="connsiteY76" fmla="*/ 4653781 h 4964369"/>
              <a:gd name="connsiteX77" fmla="*/ 2004293 w 4988000"/>
              <a:gd name="connsiteY77" fmla="*/ 4930006 h 4964369"/>
              <a:gd name="connsiteX78" fmla="*/ 1918568 w 4988000"/>
              <a:gd name="connsiteY78" fmla="*/ 4958581 h 4964369"/>
              <a:gd name="connsiteX79" fmla="*/ 1211337 w 4988000"/>
              <a:gd name="connsiteY79" fmla="*/ 4684737 h 4964369"/>
              <a:gd name="connsiteX80" fmla="*/ 1125612 w 4988000"/>
              <a:gd name="connsiteY80" fmla="*/ 4639493 h 4964369"/>
              <a:gd name="connsiteX81" fmla="*/ 1104180 w 4988000"/>
              <a:gd name="connsiteY81" fmla="*/ 4563293 h 4964369"/>
              <a:gd name="connsiteX82" fmla="*/ 1166094 w 4988000"/>
              <a:gd name="connsiteY82" fmla="*/ 4422799 h 4964369"/>
              <a:gd name="connsiteX83" fmla="*/ 1223242 w 4988000"/>
              <a:gd name="connsiteY83" fmla="*/ 4320406 h 4964369"/>
              <a:gd name="connsiteX84" fmla="*/ 1251818 w 4988000"/>
              <a:gd name="connsiteY84" fmla="*/ 4184674 h 4964369"/>
              <a:gd name="connsiteX85" fmla="*/ 1239911 w 4988000"/>
              <a:gd name="connsiteY85" fmla="*/ 4094186 h 4964369"/>
              <a:gd name="connsiteX86" fmla="*/ 1199430 w 4988000"/>
              <a:gd name="connsiteY86" fmla="*/ 3953693 h 4964369"/>
              <a:gd name="connsiteX87" fmla="*/ 1068461 w 4988000"/>
              <a:gd name="connsiteY87" fmla="*/ 3810818 h 4964369"/>
              <a:gd name="connsiteX88" fmla="*/ 887487 w 4988000"/>
              <a:gd name="connsiteY88" fmla="*/ 3725093 h 4964369"/>
              <a:gd name="connsiteX89" fmla="*/ 730324 w 4988000"/>
              <a:gd name="connsiteY89" fmla="*/ 3727474 h 4964369"/>
              <a:gd name="connsiteX90" fmla="*/ 596974 w 4988000"/>
              <a:gd name="connsiteY90" fmla="*/ 3784624 h 4964369"/>
              <a:gd name="connsiteX91" fmla="*/ 404093 w 4988000"/>
              <a:gd name="connsiteY91" fmla="*/ 3898924 h 4964369"/>
              <a:gd name="connsiteX92" fmla="*/ 352896 w 4988000"/>
              <a:gd name="connsiteY92" fmla="*/ 3888432 h 4964369"/>
              <a:gd name="connsiteX93" fmla="*/ 0 w 4988000"/>
              <a:gd name="connsiteY93" fmla="*/ 3005857 h 4964369"/>
              <a:gd name="connsiteX94" fmla="*/ 51668 w 4988000"/>
              <a:gd name="connsiteY94" fmla="*/ 2958330 h 4964369"/>
              <a:gd name="connsiteX95" fmla="*/ 313605 w 4988000"/>
              <a:gd name="connsiteY95" fmla="*/ 2867843 h 4964369"/>
              <a:gd name="connsiteX96" fmla="*/ 418380 w 4988000"/>
              <a:gd name="connsiteY96" fmla="*/ 2820218 h 4964369"/>
              <a:gd name="connsiteX97" fmla="*/ 487436 w 4988000"/>
              <a:gd name="connsiteY97" fmla="*/ 2763068 h 4964369"/>
              <a:gd name="connsiteX98" fmla="*/ 525537 w 4988000"/>
              <a:gd name="connsiteY98" fmla="*/ 2696393 h 4964369"/>
              <a:gd name="connsiteX99" fmla="*/ 545109 w 4988000"/>
              <a:gd name="connsiteY99" fmla="*/ 2635721 h 4964369"/>
              <a:gd name="connsiteX100" fmla="*/ 568922 w 4988000"/>
              <a:gd name="connsiteY100" fmla="*/ 2520280 h 4964369"/>
              <a:gd name="connsiteX101" fmla="*/ 1649942 w 4988000"/>
              <a:gd name="connsiteY101" fmla="*/ 2520281 h 4964369"/>
              <a:gd name="connsiteX102" fmla="*/ 2513137 w 4988000"/>
              <a:gd name="connsiteY102" fmla="*/ 3383478 h 4964369"/>
              <a:gd name="connsiteX103" fmla="*/ 3376334 w 4988000"/>
              <a:gd name="connsiteY103" fmla="*/ 2520283 h 4964369"/>
              <a:gd name="connsiteX104" fmla="*/ 2513138 w 4988000"/>
              <a:gd name="connsiteY104" fmla="*/ 1657087 h 4964369"/>
              <a:gd name="connsiteX105" fmla="*/ 1649941 w 4988000"/>
              <a:gd name="connsiteY105" fmla="*/ 2520282 h 4964369"/>
              <a:gd name="connsiteX106" fmla="*/ 1649942 w 4988000"/>
              <a:gd name="connsiteY106"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92624 w 4988000"/>
              <a:gd name="connsiteY30" fmla="*/ 424682 h 4964369"/>
              <a:gd name="connsiteX31" fmla="*/ 3773562 w 4988000"/>
              <a:gd name="connsiteY31" fmla="*/ 658045 h 4964369"/>
              <a:gd name="connsiteX32" fmla="*/ 3740224 w 4988000"/>
              <a:gd name="connsiteY32" fmla="*/ 853307 h 4964369"/>
              <a:gd name="connsiteX33" fmla="*/ 3784674 w 4988000"/>
              <a:gd name="connsiteY33" fmla="*/ 1027932 h 4964369"/>
              <a:gd name="connsiteX34" fmla="*/ 3873574 w 4988000"/>
              <a:gd name="connsiteY34" fmla="*/ 1186682 h 4964369"/>
              <a:gd name="connsiteX35" fmla="*/ 4011687 w 4988000"/>
              <a:gd name="connsiteY35" fmla="*/ 1265263 h 4964369"/>
              <a:gd name="connsiteX36" fmla="*/ 4197424 w 4988000"/>
              <a:gd name="connsiteY36" fmla="*/ 1291457 h 4964369"/>
              <a:gd name="connsiteX37" fmla="*/ 4409355 w 4988000"/>
              <a:gd name="connsiteY37" fmla="*/ 1217638 h 4964369"/>
              <a:gd name="connsiteX38" fmla="*/ 4616524 w 4988000"/>
              <a:gd name="connsiteY38" fmla="*/ 1117626 h 4964369"/>
              <a:gd name="connsiteX39" fmla="*/ 4673869 w 4988000"/>
              <a:gd name="connsiteY39" fmla="*/ 1183474 h 4964369"/>
              <a:gd name="connsiteX40" fmla="*/ 4987999 w 4988000"/>
              <a:gd name="connsiteY40" fmla="*/ 1920107 h 4964369"/>
              <a:gd name="connsiteX41" fmla="*/ 4949899 w 4988000"/>
              <a:gd name="connsiteY41" fmla="*/ 1996307 h 4964369"/>
              <a:gd name="connsiteX42" fmla="*/ 4711774 w 4988000"/>
              <a:gd name="connsiteY42" fmla="*/ 2093938 h 4964369"/>
              <a:gd name="connsiteX43" fmla="*/ 4521274 w 4988000"/>
              <a:gd name="connsiteY43" fmla="*/ 2215382 h 4964369"/>
              <a:gd name="connsiteX44" fmla="*/ 4433168 w 4988000"/>
              <a:gd name="connsiteY44" fmla="*/ 2365401 h 4964369"/>
              <a:gd name="connsiteX45" fmla="*/ 4404770 w 4988000"/>
              <a:gd name="connsiteY45" fmla="*/ 2529814 h 4964369"/>
              <a:gd name="connsiteX46" fmla="*/ 4445074 w 4988000"/>
              <a:gd name="connsiteY46" fmla="*/ 2691632 h 4964369"/>
              <a:gd name="connsiteX47" fmla="*/ 4568899 w 4988000"/>
              <a:gd name="connsiteY47" fmla="*/ 2844032 h 4964369"/>
              <a:gd name="connsiteX48" fmla="*/ 4723680 w 4988000"/>
              <a:gd name="connsiteY48" fmla="*/ 2944045 h 4964369"/>
              <a:gd name="connsiteX49" fmla="*/ 4937993 w 4988000"/>
              <a:gd name="connsiteY49" fmla="*/ 3005957 h 4964369"/>
              <a:gd name="connsiteX50" fmla="*/ 4988000 w 4988000"/>
              <a:gd name="connsiteY50" fmla="*/ 3067870 h 4964369"/>
              <a:gd name="connsiteX51" fmla="*/ 4645098 w 4988000"/>
              <a:gd name="connsiteY51" fmla="*/ 3884638 h 4964369"/>
              <a:gd name="connsiteX52" fmla="*/ 4583187 w 4988000"/>
              <a:gd name="connsiteY52" fmla="*/ 3898926 h 4964369"/>
              <a:gd name="connsiteX53" fmla="*/ 4352205 w 4988000"/>
              <a:gd name="connsiteY53" fmla="*/ 3794152 h 4964369"/>
              <a:gd name="connsiteX54" fmla="*/ 4156942 w 4988000"/>
              <a:gd name="connsiteY54" fmla="*/ 3739381 h 4964369"/>
              <a:gd name="connsiteX55" fmla="*/ 3983112 w 4988000"/>
              <a:gd name="connsiteY55" fmla="*/ 3775101 h 4964369"/>
              <a:gd name="connsiteX56" fmla="*/ 3914055 w 4988000"/>
              <a:gd name="connsiteY56" fmla="*/ 3806057 h 4964369"/>
              <a:gd name="connsiteX57" fmla="*/ 3852142 w 4988000"/>
              <a:gd name="connsiteY57" fmla="*/ 3858445 h 4964369"/>
              <a:gd name="connsiteX58" fmla="*/ 3811662 w 4988000"/>
              <a:gd name="connsiteY58" fmla="*/ 3920357 h 4964369"/>
              <a:gd name="connsiteX59" fmla="*/ 3759274 w 4988000"/>
              <a:gd name="connsiteY59" fmla="*/ 3996557 h 4964369"/>
              <a:gd name="connsiteX60" fmla="*/ 3725937 w 4988000"/>
              <a:gd name="connsiteY60" fmla="*/ 4089426 h 4964369"/>
              <a:gd name="connsiteX61" fmla="*/ 3716412 w 4988000"/>
              <a:gd name="connsiteY61" fmla="*/ 4218013 h 4964369"/>
              <a:gd name="connsiteX62" fmla="*/ 3764037 w 4988000"/>
              <a:gd name="connsiteY62" fmla="*/ 4351363 h 4964369"/>
              <a:gd name="connsiteX63" fmla="*/ 3844999 w 4988000"/>
              <a:gd name="connsiteY63" fmla="*/ 4494238 h 4964369"/>
              <a:gd name="connsiteX64" fmla="*/ 3859286 w 4988000"/>
              <a:gd name="connsiteY64" fmla="*/ 4577581 h 4964369"/>
              <a:gd name="connsiteX65" fmla="*/ 3823760 w 4988000"/>
              <a:gd name="connsiteY65" fmla="*/ 4640535 h 4964369"/>
              <a:gd name="connsiteX66" fmla="*/ 2994152 w 4988000"/>
              <a:gd name="connsiteY66" fmla="*/ 4964369 h 4964369"/>
              <a:gd name="connsiteX67" fmla="*/ 2968700 w 4988000"/>
              <a:gd name="connsiteY67" fmla="*/ 4844281 h 4964369"/>
              <a:gd name="connsiteX68" fmla="*/ 2930599 w 4988000"/>
              <a:gd name="connsiteY68" fmla="*/ 4772844 h 4964369"/>
              <a:gd name="connsiteX69" fmla="*/ 2890118 w 4988000"/>
              <a:gd name="connsiteY69" fmla="*/ 4679975 h 4964369"/>
              <a:gd name="connsiteX70" fmla="*/ 2828205 w 4988000"/>
              <a:gd name="connsiteY70" fmla="*/ 4582344 h 4964369"/>
              <a:gd name="connsiteX71" fmla="*/ 2747243 w 4988000"/>
              <a:gd name="connsiteY71" fmla="*/ 4506144 h 4964369"/>
              <a:gd name="connsiteX72" fmla="*/ 2661518 w 4988000"/>
              <a:gd name="connsiteY72" fmla="*/ 4463281 h 4964369"/>
              <a:gd name="connsiteX73" fmla="*/ 2551980 w 4988000"/>
              <a:gd name="connsiteY73" fmla="*/ 4425181 h 4964369"/>
              <a:gd name="connsiteX74" fmla="*/ 2430537 w 4988000"/>
              <a:gd name="connsiteY74" fmla="*/ 4420419 h 4964369"/>
              <a:gd name="connsiteX75" fmla="*/ 2232893 w 4988000"/>
              <a:gd name="connsiteY75" fmla="*/ 4510906 h 4964369"/>
              <a:gd name="connsiteX76" fmla="*/ 2104305 w 4988000"/>
              <a:gd name="connsiteY76" fmla="*/ 4653781 h 4964369"/>
              <a:gd name="connsiteX77" fmla="*/ 2004293 w 4988000"/>
              <a:gd name="connsiteY77" fmla="*/ 4930006 h 4964369"/>
              <a:gd name="connsiteX78" fmla="*/ 1918568 w 4988000"/>
              <a:gd name="connsiteY78" fmla="*/ 4958581 h 4964369"/>
              <a:gd name="connsiteX79" fmla="*/ 1211337 w 4988000"/>
              <a:gd name="connsiteY79" fmla="*/ 4684737 h 4964369"/>
              <a:gd name="connsiteX80" fmla="*/ 1125612 w 4988000"/>
              <a:gd name="connsiteY80" fmla="*/ 4639493 h 4964369"/>
              <a:gd name="connsiteX81" fmla="*/ 1104180 w 4988000"/>
              <a:gd name="connsiteY81" fmla="*/ 4563293 h 4964369"/>
              <a:gd name="connsiteX82" fmla="*/ 1166094 w 4988000"/>
              <a:gd name="connsiteY82" fmla="*/ 4422799 h 4964369"/>
              <a:gd name="connsiteX83" fmla="*/ 1223242 w 4988000"/>
              <a:gd name="connsiteY83" fmla="*/ 4320406 h 4964369"/>
              <a:gd name="connsiteX84" fmla="*/ 1251818 w 4988000"/>
              <a:gd name="connsiteY84" fmla="*/ 4184674 h 4964369"/>
              <a:gd name="connsiteX85" fmla="*/ 1239911 w 4988000"/>
              <a:gd name="connsiteY85" fmla="*/ 4094186 h 4964369"/>
              <a:gd name="connsiteX86" fmla="*/ 1199430 w 4988000"/>
              <a:gd name="connsiteY86" fmla="*/ 3953693 h 4964369"/>
              <a:gd name="connsiteX87" fmla="*/ 1068461 w 4988000"/>
              <a:gd name="connsiteY87" fmla="*/ 3810818 h 4964369"/>
              <a:gd name="connsiteX88" fmla="*/ 887487 w 4988000"/>
              <a:gd name="connsiteY88" fmla="*/ 3725093 h 4964369"/>
              <a:gd name="connsiteX89" fmla="*/ 730324 w 4988000"/>
              <a:gd name="connsiteY89" fmla="*/ 3727474 h 4964369"/>
              <a:gd name="connsiteX90" fmla="*/ 596974 w 4988000"/>
              <a:gd name="connsiteY90" fmla="*/ 3784624 h 4964369"/>
              <a:gd name="connsiteX91" fmla="*/ 404093 w 4988000"/>
              <a:gd name="connsiteY91" fmla="*/ 3898924 h 4964369"/>
              <a:gd name="connsiteX92" fmla="*/ 352896 w 4988000"/>
              <a:gd name="connsiteY92" fmla="*/ 3888432 h 4964369"/>
              <a:gd name="connsiteX93" fmla="*/ 0 w 4988000"/>
              <a:gd name="connsiteY93" fmla="*/ 3005857 h 4964369"/>
              <a:gd name="connsiteX94" fmla="*/ 51668 w 4988000"/>
              <a:gd name="connsiteY94" fmla="*/ 2958330 h 4964369"/>
              <a:gd name="connsiteX95" fmla="*/ 313605 w 4988000"/>
              <a:gd name="connsiteY95" fmla="*/ 2867843 h 4964369"/>
              <a:gd name="connsiteX96" fmla="*/ 418380 w 4988000"/>
              <a:gd name="connsiteY96" fmla="*/ 2820218 h 4964369"/>
              <a:gd name="connsiteX97" fmla="*/ 487436 w 4988000"/>
              <a:gd name="connsiteY97" fmla="*/ 2763068 h 4964369"/>
              <a:gd name="connsiteX98" fmla="*/ 525537 w 4988000"/>
              <a:gd name="connsiteY98" fmla="*/ 2696393 h 4964369"/>
              <a:gd name="connsiteX99" fmla="*/ 545109 w 4988000"/>
              <a:gd name="connsiteY99" fmla="*/ 2635721 h 4964369"/>
              <a:gd name="connsiteX100" fmla="*/ 568922 w 4988000"/>
              <a:gd name="connsiteY100" fmla="*/ 2520280 h 4964369"/>
              <a:gd name="connsiteX101" fmla="*/ 1649942 w 4988000"/>
              <a:gd name="connsiteY101" fmla="*/ 2520281 h 4964369"/>
              <a:gd name="connsiteX102" fmla="*/ 2513137 w 4988000"/>
              <a:gd name="connsiteY102" fmla="*/ 3383478 h 4964369"/>
              <a:gd name="connsiteX103" fmla="*/ 3376334 w 4988000"/>
              <a:gd name="connsiteY103" fmla="*/ 2520283 h 4964369"/>
              <a:gd name="connsiteX104" fmla="*/ 2513138 w 4988000"/>
              <a:gd name="connsiteY104" fmla="*/ 1657087 h 4964369"/>
              <a:gd name="connsiteX105" fmla="*/ 1649941 w 4988000"/>
              <a:gd name="connsiteY105" fmla="*/ 2520282 h 4964369"/>
              <a:gd name="connsiteX106" fmla="*/ 1649942 w 4988000"/>
              <a:gd name="connsiteY106"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44999 w 4988000"/>
              <a:gd name="connsiteY30" fmla="*/ 327051 h 4964369"/>
              <a:gd name="connsiteX31" fmla="*/ 3892624 w 4988000"/>
              <a:gd name="connsiteY31" fmla="*/ 424682 h 4964369"/>
              <a:gd name="connsiteX32" fmla="*/ 3773562 w 4988000"/>
              <a:gd name="connsiteY32" fmla="*/ 658045 h 4964369"/>
              <a:gd name="connsiteX33" fmla="*/ 3740224 w 4988000"/>
              <a:gd name="connsiteY33" fmla="*/ 853307 h 4964369"/>
              <a:gd name="connsiteX34" fmla="*/ 3784674 w 4988000"/>
              <a:gd name="connsiteY34" fmla="*/ 1027932 h 4964369"/>
              <a:gd name="connsiteX35" fmla="*/ 3873574 w 4988000"/>
              <a:gd name="connsiteY35" fmla="*/ 1186682 h 4964369"/>
              <a:gd name="connsiteX36" fmla="*/ 4011687 w 4988000"/>
              <a:gd name="connsiteY36" fmla="*/ 1265263 h 4964369"/>
              <a:gd name="connsiteX37" fmla="*/ 4197424 w 4988000"/>
              <a:gd name="connsiteY37" fmla="*/ 1291457 h 4964369"/>
              <a:gd name="connsiteX38" fmla="*/ 4409355 w 4988000"/>
              <a:gd name="connsiteY38" fmla="*/ 1217638 h 4964369"/>
              <a:gd name="connsiteX39" fmla="*/ 4616524 w 4988000"/>
              <a:gd name="connsiteY39" fmla="*/ 1117626 h 4964369"/>
              <a:gd name="connsiteX40" fmla="*/ 4673869 w 4988000"/>
              <a:gd name="connsiteY40" fmla="*/ 1183474 h 4964369"/>
              <a:gd name="connsiteX41" fmla="*/ 4987999 w 4988000"/>
              <a:gd name="connsiteY41" fmla="*/ 1920107 h 4964369"/>
              <a:gd name="connsiteX42" fmla="*/ 4949899 w 4988000"/>
              <a:gd name="connsiteY42" fmla="*/ 1996307 h 4964369"/>
              <a:gd name="connsiteX43" fmla="*/ 4711774 w 4988000"/>
              <a:gd name="connsiteY43" fmla="*/ 2093938 h 4964369"/>
              <a:gd name="connsiteX44" fmla="*/ 4521274 w 4988000"/>
              <a:gd name="connsiteY44" fmla="*/ 2215382 h 4964369"/>
              <a:gd name="connsiteX45" fmla="*/ 4433168 w 4988000"/>
              <a:gd name="connsiteY45" fmla="*/ 2365401 h 4964369"/>
              <a:gd name="connsiteX46" fmla="*/ 4404770 w 4988000"/>
              <a:gd name="connsiteY46" fmla="*/ 2529814 h 4964369"/>
              <a:gd name="connsiteX47" fmla="*/ 4445074 w 4988000"/>
              <a:gd name="connsiteY47" fmla="*/ 2691632 h 4964369"/>
              <a:gd name="connsiteX48" fmla="*/ 4568899 w 4988000"/>
              <a:gd name="connsiteY48" fmla="*/ 2844032 h 4964369"/>
              <a:gd name="connsiteX49" fmla="*/ 4723680 w 4988000"/>
              <a:gd name="connsiteY49" fmla="*/ 2944045 h 4964369"/>
              <a:gd name="connsiteX50" fmla="*/ 4937993 w 4988000"/>
              <a:gd name="connsiteY50" fmla="*/ 3005957 h 4964369"/>
              <a:gd name="connsiteX51" fmla="*/ 4988000 w 4988000"/>
              <a:gd name="connsiteY51" fmla="*/ 3067870 h 4964369"/>
              <a:gd name="connsiteX52" fmla="*/ 4645098 w 4988000"/>
              <a:gd name="connsiteY52" fmla="*/ 3884638 h 4964369"/>
              <a:gd name="connsiteX53" fmla="*/ 4583187 w 4988000"/>
              <a:gd name="connsiteY53" fmla="*/ 3898926 h 4964369"/>
              <a:gd name="connsiteX54" fmla="*/ 4352205 w 4988000"/>
              <a:gd name="connsiteY54" fmla="*/ 3794152 h 4964369"/>
              <a:gd name="connsiteX55" fmla="*/ 4156942 w 4988000"/>
              <a:gd name="connsiteY55" fmla="*/ 3739381 h 4964369"/>
              <a:gd name="connsiteX56" fmla="*/ 3983112 w 4988000"/>
              <a:gd name="connsiteY56" fmla="*/ 3775101 h 4964369"/>
              <a:gd name="connsiteX57" fmla="*/ 3914055 w 4988000"/>
              <a:gd name="connsiteY57" fmla="*/ 3806057 h 4964369"/>
              <a:gd name="connsiteX58" fmla="*/ 3852142 w 4988000"/>
              <a:gd name="connsiteY58" fmla="*/ 3858445 h 4964369"/>
              <a:gd name="connsiteX59" fmla="*/ 3811662 w 4988000"/>
              <a:gd name="connsiteY59" fmla="*/ 3920357 h 4964369"/>
              <a:gd name="connsiteX60" fmla="*/ 3759274 w 4988000"/>
              <a:gd name="connsiteY60" fmla="*/ 3996557 h 4964369"/>
              <a:gd name="connsiteX61" fmla="*/ 3725937 w 4988000"/>
              <a:gd name="connsiteY61" fmla="*/ 4089426 h 4964369"/>
              <a:gd name="connsiteX62" fmla="*/ 3716412 w 4988000"/>
              <a:gd name="connsiteY62" fmla="*/ 4218013 h 4964369"/>
              <a:gd name="connsiteX63" fmla="*/ 3764037 w 4988000"/>
              <a:gd name="connsiteY63" fmla="*/ 4351363 h 4964369"/>
              <a:gd name="connsiteX64" fmla="*/ 3844999 w 4988000"/>
              <a:gd name="connsiteY64" fmla="*/ 4494238 h 4964369"/>
              <a:gd name="connsiteX65" fmla="*/ 3859286 w 4988000"/>
              <a:gd name="connsiteY65" fmla="*/ 4577581 h 4964369"/>
              <a:gd name="connsiteX66" fmla="*/ 3823760 w 4988000"/>
              <a:gd name="connsiteY66" fmla="*/ 4640535 h 4964369"/>
              <a:gd name="connsiteX67" fmla="*/ 2994152 w 4988000"/>
              <a:gd name="connsiteY67" fmla="*/ 4964369 h 4964369"/>
              <a:gd name="connsiteX68" fmla="*/ 2968700 w 4988000"/>
              <a:gd name="connsiteY68" fmla="*/ 4844281 h 4964369"/>
              <a:gd name="connsiteX69" fmla="*/ 2930599 w 4988000"/>
              <a:gd name="connsiteY69" fmla="*/ 4772844 h 4964369"/>
              <a:gd name="connsiteX70" fmla="*/ 2890118 w 4988000"/>
              <a:gd name="connsiteY70" fmla="*/ 4679975 h 4964369"/>
              <a:gd name="connsiteX71" fmla="*/ 2828205 w 4988000"/>
              <a:gd name="connsiteY71" fmla="*/ 4582344 h 4964369"/>
              <a:gd name="connsiteX72" fmla="*/ 2747243 w 4988000"/>
              <a:gd name="connsiteY72" fmla="*/ 4506144 h 4964369"/>
              <a:gd name="connsiteX73" fmla="*/ 2661518 w 4988000"/>
              <a:gd name="connsiteY73" fmla="*/ 4463281 h 4964369"/>
              <a:gd name="connsiteX74" fmla="*/ 2551980 w 4988000"/>
              <a:gd name="connsiteY74" fmla="*/ 4425181 h 4964369"/>
              <a:gd name="connsiteX75" fmla="*/ 2430537 w 4988000"/>
              <a:gd name="connsiteY75" fmla="*/ 4420419 h 4964369"/>
              <a:gd name="connsiteX76" fmla="*/ 2232893 w 4988000"/>
              <a:gd name="connsiteY76" fmla="*/ 4510906 h 4964369"/>
              <a:gd name="connsiteX77" fmla="*/ 2104305 w 4988000"/>
              <a:gd name="connsiteY77" fmla="*/ 4653781 h 4964369"/>
              <a:gd name="connsiteX78" fmla="*/ 2004293 w 4988000"/>
              <a:gd name="connsiteY78" fmla="*/ 4930006 h 4964369"/>
              <a:gd name="connsiteX79" fmla="*/ 1918568 w 4988000"/>
              <a:gd name="connsiteY79" fmla="*/ 4958581 h 4964369"/>
              <a:gd name="connsiteX80" fmla="*/ 1211337 w 4988000"/>
              <a:gd name="connsiteY80" fmla="*/ 4684737 h 4964369"/>
              <a:gd name="connsiteX81" fmla="*/ 1125612 w 4988000"/>
              <a:gd name="connsiteY81" fmla="*/ 4639493 h 4964369"/>
              <a:gd name="connsiteX82" fmla="*/ 1104180 w 4988000"/>
              <a:gd name="connsiteY82" fmla="*/ 4563293 h 4964369"/>
              <a:gd name="connsiteX83" fmla="*/ 1166094 w 4988000"/>
              <a:gd name="connsiteY83" fmla="*/ 4422799 h 4964369"/>
              <a:gd name="connsiteX84" fmla="*/ 1223242 w 4988000"/>
              <a:gd name="connsiteY84" fmla="*/ 4320406 h 4964369"/>
              <a:gd name="connsiteX85" fmla="*/ 1251818 w 4988000"/>
              <a:gd name="connsiteY85" fmla="*/ 4184674 h 4964369"/>
              <a:gd name="connsiteX86" fmla="*/ 1239911 w 4988000"/>
              <a:gd name="connsiteY86" fmla="*/ 4094186 h 4964369"/>
              <a:gd name="connsiteX87" fmla="*/ 1199430 w 4988000"/>
              <a:gd name="connsiteY87" fmla="*/ 3953693 h 4964369"/>
              <a:gd name="connsiteX88" fmla="*/ 1068461 w 4988000"/>
              <a:gd name="connsiteY88" fmla="*/ 3810818 h 4964369"/>
              <a:gd name="connsiteX89" fmla="*/ 887487 w 4988000"/>
              <a:gd name="connsiteY89" fmla="*/ 3725093 h 4964369"/>
              <a:gd name="connsiteX90" fmla="*/ 730324 w 4988000"/>
              <a:gd name="connsiteY90" fmla="*/ 3727474 h 4964369"/>
              <a:gd name="connsiteX91" fmla="*/ 596974 w 4988000"/>
              <a:gd name="connsiteY91" fmla="*/ 3784624 h 4964369"/>
              <a:gd name="connsiteX92" fmla="*/ 404093 w 4988000"/>
              <a:gd name="connsiteY92" fmla="*/ 3898924 h 4964369"/>
              <a:gd name="connsiteX93" fmla="*/ 352896 w 4988000"/>
              <a:gd name="connsiteY93" fmla="*/ 3888432 h 4964369"/>
              <a:gd name="connsiteX94" fmla="*/ 0 w 4988000"/>
              <a:gd name="connsiteY94" fmla="*/ 3005857 h 4964369"/>
              <a:gd name="connsiteX95" fmla="*/ 51668 w 4988000"/>
              <a:gd name="connsiteY95" fmla="*/ 2958330 h 4964369"/>
              <a:gd name="connsiteX96" fmla="*/ 313605 w 4988000"/>
              <a:gd name="connsiteY96" fmla="*/ 2867843 h 4964369"/>
              <a:gd name="connsiteX97" fmla="*/ 418380 w 4988000"/>
              <a:gd name="connsiteY97" fmla="*/ 2820218 h 4964369"/>
              <a:gd name="connsiteX98" fmla="*/ 487436 w 4988000"/>
              <a:gd name="connsiteY98" fmla="*/ 2763068 h 4964369"/>
              <a:gd name="connsiteX99" fmla="*/ 525537 w 4988000"/>
              <a:gd name="connsiteY99" fmla="*/ 2696393 h 4964369"/>
              <a:gd name="connsiteX100" fmla="*/ 545109 w 4988000"/>
              <a:gd name="connsiteY100" fmla="*/ 2635721 h 4964369"/>
              <a:gd name="connsiteX101" fmla="*/ 568922 w 4988000"/>
              <a:gd name="connsiteY101" fmla="*/ 2520280 h 4964369"/>
              <a:gd name="connsiteX102" fmla="*/ 1649942 w 4988000"/>
              <a:gd name="connsiteY102" fmla="*/ 2520281 h 4964369"/>
              <a:gd name="connsiteX103" fmla="*/ 2513137 w 4988000"/>
              <a:gd name="connsiteY103" fmla="*/ 3383478 h 4964369"/>
              <a:gd name="connsiteX104" fmla="*/ 3376334 w 4988000"/>
              <a:gd name="connsiteY104" fmla="*/ 2520283 h 4964369"/>
              <a:gd name="connsiteX105" fmla="*/ 2513138 w 4988000"/>
              <a:gd name="connsiteY105" fmla="*/ 1657087 h 4964369"/>
              <a:gd name="connsiteX106" fmla="*/ 1649941 w 4988000"/>
              <a:gd name="connsiteY106" fmla="*/ 2520282 h 4964369"/>
              <a:gd name="connsiteX107" fmla="*/ 1649942 w 4988000"/>
              <a:gd name="connsiteY107"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44999 w 4988000"/>
              <a:gd name="connsiteY30" fmla="*/ 327051 h 4964369"/>
              <a:gd name="connsiteX31" fmla="*/ 3892624 w 4988000"/>
              <a:gd name="connsiteY31" fmla="*/ 424682 h 4964369"/>
              <a:gd name="connsiteX32" fmla="*/ 3825949 w 4988000"/>
              <a:gd name="connsiteY32" fmla="*/ 536601 h 4964369"/>
              <a:gd name="connsiteX33" fmla="*/ 3773562 w 4988000"/>
              <a:gd name="connsiteY33" fmla="*/ 658045 h 4964369"/>
              <a:gd name="connsiteX34" fmla="*/ 3740224 w 4988000"/>
              <a:gd name="connsiteY34" fmla="*/ 853307 h 4964369"/>
              <a:gd name="connsiteX35" fmla="*/ 3784674 w 4988000"/>
              <a:gd name="connsiteY35" fmla="*/ 1027932 h 4964369"/>
              <a:gd name="connsiteX36" fmla="*/ 3873574 w 4988000"/>
              <a:gd name="connsiteY36" fmla="*/ 1186682 h 4964369"/>
              <a:gd name="connsiteX37" fmla="*/ 4011687 w 4988000"/>
              <a:gd name="connsiteY37" fmla="*/ 1265263 h 4964369"/>
              <a:gd name="connsiteX38" fmla="*/ 4197424 w 4988000"/>
              <a:gd name="connsiteY38" fmla="*/ 1291457 h 4964369"/>
              <a:gd name="connsiteX39" fmla="*/ 4409355 w 4988000"/>
              <a:gd name="connsiteY39" fmla="*/ 1217638 h 4964369"/>
              <a:gd name="connsiteX40" fmla="*/ 4616524 w 4988000"/>
              <a:gd name="connsiteY40" fmla="*/ 1117626 h 4964369"/>
              <a:gd name="connsiteX41" fmla="*/ 4673869 w 4988000"/>
              <a:gd name="connsiteY41" fmla="*/ 1183474 h 4964369"/>
              <a:gd name="connsiteX42" fmla="*/ 4987999 w 4988000"/>
              <a:gd name="connsiteY42" fmla="*/ 1920107 h 4964369"/>
              <a:gd name="connsiteX43" fmla="*/ 4949899 w 4988000"/>
              <a:gd name="connsiteY43" fmla="*/ 1996307 h 4964369"/>
              <a:gd name="connsiteX44" fmla="*/ 4711774 w 4988000"/>
              <a:gd name="connsiteY44" fmla="*/ 2093938 h 4964369"/>
              <a:gd name="connsiteX45" fmla="*/ 4521274 w 4988000"/>
              <a:gd name="connsiteY45" fmla="*/ 2215382 h 4964369"/>
              <a:gd name="connsiteX46" fmla="*/ 4433168 w 4988000"/>
              <a:gd name="connsiteY46" fmla="*/ 2365401 h 4964369"/>
              <a:gd name="connsiteX47" fmla="*/ 4404770 w 4988000"/>
              <a:gd name="connsiteY47" fmla="*/ 2529814 h 4964369"/>
              <a:gd name="connsiteX48" fmla="*/ 4445074 w 4988000"/>
              <a:gd name="connsiteY48" fmla="*/ 2691632 h 4964369"/>
              <a:gd name="connsiteX49" fmla="*/ 4568899 w 4988000"/>
              <a:gd name="connsiteY49" fmla="*/ 2844032 h 4964369"/>
              <a:gd name="connsiteX50" fmla="*/ 4723680 w 4988000"/>
              <a:gd name="connsiteY50" fmla="*/ 2944045 h 4964369"/>
              <a:gd name="connsiteX51" fmla="*/ 4937993 w 4988000"/>
              <a:gd name="connsiteY51" fmla="*/ 3005957 h 4964369"/>
              <a:gd name="connsiteX52" fmla="*/ 4988000 w 4988000"/>
              <a:gd name="connsiteY52" fmla="*/ 3067870 h 4964369"/>
              <a:gd name="connsiteX53" fmla="*/ 4645098 w 4988000"/>
              <a:gd name="connsiteY53" fmla="*/ 3884638 h 4964369"/>
              <a:gd name="connsiteX54" fmla="*/ 4583187 w 4988000"/>
              <a:gd name="connsiteY54" fmla="*/ 3898926 h 4964369"/>
              <a:gd name="connsiteX55" fmla="*/ 4352205 w 4988000"/>
              <a:gd name="connsiteY55" fmla="*/ 3794152 h 4964369"/>
              <a:gd name="connsiteX56" fmla="*/ 4156942 w 4988000"/>
              <a:gd name="connsiteY56" fmla="*/ 3739381 h 4964369"/>
              <a:gd name="connsiteX57" fmla="*/ 3983112 w 4988000"/>
              <a:gd name="connsiteY57" fmla="*/ 3775101 h 4964369"/>
              <a:gd name="connsiteX58" fmla="*/ 3914055 w 4988000"/>
              <a:gd name="connsiteY58" fmla="*/ 3806057 h 4964369"/>
              <a:gd name="connsiteX59" fmla="*/ 3852142 w 4988000"/>
              <a:gd name="connsiteY59" fmla="*/ 3858445 h 4964369"/>
              <a:gd name="connsiteX60" fmla="*/ 3811662 w 4988000"/>
              <a:gd name="connsiteY60" fmla="*/ 3920357 h 4964369"/>
              <a:gd name="connsiteX61" fmla="*/ 3759274 w 4988000"/>
              <a:gd name="connsiteY61" fmla="*/ 3996557 h 4964369"/>
              <a:gd name="connsiteX62" fmla="*/ 3725937 w 4988000"/>
              <a:gd name="connsiteY62" fmla="*/ 4089426 h 4964369"/>
              <a:gd name="connsiteX63" fmla="*/ 3716412 w 4988000"/>
              <a:gd name="connsiteY63" fmla="*/ 4218013 h 4964369"/>
              <a:gd name="connsiteX64" fmla="*/ 3764037 w 4988000"/>
              <a:gd name="connsiteY64" fmla="*/ 4351363 h 4964369"/>
              <a:gd name="connsiteX65" fmla="*/ 3844999 w 4988000"/>
              <a:gd name="connsiteY65" fmla="*/ 4494238 h 4964369"/>
              <a:gd name="connsiteX66" fmla="*/ 3859286 w 4988000"/>
              <a:gd name="connsiteY66" fmla="*/ 4577581 h 4964369"/>
              <a:gd name="connsiteX67" fmla="*/ 3823760 w 4988000"/>
              <a:gd name="connsiteY67" fmla="*/ 4640535 h 4964369"/>
              <a:gd name="connsiteX68" fmla="*/ 2994152 w 4988000"/>
              <a:gd name="connsiteY68" fmla="*/ 4964369 h 4964369"/>
              <a:gd name="connsiteX69" fmla="*/ 2968700 w 4988000"/>
              <a:gd name="connsiteY69" fmla="*/ 4844281 h 4964369"/>
              <a:gd name="connsiteX70" fmla="*/ 2930599 w 4988000"/>
              <a:gd name="connsiteY70" fmla="*/ 4772844 h 4964369"/>
              <a:gd name="connsiteX71" fmla="*/ 2890118 w 4988000"/>
              <a:gd name="connsiteY71" fmla="*/ 4679975 h 4964369"/>
              <a:gd name="connsiteX72" fmla="*/ 2828205 w 4988000"/>
              <a:gd name="connsiteY72" fmla="*/ 4582344 h 4964369"/>
              <a:gd name="connsiteX73" fmla="*/ 2747243 w 4988000"/>
              <a:gd name="connsiteY73" fmla="*/ 4506144 h 4964369"/>
              <a:gd name="connsiteX74" fmla="*/ 2661518 w 4988000"/>
              <a:gd name="connsiteY74" fmla="*/ 4463281 h 4964369"/>
              <a:gd name="connsiteX75" fmla="*/ 2551980 w 4988000"/>
              <a:gd name="connsiteY75" fmla="*/ 4425181 h 4964369"/>
              <a:gd name="connsiteX76" fmla="*/ 2430537 w 4988000"/>
              <a:gd name="connsiteY76" fmla="*/ 4420419 h 4964369"/>
              <a:gd name="connsiteX77" fmla="*/ 2232893 w 4988000"/>
              <a:gd name="connsiteY77" fmla="*/ 4510906 h 4964369"/>
              <a:gd name="connsiteX78" fmla="*/ 2104305 w 4988000"/>
              <a:gd name="connsiteY78" fmla="*/ 4653781 h 4964369"/>
              <a:gd name="connsiteX79" fmla="*/ 2004293 w 4988000"/>
              <a:gd name="connsiteY79" fmla="*/ 4930006 h 4964369"/>
              <a:gd name="connsiteX80" fmla="*/ 1918568 w 4988000"/>
              <a:gd name="connsiteY80" fmla="*/ 4958581 h 4964369"/>
              <a:gd name="connsiteX81" fmla="*/ 1211337 w 4988000"/>
              <a:gd name="connsiteY81" fmla="*/ 4684737 h 4964369"/>
              <a:gd name="connsiteX82" fmla="*/ 1125612 w 4988000"/>
              <a:gd name="connsiteY82" fmla="*/ 4639493 h 4964369"/>
              <a:gd name="connsiteX83" fmla="*/ 1104180 w 4988000"/>
              <a:gd name="connsiteY83" fmla="*/ 4563293 h 4964369"/>
              <a:gd name="connsiteX84" fmla="*/ 1166094 w 4988000"/>
              <a:gd name="connsiteY84" fmla="*/ 4422799 h 4964369"/>
              <a:gd name="connsiteX85" fmla="*/ 1223242 w 4988000"/>
              <a:gd name="connsiteY85" fmla="*/ 4320406 h 4964369"/>
              <a:gd name="connsiteX86" fmla="*/ 1251818 w 4988000"/>
              <a:gd name="connsiteY86" fmla="*/ 4184674 h 4964369"/>
              <a:gd name="connsiteX87" fmla="*/ 1239911 w 4988000"/>
              <a:gd name="connsiteY87" fmla="*/ 4094186 h 4964369"/>
              <a:gd name="connsiteX88" fmla="*/ 1199430 w 4988000"/>
              <a:gd name="connsiteY88" fmla="*/ 3953693 h 4964369"/>
              <a:gd name="connsiteX89" fmla="*/ 1068461 w 4988000"/>
              <a:gd name="connsiteY89" fmla="*/ 3810818 h 4964369"/>
              <a:gd name="connsiteX90" fmla="*/ 887487 w 4988000"/>
              <a:gd name="connsiteY90" fmla="*/ 3725093 h 4964369"/>
              <a:gd name="connsiteX91" fmla="*/ 730324 w 4988000"/>
              <a:gd name="connsiteY91" fmla="*/ 3727474 h 4964369"/>
              <a:gd name="connsiteX92" fmla="*/ 596974 w 4988000"/>
              <a:gd name="connsiteY92" fmla="*/ 3784624 h 4964369"/>
              <a:gd name="connsiteX93" fmla="*/ 404093 w 4988000"/>
              <a:gd name="connsiteY93" fmla="*/ 3898924 h 4964369"/>
              <a:gd name="connsiteX94" fmla="*/ 352896 w 4988000"/>
              <a:gd name="connsiteY94" fmla="*/ 3888432 h 4964369"/>
              <a:gd name="connsiteX95" fmla="*/ 0 w 4988000"/>
              <a:gd name="connsiteY95" fmla="*/ 3005857 h 4964369"/>
              <a:gd name="connsiteX96" fmla="*/ 51668 w 4988000"/>
              <a:gd name="connsiteY96" fmla="*/ 2958330 h 4964369"/>
              <a:gd name="connsiteX97" fmla="*/ 313605 w 4988000"/>
              <a:gd name="connsiteY97" fmla="*/ 2867843 h 4964369"/>
              <a:gd name="connsiteX98" fmla="*/ 418380 w 4988000"/>
              <a:gd name="connsiteY98" fmla="*/ 2820218 h 4964369"/>
              <a:gd name="connsiteX99" fmla="*/ 487436 w 4988000"/>
              <a:gd name="connsiteY99" fmla="*/ 2763068 h 4964369"/>
              <a:gd name="connsiteX100" fmla="*/ 525537 w 4988000"/>
              <a:gd name="connsiteY100" fmla="*/ 2696393 h 4964369"/>
              <a:gd name="connsiteX101" fmla="*/ 545109 w 4988000"/>
              <a:gd name="connsiteY101" fmla="*/ 2635721 h 4964369"/>
              <a:gd name="connsiteX102" fmla="*/ 568922 w 4988000"/>
              <a:gd name="connsiteY102" fmla="*/ 2520280 h 4964369"/>
              <a:gd name="connsiteX103" fmla="*/ 1649942 w 4988000"/>
              <a:gd name="connsiteY103" fmla="*/ 2520281 h 4964369"/>
              <a:gd name="connsiteX104" fmla="*/ 2513137 w 4988000"/>
              <a:gd name="connsiteY104" fmla="*/ 3383478 h 4964369"/>
              <a:gd name="connsiteX105" fmla="*/ 3376334 w 4988000"/>
              <a:gd name="connsiteY105" fmla="*/ 2520283 h 4964369"/>
              <a:gd name="connsiteX106" fmla="*/ 2513138 w 4988000"/>
              <a:gd name="connsiteY106" fmla="*/ 1657087 h 4964369"/>
              <a:gd name="connsiteX107" fmla="*/ 1649941 w 4988000"/>
              <a:gd name="connsiteY107" fmla="*/ 2520282 h 4964369"/>
              <a:gd name="connsiteX108" fmla="*/ 1649942 w 4988000"/>
              <a:gd name="connsiteY108"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44999 w 4988000"/>
              <a:gd name="connsiteY30" fmla="*/ 327051 h 4964369"/>
              <a:gd name="connsiteX31" fmla="*/ 3892624 w 4988000"/>
              <a:gd name="connsiteY31" fmla="*/ 424682 h 4964369"/>
              <a:gd name="connsiteX32" fmla="*/ 3825949 w 4988000"/>
              <a:gd name="connsiteY32" fmla="*/ 536601 h 4964369"/>
              <a:gd name="connsiteX33" fmla="*/ 3773562 w 4988000"/>
              <a:gd name="connsiteY33" fmla="*/ 658045 h 4964369"/>
              <a:gd name="connsiteX34" fmla="*/ 3740224 w 4988000"/>
              <a:gd name="connsiteY34" fmla="*/ 753295 h 4964369"/>
              <a:gd name="connsiteX35" fmla="*/ 3740224 w 4988000"/>
              <a:gd name="connsiteY35" fmla="*/ 853307 h 4964369"/>
              <a:gd name="connsiteX36" fmla="*/ 3784674 w 4988000"/>
              <a:gd name="connsiteY36" fmla="*/ 1027932 h 4964369"/>
              <a:gd name="connsiteX37" fmla="*/ 3873574 w 4988000"/>
              <a:gd name="connsiteY37" fmla="*/ 1186682 h 4964369"/>
              <a:gd name="connsiteX38" fmla="*/ 4011687 w 4988000"/>
              <a:gd name="connsiteY38" fmla="*/ 1265263 h 4964369"/>
              <a:gd name="connsiteX39" fmla="*/ 4197424 w 4988000"/>
              <a:gd name="connsiteY39" fmla="*/ 1291457 h 4964369"/>
              <a:gd name="connsiteX40" fmla="*/ 4409355 w 4988000"/>
              <a:gd name="connsiteY40" fmla="*/ 1217638 h 4964369"/>
              <a:gd name="connsiteX41" fmla="*/ 4616524 w 4988000"/>
              <a:gd name="connsiteY41" fmla="*/ 1117626 h 4964369"/>
              <a:gd name="connsiteX42" fmla="*/ 4673869 w 4988000"/>
              <a:gd name="connsiteY42" fmla="*/ 1183474 h 4964369"/>
              <a:gd name="connsiteX43" fmla="*/ 4987999 w 4988000"/>
              <a:gd name="connsiteY43" fmla="*/ 1920107 h 4964369"/>
              <a:gd name="connsiteX44" fmla="*/ 4949899 w 4988000"/>
              <a:gd name="connsiteY44" fmla="*/ 1996307 h 4964369"/>
              <a:gd name="connsiteX45" fmla="*/ 4711774 w 4988000"/>
              <a:gd name="connsiteY45" fmla="*/ 2093938 h 4964369"/>
              <a:gd name="connsiteX46" fmla="*/ 4521274 w 4988000"/>
              <a:gd name="connsiteY46" fmla="*/ 2215382 h 4964369"/>
              <a:gd name="connsiteX47" fmla="*/ 4433168 w 4988000"/>
              <a:gd name="connsiteY47" fmla="*/ 2365401 h 4964369"/>
              <a:gd name="connsiteX48" fmla="*/ 4404770 w 4988000"/>
              <a:gd name="connsiteY48" fmla="*/ 2529814 h 4964369"/>
              <a:gd name="connsiteX49" fmla="*/ 4445074 w 4988000"/>
              <a:gd name="connsiteY49" fmla="*/ 2691632 h 4964369"/>
              <a:gd name="connsiteX50" fmla="*/ 4568899 w 4988000"/>
              <a:gd name="connsiteY50" fmla="*/ 2844032 h 4964369"/>
              <a:gd name="connsiteX51" fmla="*/ 4723680 w 4988000"/>
              <a:gd name="connsiteY51" fmla="*/ 2944045 h 4964369"/>
              <a:gd name="connsiteX52" fmla="*/ 4937993 w 4988000"/>
              <a:gd name="connsiteY52" fmla="*/ 3005957 h 4964369"/>
              <a:gd name="connsiteX53" fmla="*/ 4988000 w 4988000"/>
              <a:gd name="connsiteY53" fmla="*/ 3067870 h 4964369"/>
              <a:gd name="connsiteX54" fmla="*/ 4645098 w 4988000"/>
              <a:gd name="connsiteY54" fmla="*/ 3884638 h 4964369"/>
              <a:gd name="connsiteX55" fmla="*/ 4583187 w 4988000"/>
              <a:gd name="connsiteY55" fmla="*/ 3898926 h 4964369"/>
              <a:gd name="connsiteX56" fmla="*/ 4352205 w 4988000"/>
              <a:gd name="connsiteY56" fmla="*/ 3794152 h 4964369"/>
              <a:gd name="connsiteX57" fmla="*/ 4156942 w 4988000"/>
              <a:gd name="connsiteY57" fmla="*/ 3739381 h 4964369"/>
              <a:gd name="connsiteX58" fmla="*/ 3983112 w 4988000"/>
              <a:gd name="connsiteY58" fmla="*/ 3775101 h 4964369"/>
              <a:gd name="connsiteX59" fmla="*/ 3914055 w 4988000"/>
              <a:gd name="connsiteY59" fmla="*/ 3806057 h 4964369"/>
              <a:gd name="connsiteX60" fmla="*/ 3852142 w 4988000"/>
              <a:gd name="connsiteY60" fmla="*/ 3858445 h 4964369"/>
              <a:gd name="connsiteX61" fmla="*/ 3811662 w 4988000"/>
              <a:gd name="connsiteY61" fmla="*/ 3920357 h 4964369"/>
              <a:gd name="connsiteX62" fmla="*/ 3759274 w 4988000"/>
              <a:gd name="connsiteY62" fmla="*/ 3996557 h 4964369"/>
              <a:gd name="connsiteX63" fmla="*/ 3725937 w 4988000"/>
              <a:gd name="connsiteY63" fmla="*/ 4089426 h 4964369"/>
              <a:gd name="connsiteX64" fmla="*/ 3716412 w 4988000"/>
              <a:gd name="connsiteY64" fmla="*/ 4218013 h 4964369"/>
              <a:gd name="connsiteX65" fmla="*/ 3764037 w 4988000"/>
              <a:gd name="connsiteY65" fmla="*/ 4351363 h 4964369"/>
              <a:gd name="connsiteX66" fmla="*/ 3844999 w 4988000"/>
              <a:gd name="connsiteY66" fmla="*/ 4494238 h 4964369"/>
              <a:gd name="connsiteX67" fmla="*/ 3859286 w 4988000"/>
              <a:gd name="connsiteY67" fmla="*/ 4577581 h 4964369"/>
              <a:gd name="connsiteX68" fmla="*/ 3823760 w 4988000"/>
              <a:gd name="connsiteY68" fmla="*/ 4640535 h 4964369"/>
              <a:gd name="connsiteX69" fmla="*/ 2994152 w 4988000"/>
              <a:gd name="connsiteY69" fmla="*/ 4964369 h 4964369"/>
              <a:gd name="connsiteX70" fmla="*/ 2968700 w 4988000"/>
              <a:gd name="connsiteY70" fmla="*/ 4844281 h 4964369"/>
              <a:gd name="connsiteX71" fmla="*/ 2930599 w 4988000"/>
              <a:gd name="connsiteY71" fmla="*/ 4772844 h 4964369"/>
              <a:gd name="connsiteX72" fmla="*/ 2890118 w 4988000"/>
              <a:gd name="connsiteY72" fmla="*/ 4679975 h 4964369"/>
              <a:gd name="connsiteX73" fmla="*/ 2828205 w 4988000"/>
              <a:gd name="connsiteY73" fmla="*/ 4582344 h 4964369"/>
              <a:gd name="connsiteX74" fmla="*/ 2747243 w 4988000"/>
              <a:gd name="connsiteY74" fmla="*/ 4506144 h 4964369"/>
              <a:gd name="connsiteX75" fmla="*/ 2661518 w 4988000"/>
              <a:gd name="connsiteY75" fmla="*/ 4463281 h 4964369"/>
              <a:gd name="connsiteX76" fmla="*/ 2551980 w 4988000"/>
              <a:gd name="connsiteY76" fmla="*/ 4425181 h 4964369"/>
              <a:gd name="connsiteX77" fmla="*/ 2430537 w 4988000"/>
              <a:gd name="connsiteY77" fmla="*/ 4420419 h 4964369"/>
              <a:gd name="connsiteX78" fmla="*/ 2232893 w 4988000"/>
              <a:gd name="connsiteY78" fmla="*/ 4510906 h 4964369"/>
              <a:gd name="connsiteX79" fmla="*/ 2104305 w 4988000"/>
              <a:gd name="connsiteY79" fmla="*/ 4653781 h 4964369"/>
              <a:gd name="connsiteX80" fmla="*/ 2004293 w 4988000"/>
              <a:gd name="connsiteY80" fmla="*/ 4930006 h 4964369"/>
              <a:gd name="connsiteX81" fmla="*/ 1918568 w 4988000"/>
              <a:gd name="connsiteY81" fmla="*/ 4958581 h 4964369"/>
              <a:gd name="connsiteX82" fmla="*/ 1211337 w 4988000"/>
              <a:gd name="connsiteY82" fmla="*/ 4684737 h 4964369"/>
              <a:gd name="connsiteX83" fmla="*/ 1125612 w 4988000"/>
              <a:gd name="connsiteY83" fmla="*/ 4639493 h 4964369"/>
              <a:gd name="connsiteX84" fmla="*/ 1104180 w 4988000"/>
              <a:gd name="connsiteY84" fmla="*/ 4563293 h 4964369"/>
              <a:gd name="connsiteX85" fmla="*/ 1166094 w 4988000"/>
              <a:gd name="connsiteY85" fmla="*/ 4422799 h 4964369"/>
              <a:gd name="connsiteX86" fmla="*/ 1223242 w 4988000"/>
              <a:gd name="connsiteY86" fmla="*/ 4320406 h 4964369"/>
              <a:gd name="connsiteX87" fmla="*/ 1251818 w 4988000"/>
              <a:gd name="connsiteY87" fmla="*/ 4184674 h 4964369"/>
              <a:gd name="connsiteX88" fmla="*/ 1239911 w 4988000"/>
              <a:gd name="connsiteY88" fmla="*/ 4094186 h 4964369"/>
              <a:gd name="connsiteX89" fmla="*/ 1199430 w 4988000"/>
              <a:gd name="connsiteY89" fmla="*/ 3953693 h 4964369"/>
              <a:gd name="connsiteX90" fmla="*/ 1068461 w 4988000"/>
              <a:gd name="connsiteY90" fmla="*/ 3810818 h 4964369"/>
              <a:gd name="connsiteX91" fmla="*/ 887487 w 4988000"/>
              <a:gd name="connsiteY91" fmla="*/ 3725093 h 4964369"/>
              <a:gd name="connsiteX92" fmla="*/ 730324 w 4988000"/>
              <a:gd name="connsiteY92" fmla="*/ 3727474 h 4964369"/>
              <a:gd name="connsiteX93" fmla="*/ 596974 w 4988000"/>
              <a:gd name="connsiteY93" fmla="*/ 3784624 h 4964369"/>
              <a:gd name="connsiteX94" fmla="*/ 404093 w 4988000"/>
              <a:gd name="connsiteY94" fmla="*/ 3898924 h 4964369"/>
              <a:gd name="connsiteX95" fmla="*/ 352896 w 4988000"/>
              <a:gd name="connsiteY95" fmla="*/ 3888432 h 4964369"/>
              <a:gd name="connsiteX96" fmla="*/ 0 w 4988000"/>
              <a:gd name="connsiteY96" fmla="*/ 3005857 h 4964369"/>
              <a:gd name="connsiteX97" fmla="*/ 51668 w 4988000"/>
              <a:gd name="connsiteY97" fmla="*/ 2958330 h 4964369"/>
              <a:gd name="connsiteX98" fmla="*/ 313605 w 4988000"/>
              <a:gd name="connsiteY98" fmla="*/ 2867843 h 4964369"/>
              <a:gd name="connsiteX99" fmla="*/ 418380 w 4988000"/>
              <a:gd name="connsiteY99" fmla="*/ 2820218 h 4964369"/>
              <a:gd name="connsiteX100" fmla="*/ 487436 w 4988000"/>
              <a:gd name="connsiteY100" fmla="*/ 2763068 h 4964369"/>
              <a:gd name="connsiteX101" fmla="*/ 525537 w 4988000"/>
              <a:gd name="connsiteY101" fmla="*/ 2696393 h 4964369"/>
              <a:gd name="connsiteX102" fmla="*/ 545109 w 4988000"/>
              <a:gd name="connsiteY102" fmla="*/ 2635721 h 4964369"/>
              <a:gd name="connsiteX103" fmla="*/ 568922 w 4988000"/>
              <a:gd name="connsiteY103" fmla="*/ 2520280 h 4964369"/>
              <a:gd name="connsiteX104" fmla="*/ 1649942 w 4988000"/>
              <a:gd name="connsiteY104" fmla="*/ 2520281 h 4964369"/>
              <a:gd name="connsiteX105" fmla="*/ 2513137 w 4988000"/>
              <a:gd name="connsiteY105" fmla="*/ 3383478 h 4964369"/>
              <a:gd name="connsiteX106" fmla="*/ 3376334 w 4988000"/>
              <a:gd name="connsiteY106" fmla="*/ 2520283 h 4964369"/>
              <a:gd name="connsiteX107" fmla="*/ 2513138 w 4988000"/>
              <a:gd name="connsiteY107" fmla="*/ 1657087 h 4964369"/>
              <a:gd name="connsiteX108" fmla="*/ 1649941 w 4988000"/>
              <a:gd name="connsiteY108" fmla="*/ 2520282 h 4964369"/>
              <a:gd name="connsiteX109" fmla="*/ 1649942 w 4988000"/>
              <a:gd name="connsiteY109"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44999 w 4988000"/>
              <a:gd name="connsiteY30" fmla="*/ 327051 h 4964369"/>
              <a:gd name="connsiteX31" fmla="*/ 3892624 w 4988000"/>
              <a:gd name="connsiteY31" fmla="*/ 424682 h 4964369"/>
              <a:gd name="connsiteX32" fmla="*/ 3825949 w 4988000"/>
              <a:gd name="connsiteY32" fmla="*/ 536601 h 4964369"/>
              <a:gd name="connsiteX33" fmla="*/ 3773562 w 4988000"/>
              <a:gd name="connsiteY33" fmla="*/ 658045 h 4964369"/>
              <a:gd name="connsiteX34" fmla="*/ 3740224 w 4988000"/>
              <a:gd name="connsiteY34" fmla="*/ 753295 h 4964369"/>
              <a:gd name="connsiteX35" fmla="*/ 3740224 w 4988000"/>
              <a:gd name="connsiteY35" fmla="*/ 853307 h 4964369"/>
              <a:gd name="connsiteX36" fmla="*/ 3747368 w 4988000"/>
              <a:gd name="connsiteY36" fmla="*/ 941413 h 4964369"/>
              <a:gd name="connsiteX37" fmla="*/ 3784674 w 4988000"/>
              <a:gd name="connsiteY37" fmla="*/ 1027932 h 4964369"/>
              <a:gd name="connsiteX38" fmla="*/ 3873574 w 4988000"/>
              <a:gd name="connsiteY38" fmla="*/ 1186682 h 4964369"/>
              <a:gd name="connsiteX39" fmla="*/ 4011687 w 4988000"/>
              <a:gd name="connsiteY39" fmla="*/ 1265263 h 4964369"/>
              <a:gd name="connsiteX40" fmla="*/ 4197424 w 4988000"/>
              <a:gd name="connsiteY40" fmla="*/ 1291457 h 4964369"/>
              <a:gd name="connsiteX41" fmla="*/ 4409355 w 4988000"/>
              <a:gd name="connsiteY41" fmla="*/ 1217638 h 4964369"/>
              <a:gd name="connsiteX42" fmla="*/ 4616524 w 4988000"/>
              <a:gd name="connsiteY42" fmla="*/ 1117626 h 4964369"/>
              <a:gd name="connsiteX43" fmla="*/ 4673869 w 4988000"/>
              <a:gd name="connsiteY43" fmla="*/ 1183474 h 4964369"/>
              <a:gd name="connsiteX44" fmla="*/ 4987999 w 4988000"/>
              <a:gd name="connsiteY44" fmla="*/ 1920107 h 4964369"/>
              <a:gd name="connsiteX45" fmla="*/ 4949899 w 4988000"/>
              <a:gd name="connsiteY45" fmla="*/ 1996307 h 4964369"/>
              <a:gd name="connsiteX46" fmla="*/ 4711774 w 4988000"/>
              <a:gd name="connsiteY46" fmla="*/ 2093938 h 4964369"/>
              <a:gd name="connsiteX47" fmla="*/ 4521274 w 4988000"/>
              <a:gd name="connsiteY47" fmla="*/ 2215382 h 4964369"/>
              <a:gd name="connsiteX48" fmla="*/ 4433168 w 4988000"/>
              <a:gd name="connsiteY48" fmla="*/ 2365401 h 4964369"/>
              <a:gd name="connsiteX49" fmla="*/ 4404770 w 4988000"/>
              <a:gd name="connsiteY49" fmla="*/ 2529814 h 4964369"/>
              <a:gd name="connsiteX50" fmla="*/ 4445074 w 4988000"/>
              <a:gd name="connsiteY50" fmla="*/ 2691632 h 4964369"/>
              <a:gd name="connsiteX51" fmla="*/ 4568899 w 4988000"/>
              <a:gd name="connsiteY51" fmla="*/ 2844032 h 4964369"/>
              <a:gd name="connsiteX52" fmla="*/ 4723680 w 4988000"/>
              <a:gd name="connsiteY52" fmla="*/ 2944045 h 4964369"/>
              <a:gd name="connsiteX53" fmla="*/ 4937993 w 4988000"/>
              <a:gd name="connsiteY53" fmla="*/ 3005957 h 4964369"/>
              <a:gd name="connsiteX54" fmla="*/ 4988000 w 4988000"/>
              <a:gd name="connsiteY54" fmla="*/ 3067870 h 4964369"/>
              <a:gd name="connsiteX55" fmla="*/ 4645098 w 4988000"/>
              <a:gd name="connsiteY55" fmla="*/ 3884638 h 4964369"/>
              <a:gd name="connsiteX56" fmla="*/ 4583187 w 4988000"/>
              <a:gd name="connsiteY56" fmla="*/ 3898926 h 4964369"/>
              <a:gd name="connsiteX57" fmla="*/ 4352205 w 4988000"/>
              <a:gd name="connsiteY57" fmla="*/ 3794152 h 4964369"/>
              <a:gd name="connsiteX58" fmla="*/ 4156942 w 4988000"/>
              <a:gd name="connsiteY58" fmla="*/ 3739381 h 4964369"/>
              <a:gd name="connsiteX59" fmla="*/ 3983112 w 4988000"/>
              <a:gd name="connsiteY59" fmla="*/ 3775101 h 4964369"/>
              <a:gd name="connsiteX60" fmla="*/ 3914055 w 4988000"/>
              <a:gd name="connsiteY60" fmla="*/ 3806057 h 4964369"/>
              <a:gd name="connsiteX61" fmla="*/ 3852142 w 4988000"/>
              <a:gd name="connsiteY61" fmla="*/ 3858445 h 4964369"/>
              <a:gd name="connsiteX62" fmla="*/ 3811662 w 4988000"/>
              <a:gd name="connsiteY62" fmla="*/ 3920357 h 4964369"/>
              <a:gd name="connsiteX63" fmla="*/ 3759274 w 4988000"/>
              <a:gd name="connsiteY63" fmla="*/ 3996557 h 4964369"/>
              <a:gd name="connsiteX64" fmla="*/ 3725937 w 4988000"/>
              <a:gd name="connsiteY64" fmla="*/ 4089426 h 4964369"/>
              <a:gd name="connsiteX65" fmla="*/ 3716412 w 4988000"/>
              <a:gd name="connsiteY65" fmla="*/ 4218013 h 4964369"/>
              <a:gd name="connsiteX66" fmla="*/ 3764037 w 4988000"/>
              <a:gd name="connsiteY66" fmla="*/ 4351363 h 4964369"/>
              <a:gd name="connsiteX67" fmla="*/ 3844999 w 4988000"/>
              <a:gd name="connsiteY67" fmla="*/ 4494238 h 4964369"/>
              <a:gd name="connsiteX68" fmla="*/ 3859286 w 4988000"/>
              <a:gd name="connsiteY68" fmla="*/ 4577581 h 4964369"/>
              <a:gd name="connsiteX69" fmla="*/ 3823760 w 4988000"/>
              <a:gd name="connsiteY69" fmla="*/ 4640535 h 4964369"/>
              <a:gd name="connsiteX70" fmla="*/ 2994152 w 4988000"/>
              <a:gd name="connsiteY70" fmla="*/ 4964369 h 4964369"/>
              <a:gd name="connsiteX71" fmla="*/ 2968700 w 4988000"/>
              <a:gd name="connsiteY71" fmla="*/ 4844281 h 4964369"/>
              <a:gd name="connsiteX72" fmla="*/ 2930599 w 4988000"/>
              <a:gd name="connsiteY72" fmla="*/ 4772844 h 4964369"/>
              <a:gd name="connsiteX73" fmla="*/ 2890118 w 4988000"/>
              <a:gd name="connsiteY73" fmla="*/ 4679975 h 4964369"/>
              <a:gd name="connsiteX74" fmla="*/ 2828205 w 4988000"/>
              <a:gd name="connsiteY74" fmla="*/ 4582344 h 4964369"/>
              <a:gd name="connsiteX75" fmla="*/ 2747243 w 4988000"/>
              <a:gd name="connsiteY75" fmla="*/ 4506144 h 4964369"/>
              <a:gd name="connsiteX76" fmla="*/ 2661518 w 4988000"/>
              <a:gd name="connsiteY76" fmla="*/ 4463281 h 4964369"/>
              <a:gd name="connsiteX77" fmla="*/ 2551980 w 4988000"/>
              <a:gd name="connsiteY77" fmla="*/ 4425181 h 4964369"/>
              <a:gd name="connsiteX78" fmla="*/ 2430537 w 4988000"/>
              <a:gd name="connsiteY78" fmla="*/ 4420419 h 4964369"/>
              <a:gd name="connsiteX79" fmla="*/ 2232893 w 4988000"/>
              <a:gd name="connsiteY79" fmla="*/ 4510906 h 4964369"/>
              <a:gd name="connsiteX80" fmla="*/ 2104305 w 4988000"/>
              <a:gd name="connsiteY80" fmla="*/ 4653781 h 4964369"/>
              <a:gd name="connsiteX81" fmla="*/ 2004293 w 4988000"/>
              <a:gd name="connsiteY81" fmla="*/ 4930006 h 4964369"/>
              <a:gd name="connsiteX82" fmla="*/ 1918568 w 4988000"/>
              <a:gd name="connsiteY82" fmla="*/ 4958581 h 4964369"/>
              <a:gd name="connsiteX83" fmla="*/ 1211337 w 4988000"/>
              <a:gd name="connsiteY83" fmla="*/ 4684737 h 4964369"/>
              <a:gd name="connsiteX84" fmla="*/ 1125612 w 4988000"/>
              <a:gd name="connsiteY84" fmla="*/ 4639493 h 4964369"/>
              <a:gd name="connsiteX85" fmla="*/ 1104180 w 4988000"/>
              <a:gd name="connsiteY85" fmla="*/ 4563293 h 4964369"/>
              <a:gd name="connsiteX86" fmla="*/ 1166094 w 4988000"/>
              <a:gd name="connsiteY86" fmla="*/ 4422799 h 4964369"/>
              <a:gd name="connsiteX87" fmla="*/ 1223242 w 4988000"/>
              <a:gd name="connsiteY87" fmla="*/ 4320406 h 4964369"/>
              <a:gd name="connsiteX88" fmla="*/ 1251818 w 4988000"/>
              <a:gd name="connsiteY88" fmla="*/ 4184674 h 4964369"/>
              <a:gd name="connsiteX89" fmla="*/ 1239911 w 4988000"/>
              <a:gd name="connsiteY89" fmla="*/ 4094186 h 4964369"/>
              <a:gd name="connsiteX90" fmla="*/ 1199430 w 4988000"/>
              <a:gd name="connsiteY90" fmla="*/ 3953693 h 4964369"/>
              <a:gd name="connsiteX91" fmla="*/ 1068461 w 4988000"/>
              <a:gd name="connsiteY91" fmla="*/ 3810818 h 4964369"/>
              <a:gd name="connsiteX92" fmla="*/ 887487 w 4988000"/>
              <a:gd name="connsiteY92" fmla="*/ 3725093 h 4964369"/>
              <a:gd name="connsiteX93" fmla="*/ 730324 w 4988000"/>
              <a:gd name="connsiteY93" fmla="*/ 3727474 h 4964369"/>
              <a:gd name="connsiteX94" fmla="*/ 596974 w 4988000"/>
              <a:gd name="connsiteY94" fmla="*/ 3784624 h 4964369"/>
              <a:gd name="connsiteX95" fmla="*/ 404093 w 4988000"/>
              <a:gd name="connsiteY95" fmla="*/ 3898924 h 4964369"/>
              <a:gd name="connsiteX96" fmla="*/ 352896 w 4988000"/>
              <a:gd name="connsiteY96" fmla="*/ 3888432 h 4964369"/>
              <a:gd name="connsiteX97" fmla="*/ 0 w 4988000"/>
              <a:gd name="connsiteY97" fmla="*/ 3005857 h 4964369"/>
              <a:gd name="connsiteX98" fmla="*/ 51668 w 4988000"/>
              <a:gd name="connsiteY98" fmla="*/ 2958330 h 4964369"/>
              <a:gd name="connsiteX99" fmla="*/ 313605 w 4988000"/>
              <a:gd name="connsiteY99" fmla="*/ 2867843 h 4964369"/>
              <a:gd name="connsiteX100" fmla="*/ 418380 w 4988000"/>
              <a:gd name="connsiteY100" fmla="*/ 2820218 h 4964369"/>
              <a:gd name="connsiteX101" fmla="*/ 487436 w 4988000"/>
              <a:gd name="connsiteY101" fmla="*/ 2763068 h 4964369"/>
              <a:gd name="connsiteX102" fmla="*/ 525537 w 4988000"/>
              <a:gd name="connsiteY102" fmla="*/ 2696393 h 4964369"/>
              <a:gd name="connsiteX103" fmla="*/ 545109 w 4988000"/>
              <a:gd name="connsiteY103" fmla="*/ 2635721 h 4964369"/>
              <a:gd name="connsiteX104" fmla="*/ 568922 w 4988000"/>
              <a:gd name="connsiteY104" fmla="*/ 2520280 h 4964369"/>
              <a:gd name="connsiteX105" fmla="*/ 1649942 w 4988000"/>
              <a:gd name="connsiteY105" fmla="*/ 2520281 h 4964369"/>
              <a:gd name="connsiteX106" fmla="*/ 2513137 w 4988000"/>
              <a:gd name="connsiteY106" fmla="*/ 3383478 h 4964369"/>
              <a:gd name="connsiteX107" fmla="*/ 3376334 w 4988000"/>
              <a:gd name="connsiteY107" fmla="*/ 2520283 h 4964369"/>
              <a:gd name="connsiteX108" fmla="*/ 2513138 w 4988000"/>
              <a:gd name="connsiteY108" fmla="*/ 1657087 h 4964369"/>
              <a:gd name="connsiteX109" fmla="*/ 1649941 w 4988000"/>
              <a:gd name="connsiteY109" fmla="*/ 2520282 h 4964369"/>
              <a:gd name="connsiteX110" fmla="*/ 1649942 w 4988000"/>
              <a:gd name="connsiteY110"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44999 w 4988000"/>
              <a:gd name="connsiteY30" fmla="*/ 327051 h 4964369"/>
              <a:gd name="connsiteX31" fmla="*/ 3892624 w 4988000"/>
              <a:gd name="connsiteY31" fmla="*/ 424682 h 4964369"/>
              <a:gd name="connsiteX32" fmla="*/ 3825949 w 4988000"/>
              <a:gd name="connsiteY32" fmla="*/ 536601 h 4964369"/>
              <a:gd name="connsiteX33" fmla="*/ 3773562 w 4988000"/>
              <a:gd name="connsiteY33" fmla="*/ 658045 h 4964369"/>
              <a:gd name="connsiteX34" fmla="*/ 3740224 w 4988000"/>
              <a:gd name="connsiteY34" fmla="*/ 753295 h 4964369"/>
              <a:gd name="connsiteX35" fmla="*/ 3740224 w 4988000"/>
              <a:gd name="connsiteY35" fmla="*/ 853307 h 4964369"/>
              <a:gd name="connsiteX36" fmla="*/ 3747368 w 4988000"/>
              <a:gd name="connsiteY36" fmla="*/ 941413 h 4964369"/>
              <a:gd name="connsiteX37" fmla="*/ 3784674 w 4988000"/>
              <a:gd name="connsiteY37" fmla="*/ 1027932 h 4964369"/>
              <a:gd name="connsiteX38" fmla="*/ 3883099 w 4988000"/>
              <a:gd name="connsiteY38" fmla="*/ 1184301 h 4964369"/>
              <a:gd name="connsiteX39" fmla="*/ 4011687 w 4988000"/>
              <a:gd name="connsiteY39" fmla="*/ 1265263 h 4964369"/>
              <a:gd name="connsiteX40" fmla="*/ 4197424 w 4988000"/>
              <a:gd name="connsiteY40" fmla="*/ 1291457 h 4964369"/>
              <a:gd name="connsiteX41" fmla="*/ 4409355 w 4988000"/>
              <a:gd name="connsiteY41" fmla="*/ 1217638 h 4964369"/>
              <a:gd name="connsiteX42" fmla="*/ 4616524 w 4988000"/>
              <a:gd name="connsiteY42" fmla="*/ 1117626 h 4964369"/>
              <a:gd name="connsiteX43" fmla="*/ 4673869 w 4988000"/>
              <a:gd name="connsiteY43" fmla="*/ 1183474 h 4964369"/>
              <a:gd name="connsiteX44" fmla="*/ 4987999 w 4988000"/>
              <a:gd name="connsiteY44" fmla="*/ 1920107 h 4964369"/>
              <a:gd name="connsiteX45" fmla="*/ 4949899 w 4988000"/>
              <a:gd name="connsiteY45" fmla="*/ 1996307 h 4964369"/>
              <a:gd name="connsiteX46" fmla="*/ 4711774 w 4988000"/>
              <a:gd name="connsiteY46" fmla="*/ 2093938 h 4964369"/>
              <a:gd name="connsiteX47" fmla="*/ 4521274 w 4988000"/>
              <a:gd name="connsiteY47" fmla="*/ 2215382 h 4964369"/>
              <a:gd name="connsiteX48" fmla="*/ 4433168 w 4988000"/>
              <a:gd name="connsiteY48" fmla="*/ 2365401 h 4964369"/>
              <a:gd name="connsiteX49" fmla="*/ 4404770 w 4988000"/>
              <a:gd name="connsiteY49" fmla="*/ 2529814 h 4964369"/>
              <a:gd name="connsiteX50" fmla="*/ 4445074 w 4988000"/>
              <a:gd name="connsiteY50" fmla="*/ 2691632 h 4964369"/>
              <a:gd name="connsiteX51" fmla="*/ 4568899 w 4988000"/>
              <a:gd name="connsiteY51" fmla="*/ 2844032 h 4964369"/>
              <a:gd name="connsiteX52" fmla="*/ 4723680 w 4988000"/>
              <a:gd name="connsiteY52" fmla="*/ 2944045 h 4964369"/>
              <a:gd name="connsiteX53" fmla="*/ 4937993 w 4988000"/>
              <a:gd name="connsiteY53" fmla="*/ 3005957 h 4964369"/>
              <a:gd name="connsiteX54" fmla="*/ 4988000 w 4988000"/>
              <a:gd name="connsiteY54" fmla="*/ 3067870 h 4964369"/>
              <a:gd name="connsiteX55" fmla="*/ 4645098 w 4988000"/>
              <a:gd name="connsiteY55" fmla="*/ 3884638 h 4964369"/>
              <a:gd name="connsiteX56" fmla="*/ 4583187 w 4988000"/>
              <a:gd name="connsiteY56" fmla="*/ 3898926 h 4964369"/>
              <a:gd name="connsiteX57" fmla="*/ 4352205 w 4988000"/>
              <a:gd name="connsiteY57" fmla="*/ 3794152 h 4964369"/>
              <a:gd name="connsiteX58" fmla="*/ 4156942 w 4988000"/>
              <a:gd name="connsiteY58" fmla="*/ 3739381 h 4964369"/>
              <a:gd name="connsiteX59" fmla="*/ 3983112 w 4988000"/>
              <a:gd name="connsiteY59" fmla="*/ 3775101 h 4964369"/>
              <a:gd name="connsiteX60" fmla="*/ 3914055 w 4988000"/>
              <a:gd name="connsiteY60" fmla="*/ 3806057 h 4964369"/>
              <a:gd name="connsiteX61" fmla="*/ 3852142 w 4988000"/>
              <a:gd name="connsiteY61" fmla="*/ 3858445 h 4964369"/>
              <a:gd name="connsiteX62" fmla="*/ 3811662 w 4988000"/>
              <a:gd name="connsiteY62" fmla="*/ 3920357 h 4964369"/>
              <a:gd name="connsiteX63" fmla="*/ 3759274 w 4988000"/>
              <a:gd name="connsiteY63" fmla="*/ 3996557 h 4964369"/>
              <a:gd name="connsiteX64" fmla="*/ 3725937 w 4988000"/>
              <a:gd name="connsiteY64" fmla="*/ 4089426 h 4964369"/>
              <a:gd name="connsiteX65" fmla="*/ 3716412 w 4988000"/>
              <a:gd name="connsiteY65" fmla="*/ 4218013 h 4964369"/>
              <a:gd name="connsiteX66" fmla="*/ 3764037 w 4988000"/>
              <a:gd name="connsiteY66" fmla="*/ 4351363 h 4964369"/>
              <a:gd name="connsiteX67" fmla="*/ 3844999 w 4988000"/>
              <a:gd name="connsiteY67" fmla="*/ 4494238 h 4964369"/>
              <a:gd name="connsiteX68" fmla="*/ 3859286 w 4988000"/>
              <a:gd name="connsiteY68" fmla="*/ 4577581 h 4964369"/>
              <a:gd name="connsiteX69" fmla="*/ 3823760 w 4988000"/>
              <a:gd name="connsiteY69" fmla="*/ 4640535 h 4964369"/>
              <a:gd name="connsiteX70" fmla="*/ 2994152 w 4988000"/>
              <a:gd name="connsiteY70" fmla="*/ 4964369 h 4964369"/>
              <a:gd name="connsiteX71" fmla="*/ 2968700 w 4988000"/>
              <a:gd name="connsiteY71" fmla="*/ 4844281 h 4964369"/>
              <a:gd name="connsiteX72" fmla="*/ 2930599 w 4988000"/>
              <a:gd name="connsiteY72" fmla="*/ 4772844 h 4964369"/>
              <a:gd name="connsiteX73" fmla="*/ 2890118 w 4988000"/>
              <a:gd name="connsiteY73" fmla="*/ 4679975 h 4964369"/>
              <a:gd name="connsiteX74" fmla="*/ 2828205 w 4988000"/>
              <a:gd name="connsiteY74" fmla="*/ 4582344 h 4964369"/>
              <a:gd name="connsiteX75" fmla="*/ 2747243 w 4988000"/>
              <a:gd name="connsiteY75" fmla="*/ 4506144 h 4964369"/>
              <a:gd name="connsiteX76" fmla="*/ 2661518 w 4988000"/>
              <a:gd name="connsiteY76" fmla="*/ 4463281 h 4964369"/>
              <a:gd name="connsiteX77" fmla="*/ 2551980 w 4988000"/>
              <a:gd name="connsiteY77" fmla="*/ 4425181 h 4964369"/>
              <a:gd name="connsiteX78" fmla="*/ 2430537 w 4988000"/>
              <a:gd name="connsiteY78" fmla="*/ 4420419 h 4964369"/>
              <a:gd name="connsiteX79" fmla="*/ 2232893 w 4988000"/>
              <a:gd name="connsiteY79" fmla="*/ 4510906 h 4964369"/>
              <a:gd name="connsiteX80" fmla="*/ 2104305 w 4988000"/>
              <a:gd name="connsiteY80" fmla="*/ 4653781 h 4964369"/>
              <a:gd name="connsiteX81" fmla="*/ 2004293 w 4988000"/>
              <a:gd name="connsiteY81" fmla="*/ 4930006 h 4964369"/>
              <a:gd name="connsiteX82" fmla="*/ 1918568 w 4988000"/>
              <a:gd name="connsiteY82" fmla="*/ 4958581 h 4964369"/>
              <a:gd name="connsiteX83" fmla="*/ 1211337 w 4988000"/>
              <a:gd name="connsiteY83" fmla="*/ 4684737 h 4964369"/>
              <a:gd name="connsiteX84" fmla="*/ 1125612 w 4988000"/>
              <a:gd name="connsiteY84" fmla="*/ 4639493 h 4964369"/>
              <a:gd name="connsiteX85" fmla="*/ 1104180 w 4988000"/>
              <a:gd name="connsiteY85" fmla="*/ 4563293 h 4964369"/>
              <a:gd name="connsiteX86" fmla="*/ 1166094 w 4988000"/>
              <a:gd name="connsiteY86" fmla="*/ 4422799 h 4964369"/>
              <a:gd name="connsiteX87" fmla="*/ 1223242 w 4988000"/>
              <a:gd name="connsiteY87" fmla="*/ 4320406 h 4964369"/>
              <a:gd name="connsiteX88" fmla="*/ 1251818 w 4988000"/>
              <a:gd name="connsiteY88" fmla="*/ 4184674 h 4964369"/>
              <a:gd name="connsiteX89" fmla="*/ 1239911 w 4988000"/>
              <a:gd name="connsiteY89" fmla="*/ 4094186 h 4964369"/>
              <a:gd name="connsiteX90" fmla="*/ 1199430 w 4988000"/>
              <a:gd name="connsiteY90" fmla="*/ 3953693 h 4964369"/>
              <a:gd name="connsiteX91" fmla="*/ 1068461 w 4988000"/>
              <a:gd name="connsiteY91" fmla="*/ 3810818 h 4964369"/>
              <a:gd name="connsiteX92" fmla="*/ 887487 w 4988000"/>
              <a:gd name="connsiteY92" fmla="*/ 3725093 h 4964369"/>
              <a:gd name="connsiteX93" fmla="*/ 730324 w 4988000"/>
              <a:gd name="connsiteY93" fmla="*/ 3727474 h 4964369"/>
              <a:gd name="connsiteX94" fmla="*/ 596974 w 4988000"/>
              <a:gd name="connsiteY94" fmla="*/ 3784624 h 4964369"/>
              <a:gd name="connsiteX95" fmla="*/ 404093 w 4988000"/>
              <a:gd name="connsiteY95" fmla="*/ 3898924 h 4964369"/>
              <a:gd name="connsiteX96" fmla="*/ 352896 w 4988000"/>
              <a:gd name="connsiteY96" fmla="*/ 3888432 h 4964369"/>
              <a:gd name="connsiteX97" fmla="*/ 0 w 4988000"/>
              <a:gd name="connsiteY97" fmla="*/ 3005857 h 4964369"/>
              <a:gd name="connsiteX98" fmla="*/ 51668 w 4988000"/>
              <a:gd name="connsiteY98" fmla="*/ 2958330 h 4964369"/>
              <a:gd name="connsiteX99" fmla="*/ 313605 w 4988000"/>
              <a:gd name="connsiteY99" fmla="*/ 2867843 h 4964369"/>
              <a:gd name="connsiteX100" fmla="*/ 418380 w 4988000"/>
              <a:gd name="connsiteY100" fmla="*/ 2820218 h 4964369"/>
              <a:gd name="connsiteX101" fmla="*/ 487436 w 4988000"/>
              <a:gd name="connsiteY101" fmla="*/ 2763068 h 4964369"/>
              <a:gd name="connsiteX102" fmla="*/ 525537 w 4988000"/>
              <a:gd name="connsiteY102" fmla="*/ 2696393 h 4964369"/>
              <a:gd name="connsiteX103" fmla="*/ 545109 w 4988000"/>
              <a:gd name="connsiteY103" fmla="*/ 2635721 h 4964369"/>
              <a:gd name="connsiteX104" fmla="*/ 568922 w 4988000"/>
              <a:gd name="connsiteY104" fmla="*/ 2520280 h 4964369"/>
              <a:gd name="connsiteX105" fmla="*/ 1649942 w 4988000"/>
              <a:gd name="connsiteY105" fmla="*/ 2520281 h 4964369"/>
              <a:gd name="connsiteX106" fmla="*/ 2513137 w 4988000"/>
              <a:gd name="connsiteY106" fmla="*/ 3383478 h 4964369"/>
              <a:gd name="connsiteX107" fmla="*/ 3376334 w 4988000"/>
              <a:gd name="connsiteY107" fmla="*/ 2520283 h 4964369"/>
              <a:gd name="connsiteX108" fmla="*/ 2513138 w 4988000"/>
              <a:gd name="connsiteY108" fmla="*/ 1657087 h 4964369"/>
              <a:gd name="connsiteX109" fmla="*/ 1649941 w 4988000"/>
              <a:gd name="connsiteY109" fmla="*/ 2520282 h 4964369"/>
              <a:gd name="connsiteX110" fmla="*/ 1649942 w 4988000"/>
              <a:gd name="connsiteY110"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44999 w 4988000"/>
              <a:gd name="connsiteY30" fmla="*/ 327051 h 4964369"/>
              <a:gd name="connsiteX31" fmla="*/ 3892624 w 4988000"/>
              <a:gd name="connsiteY31" fmla="*/ 424682 h 4964369"/>
              <a:gd name="connsiteX32" fmla="*/ 3825949 w 4988000"/>
              <a:gd name="connsiteY32" fmla="*/ 536601 h 4964369"/>
              <a:gd name="connsiteX33" fmla="*/ 3773562 w 4988000"/>
              <a:gd name="connsiteY33" fmla="*/ 658045 h 4964369"/>
              <a:gd name="connsiteX34" fmla="*/ 3740224 w 4988000"/>
              <a:gd name="connsiteY34" fmla="*/ 753295 h 4964369"/>
              <a:gd name="connsiteX35" fmla="*/ 3740224 w 4988000"/>
              <a:gd name="connsiteY35" fmla="*/ 853307 h 4964369"/>
              <a:gd name="connsiteX36" fmla="*/ 3747368 w 4988000"/>
              <a:gd name="connsiteY36" fmla="*/ 941413 h 4964369"/>
              <a:gd name="connsiteX37" fmla="*/ 3784674 w 4988000"/>
              <a:gd name="connsiteY37" fmla="*/ 1027932 h 4964369"/>
              <a:gd name="connsiteX38" fmla="*/ 3821187 w 4988000"/>
              <a:gd name="connsiteY38" fmla="*/ 1098576 h 4964369"/>
              <a:gd name="connsiteX39" fmla="*/ 3883099 w 4988000"/>
              <a:gd name="connsiteY39" fmla="*/ 1184301 h 4964369"/>
              <a:gd name="connsiteX40" fmla="*/ 4011687 w 4988000"/>
              <a:gd name="connsiteY40" fmla="*/ 1265263 h 4964369"/>
              <a:gd name="connsiteX41" fmla="*/ 4197424 w 4988000"/>
              <a:gd name="connsiteY41" fmla="*/ 1291457 h 4964369"/>
              <a:gd name="connsiteX42" fmla="*/ 4409355 w 4988000"/>
              <a:gd name="connsiteY42" fmla="*/ 1217638 h 4964369"/>
              <a:gd name="connsiteX43" fmla="*/ 4616524 w 4988000"/>
              <a:gd name="connsiteY43" fmla="*/ 1117626 h 4964369"/>
              <a:gd name="connsiteX44" fmla="*/ 4673869 w 4988000"/>
              <a:gd name="connsiteY44" fmla="*/ 1183474 h 4964369"/>
              <a:gd name="connsiteX45" fmla="*/ 4987999 w 4988000"/>
              <a:gd name="connsiteY45" fmla="*/ 1920107 h 4964369"/>
              <a:gd name="connsiteX46" fmla="*/ 4949899 w 4988000"/>
              <a:gd name="connsiteY46" fmla="*/ 1996307 h 4964369"/>
              <a:gd name="connsiteX47" fmla="*/ 4711774 w 4988000"/>
              <a:gd name="connsiteY47" fmla="*/ 2093938 h 4964369"/>
              <a:gd name="connsiteX48" fmla="*/ 4521274 w 4988000"/>
              <a:gd name="connsiteY48" fmla="*/ 2215382 h 4964369"/>
              <a:gd name="connsiteX49" fmla="*/ 4433168 w 4988000"/>
              <a:gd name="connsiteY49" fmla="*/ 2365401 h 4964369"/>
              <a:gd name="connsiteX50" fmla="*/ 4404770 w 4988000"/>
              <a:gd name="connsiteY50" fmla="*/ 2529814 h 4964369"/>
              <a:gd name="connsiteX51" fmla="*/ 4445074 w 4988000"/>
              <a:gd name="connsiteY51" fmla="*/ 2691632 h 4964369"/>
              <a:gd name="connsiteX52" fmla="*/ 4568899 w 4988000"/>
              <a:gd name="connsiteY52" fmla="*/ 2844032 h 4964369"/>
              <a:gd name="connsiteX53" fmla="*/ 4723680 w 4988000"/>
              <a:gd name="connsiteY53" fmla="*/ 2944045 h 4964369"/>
              <a:gd name="connsiteX54" fmla="*/ 4937993 w 4988000"/>
              <a:gd name="connsiteY54" fmla="*/ 3005957 h 4964369"/>
              <a:gd name="connsiteX55" fmla="*/ 4988000 w 4988000"/>
              <a:gd name="connsiteY55" fmla="*/ 3067870 h 4964369"/>
              <a:gd name="connsiteX56" fmla="*/ 4645098 w 4988000"/>
              <a:gd name="connsiteY56" fmla="*/ 3884638 h 4964369"/>
              <a:gd name="connsiteX57" fmla="*/ 4583187 w 4988000"/>
              <a:gd name="connsiteY57" fmla="*/ 3898926 h 4964369"/>
              <a:gd name="connsiteX58" fmla="*/ 4352205 w 4988000"/>
              <a:gd name="connsiteY58" fmla="*/ 3794152 h 4964369"/>
              <a:gd name="connsiteX59" fmla="*/ 4156942 w 4988000"/>
              <a:gd name="connsiteY59" fmla="*/ 3739381 h 4964369"/>
              <a:gd name="connsiteX60" fmla="*/ 3983112 w 4988000"/>
              <a:gd name="connsiteY60" fmla="*/ 3775101 h 4964369"/>
              <a:gd name="connsiteX61" fmla="*/ 3914055 w 4988000"/>
              <a:gd name="connsiteY61" fmla="*/ 3806057 h 4964369"/>
              <a:gd name="connsiteX62" fmla="*/ 3852142 w 4988000"/>
              <a:gd name="connsiteY62" fmla="*/ 3858445 h 4964369"/>
              <a:gd name="connsiteX63" fmla="*/ 3811662 w 4988000"/>
              <a:gd name="connsiteY63" fmla="*/ 3920357 h 4964369"/>
              <a:gd name="connsiteX64" fmla="*/ 3759274 w 4988000"/>
              <a:gd name="connsiteY64" fmla="*/ 3996557 h 4964369"/>
              <a:gd name="connsiteX65" fmla="*/ 3725937 w 4988000"/>
              <a:gd name="connsiteY65" fmla="*/ 4089426 h 4964369"/>
              <a:gd name="connsiteX66" fmla="*/ 3716412 w 4988000"/>
              <a:gd name="connsiteY66" fmla="*/ 4218013 h 4964369"/>
              <a:gd name="connsiteX67" fmla="*/ 3764037 w 4988000"/>
              <a:gd name="connsiteY67" fmla="*/ 4351363 h 4964369"/>
              <a:gd name="connsiteX68" fmla="*/ 3844999 w 4988000"/>
              <a:gd name="connsiteY68" fmla="*/ 4494238 h 4964369"/>
              <a:gd name="connsiteX69" fmla="*/ 3859286 w 4988000"/>
              <a:gd name="connsiteY69" fmla="*/ 4577581 h 4964369"/>
              <a:gd name="connsiteX70" fmla="*/ 3823760 w 4988000"/>
              <a:gd name="connsiteY70" fmla="*/ 4640535 h 4964369"/>
              <a:gd name="connsiteX71" fmla="*/ 2994152 w 4988000"/>
              <a:gd name="connsiteY71" fmla="*/ 4964369 h 4964369"/>
              <a:gd name="connsiteX72" fmla="*/ 2968700 w 4988000"/>
              <a:gd name="connsiteY72" fmla="*/ 4844281 h 4964369"/>
              <a:gd name="connsiteX73" fmla="*/ 2930599 w 4988000"/>
              <a:gd name="connsiteY73" fmla="*/ 4772844 h 4964369"/>
              <a:gd name="connsiteX74" fmla="*/ 2890118 w 4988000"/>
              <a:gd name="connsiteY74" fmla="*/ 4679975 h 4964369"/>
              <a:gd name="connsiteX75" fmla="*/ 2828205 w 4988000"/>
              <a:gd name="connsiteY75" fmla="*/ 4582344 h 4964369"/>
              <a:gd name="connsiteX76" fmla="*/ 2747243 w 4988000"/>
              <a:gd name="connsiteY76" fmla="*/ 4506144 h 4964369"/>
              <a:gd name="connsiteX77" fmla="*/ 2661518 w 4988000"/>
              <a:gd name="connsiteY77" fmla="*/ 4463281 h 4964369"/>
              <a:gd name="connsiteX78" fmla="*/ 2551980 w 4988000"/>
              <a:gd name="connsiteY78" fmla="*/ 4425181 h 4964369"/>
              <a:gd name="connsiteX79" fmla="*/ 2430537 w 4988000"/>
              <a:gd name="connsiteY79" fmla="*/ 4420419 h 4964369"/>
              <a:gd name="connsiteX80" fmla="*/ 2232893 w 4988000"/>
              <a:gd name="connsiteY80" fmla="*/ 4510906 h 4964369"/>
              <a:gd name="connsiteX81" fmla="*/ 2104305 w 4988000"/>
              <a:gd name="connsiteY81" fmla="*/ 4653781 h 4964369"/>
              <a:gd name="connsiteX82" fmla="*/ 2004293 w 4988000"/>
              <a:gd name="connsiteY82" fmla="*/ 4930006 h 4964369"/>
              <a:gd name="connsiteX83" fmla="*/ 1918568 w 4988000"/>
              <a:gd name="connsiteY83" fmla="*/ 4958581 h 4964369"/>
              <a:gd name="connsiteX84" fmla="*/ 1211337 w 4988000"/>
              <a:gd name="connsiteY84" fmla="*/ 4684737 h 4964369"/>
              <a:gd name="connsiteX85" fmla="*/ 1125612 w 4988000"/>
              <a:gd name="connsiteY85" fmla="*/ 4639493 h 4964369"/>
              <a:gd name="connsiteX86" fmla="*/ 1104180 w 4988000"/>
              <a:gd name="connsiteY86" fmla="*/ 4563293 h 4964369"/>
              <a:gd name="connsiteX87" fmla="*/ 1166094 w 4988000"/>
              <a:gd name="connsiteY87" fmla="*/ 4422799 h 4964369"/>
              <a:gd name="connsiteX88" fmla="*/ 1223242 w 4988000"/>
              <a:gd name="connsiteY88" fmla="*/ 4320406 h 4964369"/>
              <a:gd name="connsiteX89" fmla="*/ 1251818 w 4988000"/>
              <a:gd name="connsiteY89" fmla="*/ 4184674 h 4964369"/>
              <a:gd name="connsiteX90" fmla="*/ 1239911 w 4988000"/>
              <a:gd name="connsiteY90" fmla="*/ 4094186 h 4964369"/>
              <a:gd name="connsiteX91" fmla="*/ 1199430 w 4988000"/>
              <a:gd name="connsiteY91" fmla="*/ 3953693 h 4964369"/>
              <a:gd name="connsiteX92" fmla="*/ 1068461 w 4988000"/>
              <a:gd name="connsiteY92" fmla="*/ 3810818 h 4964369"/>
              <a:gd name="connsiteX93" fmla="*/ 887487 w 4988000"/>
              <a:gd name="connsiteY93" fmla="*/ 3725093 h 4964369"/>
              <a:gd name="connsiteX94" fmla="*/ 730324 w 4988000"/>
              <a:gd name="connsiteY94" fmla="*/ 3727474 h 4964369"/>
              <a:gd name="connsiteX95" fmla="*/ 596974 w 4988000"/>
              <a:gd name="connsiteY95" fmla="*/ 3784624 h 4964369"/>
              <a:gd name="connsiteX96" fmla="*/ 404093 w 4988000"/>
              <a:gd name="connsiteY96" fmla="*/ 3898924 h 4964369"/>
              <a:gd name="connsiteX97" fmla="*/ 352896 w 4988000"/>
              <a:gd name="connsiteY97" fmla="*/ 3888432 h 4964369"/>
              <a:gd name="connsiteX98" fmla="*/ 0 w 4988000"/>
              <a:gd name="connsiteY98" fmla="*/ 3005857 h 4964369"/>
              <a:gd name="connsiteX99" fmla="*/ 51668 w 4988000"/>
              <a:gd name="connsiteY99" fmla="*/ 2958330 h 4964369"/>
              <a:gd name="connsiteX100" fmla="*/ 313605 w 4988000"/>
              <a:gd name="connsiteY100" fmla="*/ 2867843 h 4964369"/>
              <a:gd name="connsiteX101" fmla="*/ 418380 w 4988000"/>
              <a:gd name="connsiteY101" fmla="*/ 2820218 h 4964369"/>
              <a:gd name="connsiteX102" fmla="*/ 487436 w 4988000"/>
              <a:gd name="connsiteY102" fmla="*/ 2763068 h 4964369"/>
              <a:gd name="connsiteX103" fmla="*/ 525537 w 4988000"/>
              <a:gd name="connsiteY103" fmla="*/ 2696393 h 4964369"/>
              <a:gd name="connsiteX104" fmla="*/ 545109 w 4988000"/>
              <a:gd name="connsiteY104" fmla="*/ 2635721 h 4964369"/>
              <a:gd name="connsiteX105" fmla="*/ 568922 w 4988000"/>
              <a:gd name="connsiteY105" fmla="*/ 2520280 h 4964369"/>
              <a:gd name="connsiteX106" fmla="*/ 1649942 w 4988000"/>
              <a:gd name="connsiteY106" fmla="*/ 2520281 h 4964369"/>
              <a:gd name="connsiteX107" fmla="*/ 2513137 w 4988000"/>
              <a:gd name="connsiteY107" fmla="*/ 3383478 h 4964369"/>
              <a:gd name="connsiteX108" fmla="*/ 3376334 w 4988000"/>
              <a:gd name="connsiteY108" fmla="*/ 2520283 h 4964369"/>
              <a:gd name="connsiteX109" fmla="*/ 2513138 w 4988000"/>
              <a:gd name="connsiteY109" fmla="*/ 1657087 h 4964369"/>
              <a:gd name="connsiteX110" fmla="*/ 1649941 w 4988000"/>
              <a:gd name="connsiteY110" fmla="*/ 2520282 h 4964369"/>
              <a:gd name="connsiteX111" fmla="*/ 1649942 w 4988000"/>
              <a:gd name="connsiteY111"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44999 w 4988000"/>
              <a:gd name="connsiteY30" fmla="*/ 327051 h 4964369"/>
              <a:gd name="connsiteX31" fmla="*/ 3892624 w 4988000"/>
              <a:gd name="connsiteY31" fmla="*/ 424682 h 4964369"/>
              <a:gd name="connsiteX32" fmla="*/ 3825949 w 4988000"/>
              <a:gd name="connsiteY32" fmla="*/ 536601 h 4964369"/>
              <a:gd name="connsiteX33" fmla="*/ 3773562 w 4988000"/>
              <a:gd name="connsiteY33" fmla="*/ 658045 h 4964369"/>
              <a:gd name="connsiteX34" fmla="*/ 3740224 w 4988000"/>
              <a:gd name="connsiteY34" fmla="*/ 753295 h 4964369"/>
              <a:gd name="connsiteX35" fmla="*/ 3740224 w 4988000"/>
              <a:gd name="connsiteY35" fmla="*/ 853307 h 4964369"/>
              <a:gd name="connsiteX36" fmla="*/ 3747368 w 4988000"/>
              <a:gd name="connsiteY36" fmla="*/ 941413 h 4964369"/>
              <a:gd name="connsiteX37" fmla="*/ 3784674 w 4988000"/>
              <a:gd name="connsiteY37" fmla="*/ 1027932 h 4964369"/>
              <a:gd name="connsiteX38" fmla="*/ 3821187 w 4988000"/>
              <a:gd name="connsiteY38" fmla="*/ 1098576 h 4964369"/>
              <a:gd name="connsiteX39" fmla="*/ 3883099 w 4988000"/>
              <a:gd name="connsiteY39" fmla="*/ 1184301 h 4964369"/>
              <a:gd name="connsiteX40" fmla="*/ 4011687 w 4988000"/>
              <a:gd name="connsiteY40" fmla="*/ 1265263 h 4964369"/>
              <a:gd name="connsiteX41" fmla="*/ 4199806 w 4988000"/>
              <a:gd name="connsiteY41" fmla="*/ 1277170 h 4964369"/>
              <a:gd name="connsiteX42" fmla="*/ 4409355 w 4988000"/>
              <a:gd name="connsiteY42" fmla="*/ 1217638 h 4964369"/>
              <a:gd name="connsiteX43" fmla="*/ 4616524 w 4988000"/>
              <a:gd name="connsiteY43" fmla="*/ 1117626 h 4964369"/>
              <a:gd name="connsiteX44" fmla="*/ 4673869 w 4988000"/>
              <a:gd name="connsiteY44" fmla="*/ 1183474 h 4964369"/>
              <a:gd name="connsiteX45" fmla="*/ 4987999 w 4988000"/>
              <a:gd name="connsiteY45" fmla="*/ 1920107 h 4964369"/>
              <a:gd name="connsiteX46" fmla="*/ 4949899 w 4988000"/>
              <a:gd name="connsiteY46" fmla="*/ 1996307 h 4964369"/>
              <a:gd name="connsiteX47" fmla="*/ 4711774 w 4988000"/>
              <a:gd name="connsiteY47" fmla="*/ 2093938 h 4964369"/>
              <a:gd name="connsiteX48" fmla="*/ 4521274 w 4988000"/>
              <a:gd name="connsiteY48" fmla="*/ 2215382 h 4964369"/>
              <a:gd name="connsiteX49" fmla="*/ 4433168 w 4988000"/>
              <a:gd name="connsiteY49" fmla="*/ 2365401 h 4964369"/>
              <a:gd name="connsiteX50" fmla="*/ 4404770 w 4988000"/>
              <a:gd name="connsiteY50" fmla="*/ 2529814 h 4964369"/>
              <a:gd name="connsiteX51" fmla="*/ 4445074 w 4988000"/>
              <a:gd name="connsiteY51" fmla="*/ 2691632 h 4964369"/>
              <a:gd name="connsiteX52" fmla="*/ 4568899 w 4988000"/>
              <a:gd name="connsiteY52" fmla="*/ 2844032 h 4964369"/>
              <a:gd name="connsiteX53" fmla="*/ 4723680 w 4988000"/>
              <a:gd name="connsiteY53" fmla="*/ 2944045 h 4964369"/>
              <a:gd name="connsiteX54" fmla="*/ 4937993 w 4988000"/>
              <a:gd name="connsiteY54" fmla="*/ 3005957 h 4964369"/>
              <a:gd name="connsiteX55" fmla="*/ 4988000 w 4988000"/>
              <a:gd name="connsiteY55" fmla="*/ 3067870 h 4964369"/>
              <a:gd name="connsiteX56" fmla="*/ 4645098 w 4988000"/>
              <a:gd name="connsiteY56" fmla="*/ 3884638 h 4964369"/>
              <a:gd name="connsiteX57" fmla="*/ 4583187 w 4988000"/>
              <a:gd name="connsiteY57" fmla="*/ 3898926 h 4964369"/>
              <a:gd name="connsiteX58" fmla="*/ 4352205 w 4988000"/>
              <a:gd name="connsiteY58" fmla="*/ 3794152 h 4964369"/>
              <a:gd name="connsiteX59" fmla="*/ 4156942 w 4988000"/>
              <a:gd name="connsiteY59" fmla="*/ 3739381 h 4964369"/>
              <a:gd name="connsiteX60" fmla="*/ 3983112 w 4988000"/>
              <a:gd name="connsiteY60" fmla="*/ 3775101 h 4964369"/>
              <a:gd name="connsiteX61" fmla="*/ 3914055 w 4988000"/>
              <a:gd name="connsiteY61" fmla="*/ 3806057 h 4964369"/>
              <a:gd name="connsiteX62" fmla="*/ 3852142 w 4988000"/>
              <a:gd name="connsiteY62" fmla="*/ 3858445 h 4964369"/>
              <a:gd name="connsiteX63" fmla="*/ 3811662 w 4988000"/>
              <a:gd name="connsiteY63" fmla="*/ 3920357 h 4964369"/>
              <a:gd name="connsiteX64" fmla="*/ 3759274 w 4988000"/>
              <a:gd name="connsiteY64" fmla="*/ 3996557 h 4964369"/>
              <a:gd name="connsiteX65" fmla="*/ 3725937 w 4988000"/>
              <a:gd name="connsiteY65" fmla="*/ 4089426 h 4964369"/>
              <a:gd name="connsiteX66" fmla="*/ 3716412 w 4988000"/>
              <a:gd name="connsiteY66" fmla="*/ 4218013 h 4964369"/>
              <a:gd name="connsiteX67" fmla="*/ 3764037 w 4988000"/>
              <a:gd name="connsiteY67" fmla="*/ 4351363 h 4964369"/>
              <a:gd name="connsiteX68" fmla="*/ 3844999 w 4988000"/>
              <a:gd name="connsiteY68" fmla="*/ 4494238 h 4964369"/>
              <a:gd name="connsiteX69" fmla="*/ 3859286 w 4988000"/>
              <a:gd name="connsiteY69" fmla="*/ 4577581 h 4964369"/>
              <a:gd name="connsiteX70" fmla="*/ 3823760 w 4988000"/>
              <a:gd name="connsiteY70" fmla="*/ 4640535 h 4964369"/>
              <a:gd name="connsiteX71" fmla="*/ 2994152 w 4988000"/>
              <a:gd name="connsiteY71" fmla="*/ 4964369 h 4964369"/>
              <a:gd name="connsiteX72" fmla="*/ 2968700 w 4988000"/>
              <a:gd name="connsiteY72" fmla="*/ 4844281 h 4964369"/>
              <a:gd name="connsiteX73" fmla="*/ 2930599 w 4988000"/>
              <a:gd name="connsiteY73" fmla="*/ 4772844 h 4964369"/>
              <a:gd name="connsiteX74" fmla="*/ 2890118 w 4988000"/>
              <a:gd name="connsiteY74" fmla="*/ 4679975 h 4964369"/>
              <a:gd name="connsiteX75" fmla="*/ 2828205 w 4988000"/>
              <a:gd name="connsiteY75" fmla="*/ 4582344 h 4964369"/>
              <a:gd name="connsiteX76" fmla="*/ 2747243 w 4988000"/>
              <a:gd name="connsiteY76" fmla="*/ 4506144 h 4964369"/>
              <a:gd name="connsiteX77" fmla="*/ 2661518 w 4988000"/>
              <a:gd name="connsiteY77" fmla="*/ 4463281 h 4964369"/>
              <a:gd name="connsiteX78" fmla="*/ 2551980 w 4988000"/>
              <a:gd name="connsiteY78" fmla="*/ 4425181 h 4964369"/>
              <a:gd name="connsiteX79" fmla="*/ 2430537 w 4988000"/>
              <a:gd name="connsiteY79" fmla="*/ 4420419 h 4964369"/>
              <a:gd name="connsiteX80" fmla="*/ 2232893 w 4988000"/>
              <a:gd name="connsiteY80" fmla="*/ 4510906 h 4964369"/>
              <a:gd name="connsiteX81" fmla="*/ 2104305 w 4988000"/>
              <a:gd name="connsiteY81" fmla="*/ 4653781 h 4964369"/>
              <a:gd name="connsiteX82" fmla="*/ 2004293 w 4988000"/>
              <a:gd name="connsiteY82" fmla="*/ 4930006 h 4964369"/>
              <a:gd name="connsiteX83" fmla="*/ 1918568 w 4988000"/>
              <a:gd name="connsiteY83" fmla="*/ 4958581 h 4964369"/>
              <a:gd name="connsiteX84" fmla="*/ 1211337 w 4988000"/>
              <a:gd name="connsiteY84" fmla="*/ 4684737 h 4964369"/>
              <a:gd name="connsiteX85" fmla="*/ 1125612 w 4988000"/>
              <a:gd name="connsiteY85" fmla="*/ 4639493 h 4964369"/>
              <a:gd name="connsiteX86" fmla="*/ 1104180 w 4988000"/>
              <a:gd name="connsiteY86" fmla="*/ 4563293 h 4964369"/>
              <a:gd name="connsiteX87" fmla="*/ 1166094 w 4988000"/>
              <a:gd name="connsiteY87" fmla="*/ 4422799 h 4964369"/>
              <a:gd name="connsiteX88" fmla="*/ 1223242 w 4988000"/>
              <a:gd name="connsiteY88" fmla="*/ 4320406 h 4964369"/>
              <a:gd name="connsiteX89" fmla="*/ 1251818 w 4988000"/>
              <a:gd name="connsiteY89" fmla="*/ 4184674 h 4964369"/>
              <a:gd name="connsiteX90" fmla="*/ 1239911 w 4988000"/>
              <a:gd name="connsiteY90" fmla="*/ 4094186 h 4964369"/>
              <a:gd name="connsiteX91" fmla="*/ 1199430 w 4988000"/>
              <a:gd name="connsiteY91" fmla="*/ 3953693 h 4964369"/>
              <a:gd name="connsiteX92" fmla="*/ 1068461 w 4988000"/>
              <a:gd name="connsiteY92" fmla="*/ 3810818 h 4964369"/>
              <a:gd name="connsiteX93" fmla="*/ 887487 w 4988000"/>
              <a:gd name="connsiteY93" fmla="*/ 3725093 h 4964369"/>
              <a:gd name="connsiteX94" fmla="*/ 730324 w 4988000"/>
              <a:gd name="connsiteY94" fmla="*/ 3727474 h 4964369"/>
              <a:gd name="connsiteX95" fmla="*/ 596974 w 4988000"/>
              <a:gd name="connsiteY95" fmla="*/ 3784624 h 4964369"/>
              <a:gd name="connsiteX96" fmla="*/ 404093 w 4988000"/>
              <a:gd name="connsiteY96" fmla="*/ 3898924 h 4964369"/>
              <a:gd name="connsiteX97" fmla="*/ 352896 w 4988000"/>
              <a:gd name="connsiteY97" fmla="*/ 3888432 h 4964369"/>
              <a:gd name="connsiteX98" fmla="*/ 0 w 4988000"/>
              <a:gd name="connsiteY98" fmla="*/ 3005857 h 4964369"/>
              <a:gd name="connsiteX99" fmla="*/ 51668 w 4988000"/>
              <a:gd name="connsiteY99" fmla="*/ 2958330 h 4964369"/>
              <a:gd name="connsiteX100" fmla="*/ 313605 w 4988000"/>
              <a:gd name="connsiteY100" fmla="*/ 2867843 h 4964369"/>
              <a:gd name="connsiteX101" fmla="*/ 418380 w 4988000"/>
              <a:gd name="connsiteY101" fmla="*/ 2820218 h 4964369"/>
              <a:gd name="connsiteX102" fmla="*/ 487436 w 4988000"/>
              <a:gd name="connsiteY102" fmla="*/ 2763068 h 4964369"/>
              <a:gd name="connsiteX103" fmla="*/ 525537 w 4988000"/>
              <a:gd name="connsiteY103" fmla="*/ 2696393 h 4964369"/>
              <a:gd name="connsiteX104" fmla="*/ 545109 w 4988000"/>
              <a:gd name="connsiteY104" fmla="*/ 2635721 h 4964369"/>
              <a:gd name="connsiteX105" fmla="*/ 568922 w 4988000"/>
              <a:gd name="connsiteY105" fmla="*/ 2520280 h 4964369"/>
              <a:gd name="connsiteX106" fmla="*/ 1649942 w 4988000"/>
              <a:gd name="connsiteY106" fmla="*/ 2520281 h 4964369"/>
              <a:gd name="connsiteX107" fmla="*/ 2513137 w 4988000"/>
              <a:gd name="connsiteY107" fmla="*/ 3383478 h 4964369"/>
              <a:gd name="connsiteX108" fmla="*/ 3376334 w 4988000"/>
              <a:gd name="connsiteY108" fmla="*/ 2520283 h 4964369"/>
              <a:gd name="connsiteX109" fmla="*/ 2513138 w 4988000"/>
              <a:gd name="connsiteY109" fmla="*/ 1657087 h 4964369"/>
              <a:gd name="connsiteX110" fmla="*/ 1649941 w 4988000"/>
              <a:gd name="connsiteY110" fmla="*/ 2520282 h 4964369"/>
              <a:gd name="connsiteX111" fmla="*/ 1649942 w 4988000"/>
              <a:gd name="connsiteY111"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44999 w 4988000"/>
              <a:gd name="connsiteY30" fmla="*/ 327051 h 4964369"/>
              <a:gd name="connsiteX31" fmla="*/ 3892624 w 4988000"/>
              <a:gd name="connsiteY31" fmla="*/ 424682 h 4964369"/>
              <a:gd name="connsiteX32" fmla="*/ 3825949 w 4988000"/>
              <a:gd name="connsiteY32" fmla="*/ 536601 h 4964369"/>
              <a:gd name="connsiteX33" fmla="*/ 3773562 w 4988000"/>
              <a:gd name="connsiteY33" fmla="*/ 658045 h 4964369"/>
              <a:gd name="connsiteX34" fmla="*/ 3740224 w 4988000"/>
              <a:gd name="connsiteY34" fmla="*/ 753295 h 4964369"/>
              <a:gd name="connsiteX35" fmla="*/ 3740224 w 4988000"/>
              <a:gd name="connsiteY35" fmla="*/ 853307 h 4964369"/>
              <a:gd name="connsiteX36" fmla="*/ 3747368 w 4988000"/>
              <a:gd name="connsiteY36" fmla="*/ 941413 h 4964369"/>
              <a:gd name="connsiteX37" fmla="*/ 3784674 w 4988000"/>
              <a:gd name="connsiteY37" fmla="*/ 1027932 h 4964369"/>
              <a:gd name="connsiteX38" fmla="*/ 3821187 w 4988000"/>
              <a:gd name="connsiteY38" fmla="*/ 1098576 h 4964369"/>
              <a:gd name="connsiteX39" fmla="*/ 3883099 w 4988000"/>
              <a:gd name="connsiteY39" fmla="*/ 1184301 h 4964369"/>
              <a:gd name="connsiteX40" fmla="*/ 4011687 w 4988000"/>
              <a:gd name="connsiteY40" fmla="*/ 1265263 h 4964369"/>
              <a:gd name="connsiteX41" fmla="*/ 4204568 w 4988000"/>
              <a:gd name="connsiteY41" fmla="*/ 1286695 h 4964369"/>
              <a:gd name="connsiteX42" fmla="*/ 4409355 w 4988000"/>
              <a:gd name="connsiteY42" fmla="*/ 1217638 h 4964369"/>
              <a:gd name="connsiteX43" fmla="*/ 4616524 w 4988000"/>
              <a:gd name="connsiteY43" fmla="*/ 1117626 h 4964369"/>
              <a:gd name="connsiteX44" fmla="*/ 4673869 w 4988000"/>
              <a:gd name="connsiteY44" fmla="*/ 1183474 h 4964369"/>
              <a:gd name="connsiteX45" fmla="*/ 4987999 w 4988000"/>
              <a:gd name="connsiteY45" fmla="*/ 1920107 h 4964369"/>
              <a:gd name="connsiteX46" fmla="*/ 4949899 w 4988000"/>
              <a:gd name="connsiteY46" fmla="*/ 1996307 h 4964369"/>
              <a:gd name="connsiteX47" fmla="*/ 4711774 w 4988000"/>
              <a:gd name="connsiteY47" fmla="*/ 2093938 h 4964369"/>
              <a:gd name="connsiteX48" fmla="*/ 4521274 w 4988000"/>
              <a:gd name="connsiteY48" fmla="*/ 2215382 h 4964369"/>
              <a:gd name="connsiteX49" fmla="*/ 4433168 w 4988000"/>
              <a:gd name="connsiteY49" fmla="*/ 2365401 h 4964369"/>
              <a:gd name="connsiteX50" fmla="*/ 4404770 w 4988000"/>
              <a:gd name="connsiteY50" fmla="*/ 2529814 h 4964369"/>
              <a:gd name="connsiteX51" fmla="*/ 4445074 w 4988000"/>
              <a:gd name="connsiteY51" fmla="*/ 2691632 h 4964369"/>
              <a:gd name="connsiteX52" fmla="*/ 4568899 w 4988000"/>
              <a:gd name="connsiteY52" fmla="*/ 2844032 h 4964369"/>
              <a:gd name="connsiteX53" fmla="*/ 4723680 w 4988000"/>
              <a:gd name="connsiteY53" fmla="*/ 2944045 h 4964369"/>
              <a:gd name="connsiteX54" fmla="*/ 4937993 w 4988000"/>
              <a:gd name="connsiteY54" fmla="*/ 3005957 h 4964369"/>
              <a:gd name="connsiteX55" fmla="*/ 4988000 w 4988000"/>
              <a:gd name="connsiteY55" fmla="*/ 3067870 h 4964369"/>
              <a:gd name="connsiteX56" fmla="*/ 4645098 w 4988000"/>
              <a:gd name="connsiteY56" fmla="*/ 3884638 h 4964369"/>
              <a:gd name="connsiteX57" fmla="*/ 4583187 w 4988000"/>
              <a:gd name="connsiteY57" fmla="*/ 3898926 h 4964369"/>
              <a:gd name="connsiteX58" fmla="*/ 4352205 w 4988000"/>
              <a:gd name="connsiteY58" fmla="*/ 3794152 h 4964369"/>
              <a:gd name="connsiteX59" fmla="*/ 4156942 w 4988000"/>
              <a:gd name="connsiteY59" fmla="*/ 3739381 h 4964369"/>
              <a:gd name="connsiteX60" fmla="*/ 3983112 w 4988000"/>
              <a:gd name="connsiteY60" fmla="*/ 3775101 h 4964369"/>
              <a:gd name="connsiteX61" fmla="*/ 3914055 w 4988000"/>
              <a:gd name="connsiteY61" fmla="*/ 3806057 h 4964369"/>
              <a:gd name="connsiteX62" fmla="*/ 3852142 w 4988000"/>
              <a:gd name="connsiteY62" fmla="*/ 3858445 h 4964369"/>
              <a:gd name="connsiteX63" fmla="*/ 3811662 w 4988000"/>
              <a:gd name="connsiteY63" fmla="*/ 3920357 h 4964369"/>
              <a:gd name="connsiteX64" fmla="*/ 3759274 w 4988000"/>
              <a:gd name="connsiteY64" fmla="*/ 3996557 h 4964369"/>
              <a:gd name="connsiteX65" fmla="*/ 3725937 w 4988000"/>
              <a:gd name="connsiteY65" fmla="*/ 4089426 h 4964369"/>
              <a:gd name="connsiteX66" fmla="*/ 3716412 w 4988000"/>
              <a:gd name="connsiteY66" fmla="*/ 4218013 h 4964369"/>
              <a:gd name="connsiteX67" fmla="*/ 3764037 w 4988000"/>
              <a:gd name="connsiteY67" fmla="*/ 4351363 h 4964369"/>
              <a:gd name="connsiteX68" fmla="*/ 3844999 w 4988000"/>
              <a:gd name="connsiteY68" fmla="*/ 4494238 h 4964369"/>
              <a:gd name="connsiteX69" fmla="*/ 3859286 w 4988000"/>
              <a:gd name="connsiteY69" fmla="*/ 4577581 h 4964369"/>
              <a:gd name="connsiteX70" fmla="*/ 3823760 w 4988000"/>
              <a:gd name="connsiteY70" fmla="*/ 4640535 h 4964369"/>
              <a:gd name="connsiteX71" fmla="*/ 2994152 w 4988000"/>
              <a:gd name="connsiteY71" fmla="*/ 4964369 h 4964369"/>
              <a:gd name="connsiteX72" fmla="*/ 2968700 w 4988000"/>
              <a:gd name="connsiteY72" fmla="*/ 4844281 h 4964369"/>
              <a:gd name="connsiteX73" fmla="*/ 2930599 w 4988000"/>
              <a:gd name="connsiteY73" fmla="*/ 4772844 h 4964369"/>
              <a:gd name="connsiteX74" fmla="*/ 2890118 w 4988000"/>
              <a:gd name="connsiteY74" fmla="*/ 4679975 h 4964369"/>
              <a:gd name="connsiteX75" fmla="*/ 2828205 w 4988000"/>
              <a:gd name="connsiteY75" fmla="*/ 4582344 h 4964369"/>
              <a:gd name="connsiteX76" fmla="*/ 2747243 w 4988000"/>
              <a:gd name="connsiteY76" fmla="*/ 4506144 h 4964369"/>
              <a:gd name="connsiteX77" fmla="*/ 2661518 w 4988000"/>
              <a:gd name="connsiteY77" fmla="*/ 4463281 h 4964369"/>
              <a:gd name="connsiteX78" fmla="*/ 2551980 w 4988000"/>
              <a:gd name="connsiteY78" fmla="*/ 4425181 h 4964369"/>
              <a:gd name="connsiteX79" fmla="*/ 2430537 w 4988000"/>
              <a:gd name="connsiteY79" fmla="*/ 4420419 h 4964369"/>
              <a:gd name="connsiteX80" fmla="*/ 2232893 w 4988000"/>
              <a:gd name="connsiteY80" fmla="*/ 4510906 h 4964369"/>
              <a:gd name="connsiteX81" fmla="*/ 2104305 w 4988000"/>
              <a:gd name="connsiteY81" fmla="*/ 4653781 h 4964369"/>
              <a:gd name="connsiteX82" fmla="*/ 2004293 w 4988000"/>
              <a:gd name="connsiteY82" fmla="*/ 4930006 h 4964369"/>
              <a:gd name="connsiteX83" fmla="*/ 1918568 w 4988000"/>
              <a:gd name="connsiteY83" fmla="*/ 4958581 h 4964369"/>
              <a:gd name="connsiteX84" fmla="*/ 1211337 w 4988000"/>
              <a:gd name="connsiteY84" fmla="*/ 4684737 h 4964369"/>
              <a:gd name="connsiteX85" fmla="*/ 1125612 w 4988000"/>
              <a:gd name="connsiteY85" fmla="*/ 4639493 h 4964369"/>
              <a:gd name="connsiteX86" fmla="*/ 1104180 w 4988000"/>
              <a:gd name="connsiteY86" fmla="*/ 4563293 h 4964369"/>
              <a:gd name="connsiteX87" fmla="*/ 1166094 w 4988000"/>
              <a:gd name="connsiteY87" fmla="*/ 4422799 h 4964369"/>
              <a:gd name="connsiteX88" fmla="*/ 1223242 w 4988000"/>
              <a:gd name="connsiteY88" fmla="*/ 4320406 h 4964369"/>
              <a:gd name="connsiteX89" fmla="*/ 1251818 w 4988000"/>
              <a:gd name="connsiteY89" fmla="*/ 4184674 h 4964369"/>
              <a:gd name="connsiteX90" fmla="*/ 1239911 w 4988000"/>
              <a:gd name="connsiteY90" fmla="*/ 4094186 h 4964369"/>
              <a:gd name="connsiteX91" fmla="*/ 1199430 w 4988000"/>
              <a:gd name="connsiteY91" fmla="*/ 3953693 h 4964369"/>
              <a:gd name="connsiteX92" fmla="*/ 1068461 w 4988000"/>
              <a:gd name="connsiteY92" fmla="*/ 3810818 h 4964369"/>
              <a:gd name="connsiteX93" fmla="*/ 887487 w 4988000"/>
              <a:gd name="connsiteY93" fmla="*/ 3725093 h 4964369"/>
              <a:gd name="connsiteX94" fmla="*/ 730324 w 4988000"/>
              <a:gd name="connsiteY94" fmla="*/ 3727474 h 4964369"/>
              <a:gd name="connsiteX95" fmla="*/ 596974 w 4988000"/>
              <a:gd name="connsiteY95" fmla="*/ 3784624 h 4964369"/>
              <a:gd name="connsiteX96" fmla="*/ 404093 w 4988000"/>
              <a:gd name="connsiteY96" fmla="*/ 3898924 h 4964369"/>
              <a:gd name="connsiteX97" fmla="*/ 352896 w 4988000"/>
              <a:gd name="connsiteY97" fmla="*/ 3888432 h 4964369"/>
              <a:gd name="connsiteX98" fmla="*/ 0 w 4988000"/>
              <a:gd name="connsiteY98" fmla="*/ 3005857 h 4964369"/>
              <a:gd name="connsiteX99" fmla="*/ 51668 w 4988000"/>
              <a:gd name="connsiteY99" fmla="*/ 2958330 h 4964369"/>
              <a:gd name="connsiteX100" fmla="*/ 313605 w 4988000"/>
              <a:gd name="connsiteY100" fmla="*/ 2867843 h 4964369"/>
              <a:gd name="connsiteX101" fmla="*/ 418380 w 4988000"/>
              <a:gd name="connsiteY101" fmla="*/ 2820218 h 4964369"/>
              <a:gd name="connsiteX102" fmla="*/ 487436 w 4988000"/>
              <a:gd name="connsiteY102" fmla="*/ 2763068 h 4964369"/>
              <a:gd name="connsiteX103" fmla="*/ 525537 w 4988000"/>
              <a:gd name="connsiteY103" fmla="*/ 2696393 h 4964369"/>
              <a:gd name="connsiteX104" fmla="*/ 545109 w 4988000"/>
              <a:gd name="connsiteY104" fmla="*/ 2635721 h 4964369"/>
              <a:gd name="connsiteX105" fmla="*/ 568922 w 4988000"/>
              <a:gd name="connsiteY105" fmla="*/ 2520280 h 4964369"/>
              <a:gd name="connsiteX106" fmla="*/ 1649942 w 4988000"/>
              <a:gd name="connsiteY106" fmla="*/ 2520281 h 4964369"/>
              <a:gd name="connsiteX107" fmla="*/ 2513137 w 4988000"/>
              <a:gd name="connsiteY107" fmla="*/ 3383478 h 4964369"/>
              <a:gd name="connsiteX108" fmla="*/ 3376334 w 4988000"/>
              <a:gd name="connsiteY108" fmla="*/ 2520283 h 4964369"/>
              <a:gd name="connsiteX109" fmla="*/ 2513138 w 4988000"/>
              <a:gd name="connsiteY109" fmla="*/ 1657087 h 4964369"/>
              <a:gd name="connsiteX110" fmla="*/ 1649941 w 4988000"/>
              <a:gd name="connsiteY110" fmla="*/ 2520282 h 4964369"/>
              <a:gd name="connsiteX111" fmla="*/ 1649942 w 4988000"/>
              <a:gd name="connsiteY111"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17194 w 4988000"/>
              <a:gd name="connsiteY29" fmla="*/ 72008 h 4964369"/>
              <a:gd name="connsiteX30" fmla="*/ 3844999 w 4988000"/>
              <a:gd name="connsiteY30" fmla="*/ 327051 h 4964369"/>
              <a:gd name="connsiteX31" fmla="*/ 3892624 w 4988000"/>
              <a:gd name="connsiteY31" fmla="*/ 424682 h 4964369"/>
              <a:gd name="connsiteX32" fmla="*/ 3825949 w 4988000"/>
              <a:gd name="connsiteY32" fmla="*/ 536601 h 4964369"/>
              <a:gd name="connsiteX33" fmla="*/ 3773562 w 4988000"/>
              <a:gd name="connsiteY33" fmla="*/ 658045 h 4964369"/>
              <a:gd name="connsiteX34" fmla="*/ 3740224 w 4988000"/>
              <a:gd name="connsiteY34" fmla="*/ 753295 h 4964369"/>
              <a:gd name="connsiteX35" fmla="*/ 3740224 w 4988000"/>
              <a:gd name="connsiteY35" fmla="*/ 853307 h 4964369"/>
              <a:gd name="connsiteX36" fmla="*/ 3747368 w 4988000"/>
              <a:gd name="connsiteY36" fmla="*/ 941413 h 4964369"/>
              <a:gd name="connsiteX37" fmla="*/ 3784674 w 4988000"/>
              <a:gd name="connsiteY37" fmla="*/ 1027932 h 4964369"/>
              <a:gd name="connsiteX38" fmla="*/ 3821187 w 4988000"/>
              <a:gd name="connsiteY38" fmla="*/ 1098576 h 4964369"/>
              <a:gd name="connsiteX39" fmla="*/ 3883099 w 4988000"/>
              <a:gd name="connsiteY39" fmla="*/ 1184301 h 4964369"/>
              <a:gd name="connsiteX40" fmla="*/ 4011687 w 4988000"/>
              <a:gd name="connsiteY40" fmla="*/ 1265263 h 4964369"/>
              <a:gd name="connsiteX41" fmla="*/ 4204568 w 4988000"/>
              <a:gd name="connsiteY41" fmla="*/ 1286695 h 4964369"/>
              <a:gd name="connsiteX42" fmla="*/ 4409355 w 4988000"/>
              <a:gd name="connsiteY42" fmla="*/ 1217638 h 4964369"/>
              <a:gd name="connsiteX43" fmla="*/ 4576043 w 4988000"/>
              <a:gd name="connsiteY43" fmla="*/ 1124770 h 4964369"/>
              <a:gd name="connsiteX44" fmla="*/ 4673869 w 4988000"/>
              <a:gd name="connsiteY44" fmla="*/ 1183474 h 4964369"/>
              <a:gd name="connsiteX45" fmla="*/ 4987999 w 4988000"/>
              <a:gd name="connsiteY45" fmla="*/ 1920107 h 4964369"/>
              <a:gd name="connsiteX46" fmla="*/ 4949899 w 4988000"/>
              <a:gd name="connsiteY46" fmla="*/ 1996307 h 4964369"/>
              <a:gd name="connsiteX47" fmla="*/ 4711774 w 4988000"/>
              <a:gd name="connsiteY47" fmla="*/ 2093938 h 4964369"/>
              <a:gd name="connsiteX48" fmla="*/ 4521274 w 4988000"/>
              <a:gd name="connsiteY48" fmla="*/ 2215382 h 4964369"/>
              <a:gd name="connsiteX49" fmla="*/ 4433168 w 4988000"/>
              <a:gd name="connsiteY49" fmla="*/ 2365401 h 4964369"/>
              <a:gd name="connsiteX50" fmla="*/ 4404770 w 4988000"/>
              <a:gd name="connsiteY50" fmla="*/ 2529814 h 4964369"/>
              <a:gd name="connsiteX51" fmla="*/ 4445074 w 4988000"/>
              <a:gd name="connsiteY51" fmla="*/ 2691632 h 4964369"/>
              <a:gd name="connsiteX52" fmla="*/ 4568899 w 4988000"/>
              <a:gd name="connsiteY52" fmla="*/ 2844032 h 4964369"/>
              <a:gd name="connsiteX53" fmla="*/ 4723680 w 4988000"/>
              <a:gd name="connsiteY53" fmla="*/ 2944045 h 4964369"/>
              <a:gd name="connsiteX54" fmla="*/ 4937993 w 4988000"/>
              <a:gd name="connsiteY54" fmla="*/ 3005957 h 4964369"/>
              <a:gd name="connsiteX55" fmla="*/ 4988000 w 4988000"/>
              <a:gd name="connsiteY55" fmla="*/ 3067870 h 4964369"/>
              <a:gd name="connsiteX56" fmla="*/ 4645098 w 4988000"/>
              <a:gd name="connsiteY56" fmla="*/ 3884638 h 4964369"/>
              <a:gd name="connsiteX57" fmla="*/ 4583187 w 4988000"/>
              <a:gd name="connsiteY57" fmla="*/ 3898926 h 4964369"/>
              <a:gd name="connsiteX58" fmla="*/ 4352205 w 4988000"/>
              <a:gd name="connsiteY58" fmla="*/ 3794152 h 4964369"/>
              <a:gd name="connsiteX59" fmla="*/ 4156942 w 4988000"/>
              <a:gd name="connsiteY59" fmla="*/ 3739381 h 4964369"/>
              <a:gd name="connsiteX60" fmla="*/ 3983112 w 4988000"/>
              <a:gd name="connsiteY60" fmla="*/ 3775101 h 4964369"/>
              <a:gd name="connsiteX61" fmla="*/ 3914055 w 4988000"/>
              <a:gd name="connsiteY61" fmla="*/ 3806057 h 4964369"/>
              <a:gd name="connsiteX62" fmla="*/ 3852142 w 4988000"/>
              <a:gd name="connsiteY62" fmla="*/ 3858445 h 4964369"/>
              <a:gd name="connsiteX63" fmla="*/ 3811662 w 4988000"/>
              <a:gd name="connsiteY63" fmla="*/ 3920357 h 4964369"/>
              <a:gd name="connsiteX64" fmla="*/ 3759274 w 4988000"/>
              <a:gd name="connsiteY64" fmla="*/ 3996557 h 4964369"/>
              <a:gd name="connsiteX65" fmla="*/ 3725937 w 4988000"/>
              <a:gd name="connsiteY65" fmla="*/ 4089426 h 4964369"/>
              <a:gd name="connsiteX66" fmla="*/ 3716412 w 4988000"/>
              <a:gd name="connsiteY66" fmla="*/ 4218013 h 4964369"/>
              <a:gd name="connsiteX67" fmla="*/ 3764037 w 4988000"/>
              <a:gd name="connsiteY67" fmla="*/ 4351363 h 4964369"/>
              <a:gd name="connsiteX68" fmla="*/ 3844999 w 4988000"/>
              <a:gd name="connsiteY68" fmla="*/ 4494238 h 4964369"/>
              <a:gd name="connsiteX69" fmla="*/ 3859286 w 4988000"/>
              <a:gd name="connsiteY69" fmla="*/ 4577581 h 4964369"/>
              <a:gd name="connsiteX70" fmla="*/ 3823760 w 4988000"/>
              <a:gd name="connsiteY70" fmla="*/ 4640535 h 4964369"/>
              <a:gd name="connsiteX71" fmla="*/ 2994152 w 4988000"/>
              <a:gd name="connsiteY71" fmla="*/ 4964369 h 4964369"/>
              <a:gd name="connsiteX72" fmla="*/ 2968700 w 4988000"/>
              <a:gd name="connsiteY72" fmla="*/ 4844281 h 4964369"/>
              <a:gd name="connsiteX73" fmla="*/ 2930599 w 4988000"/>
              <a:gd name="connsiteY73" fmla="*/ 4772844 h 4964369"/>
              <a:gd name="connsiteX74" fmla="*/ 2890118 w 4988000"/>
              <a:gd name="connsiteY74" fmla="*/ 4679975 h 4964369"/>
              <a:gd name="connsiteX75" fmla="*/ 2828205 w 4988000"/>
              <a:gd name="connsiteY75" fmla="*/ 4582344 h 4964369"/>
              <a:gd name="connsiteX76" fmla="*/ 2747243 w 4988000"/>
              <a:gd name="connsiteY76" fmla="*/ 4506144 h 4964369"/>
              <a:gd name="connsiteX77" fmla="*/ 2661518 w 4988000"/>
              <a:gd name="connsiteY77" fmla="*/ 4463281 h 4964369"/>
              <a:gd name="connsiteX78" fmla="*/ 2551980 w 4988000"/>
              <a:gd name="connsiteY78" fmla="*/ 4425181 h 4964369"/>
              <a:gd name="connsiteX79" fmla="*/ 2430537 w 4988000"/>
              <a:gd name="connsiteY79" fmla="*/ 4420419 h 4964369"/>
              <a:gd name="connsiteX80" fmla="*/ 2232893 w 4988000"/>
              <a:gd name="connsiteY80" fmla="*/ 4510906 h 4964369"/>
              <a:gd name="connsiteX81" fmla="*/ 2104305 w 4988000"/>
              <a:gd name="connsiteY81" fmla="*/ 4653781 h 4964369"/>
              <a:gd name="connsiteX82" fmla="*/ 2004293 w 4988000"/>
              <a:gd name="connsiteY82" fmla="*/ 4930006 h 4964369"/>
              <a:gd name="connsiteX83" fmla="*/ 1918568 w 4988000"/>
              <a:gd name="connsiteY83" fmla="*/ 4958581 h 4964369"/>
              <a:gd name="connsiteX84" fmla="*/ 1211337 w 4988000"/>
              <a:gd name="connsiteY84" fmla="*/ 4684737 h 4964369"/>
              <a:gd name="connsiteX85" fmla="*/ 1125612 w 4988000"/>
              <a:gd name="connsiteY85" fmla="*/ 4639493 h 4964369"/>
              <a:gd name="connsiteX86" fmla="*/ 1104180 w 4988000"/>
              <a:gd name="connsiteY86" fmla="*/ 4563293 h 4964369"/>
              <a:gd name="connsiteX87" fmla="*/ 1166094 w 4988000"/>
              <a:gd name="connsiteY87" fmla="*/ 4422799 h 4964369"/>
              <a:gd name="connsiteX88" fmla="*/ 1223242 w 4988000"/>
              <a:gd name="connsiteY88" fmla="*/ 4320406 h 4964369"/>
              <a:gd name="connsiteX89" fmla="*/ 1251818 w 4988000"/>
              <a:gd name="connsiteY89" fmla="*/ 4184674 h 4964369"/>
              <a:gd name="connsiteX90" fmla="*/ 1239911 w 4988000"/>
              <a:gd name="connsiteY90" fmla="*/ 4094186 h 4964369"/>
              <a:gd name="connsiteX91" fmla="*/ 1199430 w 4988000"/>
              <a:gd name="connsiteY91" fmla="*/ 3953693 h 4964369"/>
              <a:gd name="connsiteX92" fmla="*/ 1068461 w 4988000"/>
              <a:gd name="connsiteY92" fmla="*/ 3810818 h 4964369"/>
              <a:gd name="connsiteX93" fmla="*/ 887487 w 4988000"/>
              <a:gd name="connsiteY93" fmla="*/ 3725093 h 4964369"/>
              <a:gd name="connsiteX94" fmla="*/ 730324 w 4988000"/>
              <a:gd name="connsiteY94" fmla="*/ 3727474 h 4964369"/>
              <a:gd name="connsiteX95" fmla="*/ 596974 w 4988000"/>
              <a:gd name="connsiteY95" fmla="*/ 3784624 h 4964369"/>
              <a:gd name="connsiteX96" fmla="*/ 404093 w 4988000"/>
              <a:gd name="connsiteY96" fmla="*/ 3898924 h 4964369"/>
              <a:gd name="connsiteX97" fmla="*/ 352896 w 4988000"/>
              <a:gd name="connsiteY97" fmla="*/ 3888432 h 4964369"/>
              <a:gd name="connsiteX98" fmla="*/ 0 w 4988000"/>
              <a:gd name="connsiteY98" fmla="*/ 3005857 h 4964369"/>
              <a:gd name="connsiteX99" fmla="*/ 51668 w 4988000"/>
              <a:gd name="connsiteY99" fmla="*/ 2958330 h 4964369"/>
              <a:gd name="connsiteX100" fmla="*/ 313605 w 4988000"/>
              <a:gd name="connsiteY100" fmla="*/ 2867843 h 4964369"/>
              <a:gd name="connsiteX101" fmla="*/ 418380 w 4988000"/>
              <a:gd name="connsiteY101" fmla="*/ 2820218 h 4964369"/>
              <a:gd name="connsiteX102" fmla="*/ 487436 w 4988000"/>
              <a:gd name="connsiteY102" fmla="*/ 2763068 h 4964369"/>
              <a:gd name="connsiteX103" fmla="*/ 525537 w 4988000"/>
              <a:gd name="connsiteY103" fmla="*/ 2696393 h 4964369"/>
              <a:gd name="connsiteX104" fmla="*/ 545109 w 4988000"/>
              <a:gd name="connsiteY104" fmla="*/ 2635721 h 4964369"/>
              <a:gd name="connsiteX105" fmla="*/ 568922 w 4988000"/>
              <a:gd name="connsiteY105" fmla="*/ 2520280 h 4964369"/>
              <a:gd name="connsiteX106" fmla="*/ 1649942 w 4988000"/>
              <a:gd name="connsiteY106" fmla="*/ 2520281 h 4964369"/>
              <a:gd name="connsiteX107" fmla="*/ 2513137 w 4988000"/>
              <a:gd name="connsiteY107" fmla="*/ 3383478 h 4964369"/>
              <a:gd name="connsiteX108" fmla="*/ 3376334 w 4988000"/>
              <a:gd name="connsiteY108" fmla="*/ 2520283 h 4964369"/>
              <a:gd name="connsiteX109" fmla="*/ 2513138 w 4988000"/>
              <a:gd name="connsiteY109" fmla="*/ 1657087 h 4964369"/>
              <a:gd name="connsiteX110" fmla="*/ 1649941 w 4988000"/>
              <a:gd name="connsiteY110" fmla="*/ 2520282 h 4964369"/>
              <a:gd name="connsiteX111" fmla="*/ 1649942 w 4988000"/>
              <a:gd name="connsiteY111"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3055294 w 4988000"/>
              <a:gd name="connsiteY29" fmla="*/ 24383 h 4964369"/>
              <a:gd name="connsiteX30" fmla="*/ 3844999 w 4988000"/>
              <a:gd name="connsiteY30" fmla="*/ 327051 h 4964369"/>
              <a:gd name="connsiteX31" fmla="*/ 3892624 w 4988000"/>
              <a:gd name="connsiteY31" fmla="*/ 424682 h 4964369"/>
              <a:gd name="connsiteX32" fmla="*/ 3825949 w 4988000"/>
              <a:gd name="connsiteY32" fmla="*/ 536601 h 4964369"/>
              <a:gd name="connsiteX33" fmla="*/ 3773562 w 4988000"/>
              <a:gd name="connsiteY33" fmla="*/ 658045 h 4964369"/>
              <a:gd name="connsiteX34" fmla="*/ 3740224 w 4988000"/>
              <a:gd name="connsiteY34" fmla="*/ 753295 h 4964369"/>
              <a:gd name="connsiteX35" fmla="*/ 3740224 w 4988000"/>
              <a:gd name="connsiteY35" fmla="*/ 853307 h 4964369"/>
              <a:gd name="connsiteX36" fmla="*/ 3747368 w 4988000"/>
              <a:gd name="connsiteY36" fmla="*/ 941413 h 4964369"/>
              <a:gd name="connsiteX37" fmla="*/ 3784674 w 4988000"/>
              <a:gd name="connsiteY37" fmla="*/ 1027932 h 4964369"/>
              <a:gd name="connsiteX38" fmla="*/ 3821187 w 4988000"/>
              <a:gd name="connsiteY38" fmla="*/ 1098576 h 4964369"/>
              <a:gd name="connsiteX39" fmla="*/ 3883099 w 4988000"/>
              <a:gd name="connsiteY39" fmla="*/ 1184301 h 4964369"/>
              <a:gd name="connsiteX40" fmla="*/ 4011687 w 4988000"/>
              <a:gd name="connsiteY40" fmla="*/ 1265263 h 4964369"/>
              <a:gd name="connsiteX41" fmla="*/ 4204568 w 4988000"/>
              <a:gd name="connsiteY41" fmla="*/ 1286695 h 4964369"/>
              <a:gd name="connsiteX42" fmla="*/ 4409355 w 4988000"/>
              <a:gd name="connsiteY42" fmla="*/ 1217638 h 4964369"/>
              <a:gd name="connsiteX43" fmla="*/ 4576043 w 4988000"/>
              <a:gd name="connsiteY43" fmla="*/ 1124770 h 4964369"/>
              <a:gd name="connsiteX44" fmla="*/ 4673869 w 4988000"/>
              <a:gd name="connsiteY44" fmla="*/ 1183474 h 4964369"/>
              <a:gd name="connsiteX45" fmla="*/ 4987999 w 4988000"/>
              <a:gd name="connsiteY45" fmla="*/ 1920107 h 4964369"/>
              <a:gd name="connsiteX46" fmla="*/ 4949899 w 4988000"/>
              <a:gd name="connsiteY46" fmla="*/ 1996307 h 4964369"/>
              <a:gd name="connsiteX47" fmla="*/ 4711774 w 4988000"/>
              <a:gd name="connsiteY47" fmla="*/ 2093938 h 4964369"/>
              <a:gd name="connsiteX48" fmla="*/ 4521274 w 4988000"/>
              <a:gd name="connsiteY48" fmla="*/ 2215382 h 4964369"/>
              <a:gd name="connsiteX49" fmla="*/ 4433168 w 4988000"/>
              <a:gd name="connsiteY49" fmla="*/ 2365401 h 4964369"/>
              <a:gd name="connsiteX50" fmla="*/ 4404770 w 4988000"/>
              <a:gd name="connsiteY50" fmla="*/ 2529814 h 4964369"/>
              <a:gd name="connsiteX51" fmla="*/ 4445074 w 4988000"/>
              <a:gd name="connsiteY51" fmla="*/ 2691632 h 4964369"/>
              <a:gd name="connsiteX52" fmla="*/ 4568899 w 4988000"/>
              <a:gd name="connsiteY52" fmla="*/ 2844032 h 4964369"/>
              <a:gd name="connsiteX53" fmla="*/ 4723680 w 4988000"/>
              <a:gd name="connsiteY53" fmla="*/ 2944045 h 4964369"/>
              <a:gd name="connsiteX54" fmla="*/ 4937993 w 4988000"/>
              <a:gd name="connsiteY54" fmla="*/ 3005957 h 4964369"/>
              <a:gd name="connsiteX55" fmla="*/ 4988000 w 4988000"/>
              <a:gd name="connsiteY55" fmla="*/ 3067870 h 4964369"/>
              <a:gd name="connsiteX56" fmla="*/ 4645098 w 4988000"/>
              <a:gd name="connsiteY56" fmla="*/ 3884638 h 4964369"/>
              <a:gd name="connsiteX57" fmla="*/ 4583187 w 4988000"/>
              <a:gd name="connsiteY57" fmla="*/ 3898926 h 4964369"/>
              <a:gd name="connsiteX58" fmla="*/ 4352205 w 4988000"/>
              <a:gd name="connsiteY58" fmla="*/ 3794152 h 4964369"/>
              <a:gd name="connsiteX59" fmla="*/ 4156942 w 4988000"/>
              <a:gd name="connsiteY59" fmla="*/ 3739381 h 4964369"/>
              <a:gd name="connsiteX60" fmla="*/ 3983112 w 4988000"/>
              <a:gd name="connsiteY60" fmla="*/ 3775101 h 4964369"/>
              <a:gd name="connsiteX61" fmla="*/ 3914055 w 4988000"/>
              <a:gd name="connsiteY61" fmla="*/ 3806057 h 4964369"/>
              <a:gd name="connsiteX62" fmla="*/ 3852142 w 4988000"/>
              <a:gd name="connsiteY62" fmla="*/ 3858445 h 4964369"/>
              <a:gd name="connsiteX63" fmla="*/ 3811662 w 4988000"/>
              <a:gd name="connsiteY63" fmla="*/ 3920357 h 4964369"/>
              <a:gd name="connsiteX64" fmla="*/ 3759274 w 4988000"/>
              <a:gd name="connsiteY64" fmla="*/ 3996557 h 4964369"/>
              <a:gd name="connsiteX65" fmla="*/ 3725937 w 4988000"/>
              <a:gd name="connsiteY65" fmla="*/ 4089426 h 4964369"/>
              <a:gd name="connsiteX66" fmla="*/ 3716412 w 4988000"/>
              <a:gd name="connsiteY66" fmla="*/ 4218013 h 4964369"/>
              <a:gd name="connsiteX67" fmla="*/ 3764037 w 4988000"/>
              <a:gd name="connsiteY67" fmla="*/ 4351363 h 4964369"/>
              <a:gd name="connsiteX68" fmla="*/ 3844999 w 4988000"/>
              <a:gd name="connsiteY68" fmla="*/ 4494238 h 4964369"/>
              <a:gd name="connsiteX69" fmla="*/ 3859286 w 4988000"/>
              <a:gd name="connsiteY69" fmla="*/ 4577581 h 4964369"/>
              <a:gd name="connsiteX70" fmla="*/ 3823760 w 4988000"/>
              <a:gd name="connsiteY70" fmla="*/ 4640535 h 4964369"/>
              <a:gd name="connsiteX71" fmla="*/ 2994152 w 4988000"/>
              <a:gd name="connsiteY71" fmla="*/ 4964369 h 4964369"/>
              <a:gd name="connsiteX72" fmla="*/ 2968700 w 4988000"/>
              <a:gd name="connsiteY72" fmla="*/ 4844281 h 4964369"/>
              <a:gd name="connsiteX73" fmla="*/ 2930599 w 4988000"/>
              <a:gd name="connsiteY73" fmla="*/ 4772844 h 4964369"/>
              <a:gd name="connsiteX74" fmla="*/ 2890118 w 4988000"/>
              <a:gd name="connsiteY74" fmla="*/ 4679975 h 4964369"/>
              <a:gd name="connsiteX75" fmla="*/ 2828205 w 4988000"/>
              <a:gd name="connsiteY75" fmla="*/ 4582344 h 4964369"/>
              <a:gd name="connsiteX76" fmla="*/ 2747243 w 4988000"/>
              <a:gd name="connsiteY76" fmla="*/ 4506144 h 4964369"/>
              <a:gd name="connsiteX77" fmla="*/ 2661518 w 4988000"/>
              <a:gd name="connsiteY77" fmla="*/ 4463281 h 4964369"/>
              <a:gd name="connsiteX78" fmla="*/ 2551980 w 4988000"/>
              <a:gd name="connsiteY78" fmla="*/ 4425181 h 4964369"/>
              <a:gd name="connsiteX79" fmla="*/ 2430537 w 4988000"/>
              <a:gd name="connsiteY79" fmla="*/ 4420419 h 4964369"/>
              <a:gd name="connsiteX80" fmla="*/ 2232893 w 4988000"/>
              <a:gd name="connsiteY80" fmla="*/ 4510906 h 4964369"/>
              <a:gd name="connsiteX81" fmla="*/ 2104305 w 4988000"/>
              <a:gd name="connsiteY81" fmla="*/ 4653781 h 4964369"/>
              <a:gd name="connsiteX82" fmla="*/ 2004293 w 4988000"/>
              <a:gd name="connsiteY82" fmla="*/ 4930006 h 4964369"/>
              <a:gd name="connsiteX83" fmla="*/ 1918568 w 4988000"/>
              <a:gd name="connsiteY83" fmla="*/ 4958581 h 4964369"/>
              <a:gd name="connsiteX84" fmla="*/ 1211337 w 4988000"/>
              <a:gd name="connsiteY84" fmla="*/ 4684737 h 4964369"/>
              <a:gd name="connsiteX85" fmla="*/ 1125612 w 4988000"/>
              <a:gd name="connsiteY85" fmla="*/ 4639493 h 4964369"/>
              <a:gd name="connsiteX86" fmla="*/ 1104180 w 4988000"/>
              <a:gd name="connsiteY86" fmla="*/ 4563293 h 4964369"/>
              <a:gd name="connsiteX87" fmla="*/ 1166094 w 4988000"/>
              <a:gd name="connsiteY87" fmla="*/ 4422799 h 4964369"/>
              <a:gd name="connsiteX88" fmla="*/ 1223242 w 4988000"/>
              <a:gd name="connsiteY88" fmla="*/ 4320406 h 4964369"/>
              <a:gd name="connsiteX89" fmla="*/ 1251818 w 4988000"/>
              <a:gd name="connsiteY89" fmla="*/ 4184674 h 4964369"/>
              <a:gd name="connsiteX90" fmla="*/ 1239911 w 4988000"/>
              <a:gd name="connsiteY90" fmla="*/ 4094186 h 4964369"/>
              <a:gd name="connsiteX91" fmla="*/ 1199430 w 4988000"/>
              <a:gd name="connsiteY91" fmla="*/ 3953693 h 4964369"/>
              <a:gd name="connsiteX92" fmla="*/ 1068461 w 4988000"/>
              <a:gd name="connsiteY92" fmla="*/ 3810818 h 4964369"/>
              <a:gd name="connsiteX93" fmla="*/ 887487 w 4988000"/>
              <a:gd name="connsiteY93" fmla="*/ 3725093 h 4964369"/>
              <a:gd name="connsiteX94" fmla="*/ 730324 w 4988000"/>
              <a:gd name="connsiteY94" fmla="*/ 3727474 h 4964369"/>
              <a:gd name="connsiteX95" fmla="*/ 596974 w 4988000"/>
              <a:gd name="connsiteY95" fmla="*/ 3784624 h 4964369"/>
              <a:gd name="connsiteX96" fmla="*/ 404093 w 4988000"/>
              <a:gd name="connsiteY96" fmla="*/ 3898924 h 4964369"/>
              <a:gd name="connsiteX97" fmla="*/ 352896 w 4988000"/>
              <a:gd name="connsiteY97" fmla="*/ 3888432 h 4964369"/>
              <a:gd name="connsiteX98" fmla="*/ 0 w 4988000"/>
              <a:gd name="connsiteY98" fmla="*/ 3005857 h 4964369"/>
              <a:gd name="connsiteX99" fmla="*/ 51668 w 4988000"/>
              <a:gd name="connsiteY99" fmla="*/ 2958330 h 4964369"/>
              <a:gd name="connsiteX100" fmla="*/ 313605 w 4988000"/>
              <a:gd name="connsiteY100" fmla="*/ 2867843 h 4964369"/>
              <a:gd name="connsiteX101" fmla="*/ 418380 w 4988000"/>
              <a:gd name="connsiteY101" fmla="*/ 2820218 h 4964369"/>
              <a:gd name="connsiteX102" fmla="*/ 487436 w 4988000"/>
              <a:gd name="connsiteY102" fmla="*/ 2763068 h 4964369"/>
              <a:gd name="connsiteX103" fmla="*/ 525537 w 4988000"/>
              <a:gd name="connsiteY103" fmla="*/ 2696393 h 4964369"/>
              <a:gd name="connsiteX104" fmla="*/ 545109 w 4988000"/>
              <a:gd name="connsiteY104" fmla="*/ 2635721 h 4964369"/>
              <a:gd name="connsiteX105" fmla="*/ 568922 w 4988000"/>
              <a:gd name="connsiteY105" fmla="*/ 2520280 h 4964369"/>
              <a:gd name="connsiteX106" fmla="*/ 1649942 w 4988000"/>
              <a:gd name="connsiteY106" fmla="*/ 2520281 h 4964369"/>
              <a:gd name="connsiteX107" fmla="*/ 2513137 w 4988000"/>
              <a:gd name="connsiteY107" fmla="*/ 3383478 h 4964369"/>
              <a:gd name="connsiteX108" fmla="*/ 3376334 w 4988000"/>
              <a:gd name="connsiteY108" fmla="*/ 2520283 h 4964369"/>
              <a:gd name="connsiteX109" fmla="*/ 2513138 w 4988000"/>
              <a:gd name="connsiteY109" fmla="*/ 1657087 h 4964369"/>
              <a:gd name="connsiteX110" fmla="*/ 1649941 w 4988000"/>
              <a:gd name="connsiteY110" fmla="*/ 2520282 h 4964369"/>
              <a:gd name="connsiteX111" fmla="*/ 1649942 w 4988000"/>
              <a:gd name="connsiteY111"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45186 w 4988000"/>
              <a:gd name="connsiteY28" fmla="*/ 288032 h 4964369"/>
              <a:gd name="connsiteX29" fmla="*/ 2999655 w 4988000"/>
              <a:gd name="connsiteY29" fmla="*/ 81782 h 4964369"/>
              <a:gd name="connsiteX30" fmla="*/ 3055294 w 4988000"/>
              <a:gd name="connsiteY30" fmla="*/ 24383 h 4964369"/>
              <a:gd name="connsiteX31" fmla="*/ 3844999 w 4988000"/>
              <a:gd name="connsiteY31" fmla="*/ 327051 h 4964369"/>
              <a:gd name="connsiteX32" fmla="*/ 3892624 w 4988000"/>
              <a:gd name="connsiteY32" fmla="*/ 424682 h 4964369"/>
              <a:gd name="connsiteX33" fmla="*/ 3825949 w 4988000"/>
              <a:gd name="connsiteY33" fmla="*/ 536601 h 4964369"/>
              <a:gd name="connsiteX34" fmla="*/ 3773562 w 4988000"/>
              <a:gd name="connsiteY34" fmla="*/ 658045 h 4964369"/>
              <a:gd name="connsiteX35" fmla="*/ 3740224 w 4988000"/>
              <a:gd name="connsiteY35" fmla="*/ 753295 h 4964369"/>
              <a:gd name="connsiteX36" fmla="*/ 3740224 w 4988000"/>
              <a:gd name="connsiteY36" fmla="*/ 853307 h 4964369"/>
              <a:gd name="connsiteX37" fmla="*/ 3747368 w 4988000"/>
              <a:gd name="connsiteY37" fmla="*/ 941413 h 4964369"/>
              <a:gd name="connsiteX38" fmla="*/ 3784674 w 4988000"/>
              <a:gd name="connsiteY38" fmla="*/ 1027932 h 4964369"/>
              <a:gd name="connsiteX39" fmla="*/ 3821187 w 4988000"/>
              <a:gd name="connsiteY39" fmla="*/ 1098576 h 4964369"/>
              <a:gd name="connsiteX40" fmla="*/ 3883099 w 4988000"/>
              <a:gd name="connsiteY40" fmla="*/ 1184301 h 4964369"/>
              <a:gd name="connsiteX41" fmla="*/ 4011687 w 4988000"/>
              <a:gd name="connsiteY41" fmla="*/ 1265263 h 4964369"/>
              <a:gd name="connsiteX42" fmla="*/ 4204568 w 4988000"/>
              <a:gd name="connsiteY42" fmla="*/ 1286695 h 4964369"/>
              <a:gd name="connsiteX43" fmla="*/ 4409355 w 4988000"/>
              <a:gd name="connsiteY43" fmla="*/ 1217638 h 4964369"/>
              <a:gd name="connsiteX44" fmla="*/ 4576043 w 4988000"/>
              <a:gd name="connsiteY44" fmla="*/ 1124770 h 4964369"/>
              <a:gd name="connsiteX45" fmla="*/ 4673869 w 4988000"/>
              <a:gd name="connsiteY45" fmla="*/ 1183474 h 4964369"/>
              <a:gd name="connsiteX46" fmla="*/ 4987999 w 4988000"/>
              <a:gd name="connsiteY46" fmla="*/ 1920107 h 4964369"/>
              <a:gd name="connsiteX47" fmla="*/ 4949899 w 4988000"/>
              <a:gd name="connsiteY47" fmla="*/ 1996307 h 4964369"/>
              <a:gd name="connsiteX48" fmla="*/ 4711774 w 4988000"/>
              <a:gd name="connsiteY48" fmla="*/ 2093938 h 4964369"/>
              <a:gd name="connsiteX49" fmla="*/ 4521274 w 4988000"/>
              <a:gd name="connsiteY49" fmla="*/ 2215382 h 4964369"/>
              <a:gd name="connsiteX50" fmla="*/ 4433168 w 4988000"/>
              <a:gd name="connsiteY50" fmla="*/ 2365401 h 4964369"/>
              <a:gd name="connsiteX51" fmla="*/ 4404770 w 4988000"/>
              <a:gd name="connsiteY51" fmla="*/ 2529814 h 4964369"/>
              <a:gd name="connsiteX52" fmla="*/ 4445074 w 4988000"/>
              <a:gd name="connsiteY52" fmla="*/ 2691632 h 4964369"/>
              <a:gd name="connsiteX53" fmla="*/ 4568899 w 4988000"/>
              <a:gd name="connsiteY53" fmla="*/ 2844032 h 4964369"/>
              <a:gd name="connsiteX54" fmla="*/ 4723680 w 4988000"/>
              <a:gd name="connsiteY54" fmla="*/ 2944045 h 4964369"/>
              <a:gd name="connsiteX55" fmla="*/ 4937993 w 4988000"/>
              <a:gd name="connsiteY55" fmla="*/ 3005957 h 4964369"/>
              <a:gd name="connsiteX56" fmla="*/ 4988000 w 4988000"/>
              <a:gd name="connsiteY56" fmla="*/ 3067870 h 4964369"/>
              <a:gd name="connsiteX57" fmla="*/ 4645098 w 4988000"/>
              <a:gd name="connsiteY57" fmla="*/ 3884638 h 4964369"/>
              <a:gd name="connsiteX58" fmla="*/ 4583187 w 4988000"/>
              <a:gd name="connsiteY58" fmla="*/ 3898926 h 4964369"/>
              <a:gd name="connsiteX59" fmla="*/ 4352205 w 4988000"/>
              <a:gd name="connsiteY59" fmla="*/ 3794152 h 4964369"/>
              <a:gd name="connsiteX60" fmla="*/ 4156942 w 4988000"/>
              <a:gd name="connsiteY60" fmla="*/ 3739381 h 4964369"/>
              <a:gd name="connsiteX61" fmla="*/ 3983112 w 4988000"/>
              <a:gd name="connsiteY61" fmla="*/ 3775101 h 4964369"/>
              <a:gd name="connsiteX62" fmla="*/ 3914055 w 4988000"/>
              <a:gd name="connsiteY62" fmla="*/ 3806057 h 4964369"/>
              <a:gd name="connsiteX63" fmla="*/ 3852142 w 4988000"/>
              <a:gd name="connsiteY63" fmla="*/ 3858445 h 4964369"/>
              <a:gd name="connsiteX64" fmla="*/ 3811662 w 4988000"/>
              <a:gd name="connsiteY64" fmla="*/ 3920357 h 4964369"/>
              <a:gd name="connsiteX65" fmla="*/ 3759274 w 4988000"/>
              <a:gd name="connsiteY65" fmla="*/ 3996557 h 4964369"/>
              <a:gd name="connsiteX66" fmla="*/ 3725937 w 4988000"/>
              <a:gd name="connsiteY66" fmla="*/ 4089426 h 4964369"/>
              <a:gd name="connsiteX67" fmla="*/ 3716412 w 4988000"/>
              <a:gd name="connsiteY67" fmla="*/ 4218013 h 4964369"/>
              <a:gd name="connsiteX68" fmla="*/ 3764037 w 4988000"/>
              <a:gd name="connsiteY68" fmla="*/ 4351363 h 4964369"/>
              <a:gd name="connsiteX69" fmla="*/ 3844999 w 4988000"/>
              <a:gd name="connsiteY69" fmla="*/ 4494238 h 4964369"/>
              <a:gd name="connsiteX70" fmla="*/ 3859286 w 4988000"/>
              <a:gd name="connsiteY70" fmla="*/ 4577581 h 4964369"/>
              <a:gd name="connsiteX71" fmla="*/ 3823760 w 4988000"/>
              <a:gd name="connsiteY71" fmla="*/ 4640535 h 4964369"/>
              <a:gd name="connsiteX72" fmla="*/ 2994152 w 4988000"/>
              <a:gd name="connsiteY72" fmla="*/ 4964369 h 4964369"/>
              <a:gd name="connsiteX73" fmla="*/ 2968700 w 4988000"/>
              <a:gd name="connsiteY73" fmla="*/ 4844281 h 4964369"/>
              <a:gd name="connsiteX74" fmla="*/ 2930599 w 4988000"/>
              <a:gd name="connsiteY74" fmla="*/ 4772844 h 4964369"/>
              <a:gd name="connsiteX75" fmla="*/ 2890118 w 4988000"/>
              <a:gd name="connsiteY75" fmla="*/ 4679975 h 4964369"/>
              <a:gd name="connsiteX76" fmla="*/ 2828205 w 4988000"/>
              <a:gd name="connsiteY76" fmla="*/ 4582344 h 4964369"/>
              <a:gd name="connsiteX77" fmla="*/ 2747243 w 4988000"/>
              <a:gd name="connsiteY77" fmla="*/ 4506144 h 4964369"/>
              <a:gd name="connsiteX78" fmla="*/ 2661518 w 4988000"/>
              <a:gd name="connsiteY78" fmla="*/ 4463281 h 4964369"/>
              <a:gd name="connsiteX79" fmla="*/ 2551980 w 4988000"/>
              <a:gd name="connsiteY79" fmla="*/ 4425181 h 4964369"/>
              <a:gd name="connsiteX80" fmla="*/ 2430537 w 4988000"/>
              <a:gd name="connsiteY80" fmla="*/ 4420419 h 4964369"/>
              <a:gd name="connsiteX81" fmla="*/ 2232893 w 4988000"/>
              <a:gd name="connsiteY81" fmla="*/ 4510906 h 4964369"/>
              <a:gd name="connsiteX82" fmla="*/ 2104305 w 4988000"/>
              <a:gd name="connsiteY82" fmla="*/ 4653781 h 4964369"/>
              <a:gd name="connsiteX83" fmla="*/ 2004293 w 4988000"/>
              <a:gd name="connsiteY83" fmla="*/ 4930006 h 4964369"/>
              <a:gd name="connsiteX84" fmla="*/ 1918568 w 4988000"/>
              <a:gd name="connsiteY84" fmla="*/ 4958581 h 4964369"/>
              <a:gd name="connsiteX85" fmla="*/ 1211337 w 4988000"/>
              <a:gd name="connsiteY85" fmla="*/ 4684737 h 4964369"/>
              <a:gd name="connsiteX86" fmla="*/ 1125612 w 4988000"/>
              <a:gd name="connsiteY86" fmla="*/ 4639493 h 4964369"/>
              <a:gd name="connsiteX87" fmla="*/ 1104180 w 4988000"/>
              <a:gd name="connsiteY87" fmla="*/ 4563293 h 4964369"/>
              <a:gd name="connsiteX88" fmla="*/ 1166094 w 4988000"/>
              <a:gd name="connsiteY88" fmla="*/ 4422799 h 4964369"/>
              <a:gd name="connsiteX89" fmla="*/ 1223242 w 4988000"/>
              <a:gd name="connsiteY89" fmla="*/ 4320406 h 4964369"/>
              <a:gd name="connsiteX90" fmla="*/ 1251818 w 4988000"/>
              <a:gd name="connsiteY90" fmla="*/ 4184674 h 4964369"/>
              <a:gd name="connsiteX91" fmla="*/ 1239911 w 4988000"/>
              <a:gd name="connsiteY91" fmla="*/ 4094186 h 4964369"/>
              <a:gd name="connsiteX92" fmla="*/ 1199430 w 4988000"/>
              <a:gd name="connsiteY92" fmla="*/ 3953693 h 4964369"/>
              <a:gd name="connsiteX93" fmla="*/ 1068461 w 4988000"/>
              <a:gd name="connsiteY93" fmla="*/ 3810818 h 4964369"/>
              <a:gd name="connsiteX94" fmla="*/ 887487 w 4988000"/>
              <a:gd name="connsiteY94" fmla="*/ 3725093 h 4964369"/>
              <a:gd name="connsiteX95" fmla="*/ 730324 w 4988000"/>
              <a:gd name="connsiteY95" fmla="*/ 3727474 h 4964369"/>
              <a:gd name="connsiteX96" fmla="*/ 596974 w 4988000"/>
              <a:gd name="connsiteY96" fmla="*/ 3784624 h 4964369"/>
              <a:gd name="connsiteX97" fmla="*/ 404093 w 4988000"/>
              <a:gd name="connsiteY97" fmla="*/ 3898924 h 4964369"/>
              <a:gd name="connsiteX98" fmla="*/ 352896 w 4988000"/>
              <a:gd name="connsiteY98" fmla="*/ 3888432 h 4964369"/>
              <a:gd name="connsiteX99" fmla="*/ 0 w 4988000"/>
              <a:gd name="connsiteY99" fmla="*/ 3005857 h 4964369"/>
              <a:gd name="connsiteX100" fmla="*/ 51668 w 4988000"/>
              <a:gd name="connsiteY100" fmla="*/ 2958330 h 4964369"/>
              <a:gd name="connsiteX101" fmla="*/ 313605 w 4988000"/>
              <a:gd name="connsiteY101" fmla="*/ 2867843 h 4964369"/>
              <a:gd name="connsiteX102" fmla="*/ 418380 w 4988000"/>
              <a:gd name="connsiteY102" fmla="*/ 2820218 h 4964369"/>
              <a:gd name="connsiteX103" fmla="*/ 487436 w 4988000"/>
              <a:gd name="connsiteY103" fmla="*/ 2763068 h 4964369"/>
              <a:gd name="connsiteX104" fmla="*/ 525537 w 4988000"/>
              <a:gd name="connsiteY104" fmla="*/ 2696393 h 4964369"/>
              <a:gd name="connsiteX105" fmla="*/ 545109 w 4988000"/>
              <a:gd name="connsiteY105" fmla="*/ 2635721 h 4964369"/>
              <a:gd name="connsiteX106" fmla="*/ 568922 w 4988000"/>
              <a:gd name="connsiteY106" fmla="*/ 2520280 h 4964369"/>
              <a:gd name="connsiteX107" fmla="*/ 1649942 w 4988000"/>
              <a:gd name="connsiteY107" fmla="*/ 2520281 h 4964369"/>
              <a:gd name="connsiteX108" fmla="*/ 2513137 w 4988000"/>
              <a:gd name="connsiteY108" fmla="*/ 3383478 h 4964369"/>
              <a:gd name="connsiteX109" fmla="*/ 3376334 w 4988000"/>
              <a:gd name="connsiteY109" fmla="*/ 2520283 h 4964369"/>
              <a:gd name="connsiteX110" fmla="*/ 2513138 w 4988000"/>
              <a:gd name="connsiteY110" fmla="*/ 1657087 h 4964369"/>
              <a:gd name="connsiteX111" fmla="*/ 1649941 w 4988000"/>
              <a:gd name="connsiteY111" fmla="*/ 2520282 h 4964369"/>
              <a:gd name="connsiteX112" fmla="*/ 1649942 w 4988000"/>
              <a:gd name="connsiteY112"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801170 w 4988000"/>
              <a:gd name="connsiteY27" fmla="*/ 504056 h 4964369"/>
              <a:gd name="connsiteX28" fmla="*/ 2935661 w 4988000"/>
              <a:gd name="connsiteY28" fmla="*/ 257075 h 4964369"/>
              <a:gd name="connsiteX29" fmla="*/ 2999655 w 4988000"/>
              <a:gd name="connsiteY29" fmla="*/ 81782 h 4964369"/>
              <a:gd name="connsiteX30" fmla="*/ 3055294 w 4988000"/>
              <a:gd name="connsiteY30" fmla="*/ 24383 h 4964369"/>
              <a:gd name="connsiteX31" fmla="*/ 3844999 w 4988000"/>
              <a:gd name="connsiteY31" fmla="*/ 327051 h 4964369"/>
              <a:gd name="connsiteX32" fmla="*/ 3892624 w 4988000"/>
              <a:gd name="connsiteY32" fmla="*/ 424682 h 4964369"/>
              <a:gd name="connsiteX33" fmla="*/ 3825949 w 4988000"/>
              <a:gd name="connsiteY33" fmla="*/ 536601 h 4964369"/>
              <a:gd name="connsiteX34" fmla="*/ 3773562 w 4988000"/>
              <a:gd name="connsiteY34" fmla="*/ 658045 h 4964369"/>
              <a:gd name="connsiteX35" fmla="*/ 3740224 w 4988000"/>
              <a:gd name="connsiteY35" fmla="*/ 753295 h 4964369"/>
              <a:gd name="connsiteX36" fmla="*/ 3740224 w 4988000"/>
              <a:gd name="connsiteY36" fmla="*/ 853307 h 4964369"/>
              <a:gd name="connsiteX37" fmla="*/ 3747368 w 4988000"/>
              <a:gd name="connsiteY37" fmla="*/ 941413 h 4964369"/>
              <a:gd name="connsiteX38" fmla="*/ 3784674 w 4988000"/>
              <a:gd name="connsiteY38" fmla="*/ 1027932 h 4964369"/>
              <a:gd name="connsiteX39" fmla="*/ 3821187 w 4988000"/>
              <a:gd name="connsiteY39" fmla="*/ 1098576 h 4964369"/>
              <a:gd name="connsiteX40" fmla="*/ 3883099 w 4988000"/>
              <a:gd name="connsiteY40" fmla="*/ 1184301 h 4964369"/>
              <a:gd name="connsiteX41" fmla="*/ 4011687 w 4988000"/>
              <a:gd name="connsiteY41" fmla="*/ 1265263 h 4964369"/>
              <a:gd name="connsiteX42" fmla="*/ 4204568 w 4988000"/>
              <a:gd name="connsiteY42" fmla="*/ 1286695 h 4964369"/>
              <a:gd name="connsiteX43" fmla="*/ 4409355 w 4988000"/>
              <a:gd name="connsiteY43" fmla="*/ 1217638 h 4964369"/>
              <a:gd name="connsiteX44" fmla="*/ 4576043 w 4988000"/>
              <a:gd name="connsiteY44" fmla="*/ 1124770 h 4964369"/>
              <a:gd name="connsiteX45" fmla="*/ 4673869 w 4988000"/>
              <a:gd name="connsiteY45" fmla="*/ 1183474 h 4964369"/>
              <a:gd name="connsiteX46" fmla="*/ 4987999 w 4988000"/>
              <a:gd name="connsiteY46" fmla="*/ 1920107 h 4964369"/>
              <a:gd name="connsiteX47" fmla="*/ 4949899 w 4988000"/>
              <a:gd name="connsiteY47" fmla="*/ 1996307 h 4964369"/>
              <a:gd name="connsiteX48" fmla="*/ 4711774 w 4988000"/>
              <a:gd name="connsiteY48" fmla="*/ 2093938 h 4964369"/>
              <a:gd name="connsiteX49" fmla="*/ 4521274 w 4988000"/>
              <a:gd name="connsiteY49" fmla="*/ 2215382 h 4964369"/>
              <a:gd name="connsiteX50" fmla="*/ 4433168 w 4988000"/>
              <a:gd name="connsiteY50" fmla="*/ 2365401 h 4964369"/>
              <a:gd name="connsiteX51" fmla="*/ 4404770 w 4988000"/>
              <a:gd name="connsiteY51" fmla="*/ 2529814 h 4964369"/>
              <a:gd name="connsiteX52" fmla="*/ 4445074 w 4988000"/>
              <a:gd name="connsiteY52" fmla="*/ 2691632 h 4964369"/>
              <a:gd name="connsiteX53" fmla="*/ 4568899 w 4988000"/>
              <a:gd name="connsiteY53" fmla="*/ 2844032 h 4964369"/>
              <a:gd name="connsiteX54" fmla="*/ 4723680 w 4988000"/>
              <a:gd name="connsiteY54" fmla="*/ 2944045 h 4964369"/>
              <a:gd name="connsiteX55" fmla="*/ 4937993 w 4988000"/>
              <a:gd name="connsiteY55" fmla="*/ 3005957 h 4964369"/>
              <a:gd name="connsiteX56" fmla="*/ 4988000 w 4988000"/>
              <a:gd name="connsiteY56" fmla="*/ 3067870 h 4964369"/>
              <a:gd name="connsiteX57" fmla="*/ 4645098 w 4988000"/>
              <a:gd name="connsiteY57" fmla="*/ 3884638 h 4964369"/>
              <a:gd name="connsiteX58" fmla="*/ 4583187 w 4988000"/>
              <a:gd name="connsiteY58" fmla="*/ 3898926 h 4964369"/>
              <a:gd name="connsiteX59" fmla="*/ 4352205 w 4988000"/>
              <a:gd name="connsiteY59" fmla="*/ 3794152 h 4964369"/>
              <a:gd name="connsiteX60" fmla="*/ 4156942 w 4988000"/>
              <a:gd name="connsiteY60" fmla="*/ 3739381 h 4964369"/>
              <a:gd name="connsiteX61" fmla="*/ 3983112 w 4988000"/>
              <a:gd name="connsiteY61" fmla="*/ 3775101 h 4964369"/>
              <a:gd name="connsiteX62" fmla="*/ 3914055 w 4988000"/>
              <a:gd name="connsiteY62" fmla="*/ 3806057 h 4964369"/>
              <a:gd name="connsiteX63" fmla="*/ 3852142 w 4988000"/>
              <a:gd name="connsiteY63" fmla="*/ 3858445 h 4964369"/>
              <a:gd name="connsiteX64" fmla="*/ 3811662 w 4988000"/>
              <a:gd name="connsiteY64" fmla="*/ 3920357 h 4964369"/>
              <a:gd name="connsiteX65" fmla="*/ 3759274 w 4988000"/>
              <a:gd name="connsiteY65" fmla="*/ 3996557 h 4964369"/>
              <a:gd name="connsiteX66" fmla="*/ 3725937 w 4988000"/>
              <a:gd name="connsiteY66" fmla="*/ 4089426 h 4964369"/>
              <a:gd name="connsiteX67" fmla="*/ 3716412 w 4988000"/>
              <a:gd name="connsiteY67" fmla="*/ 4218013 h 4964369"/>
              <a:gd name="connsiteX68" fmla="*/ 3764037 w 4988000"/>
              <a:gd name="connsiteY68" fmla="*/ 4351363 h 4964369"/>
              <a:gd name="connsiteX69" fmla="*/ 3844999 w 4988000"/>
              <a:gd name="connsiteY69" fmla="*/ 4494238 h 4964369"/>
              <a:gd name="connsiteX70" fmla="*/ 3859286 w 4988000"/>
              <a:gd name="connsiteY70" fmla="*/ 4577581 h 4964369"/>
              <a:gd name="connsiteX71" fmla="*/ 3823760 w 4988000"/>
              <a:gd name="connsiteY71" fmla="*/ 4640535 h 4964369"/>
              <a:gd name="connsiteX72" fmla="*/ 2994152 w 4988000"/>
              <a:gd name="connsiteY72" fmla="*/ 4964369 h 4964369"/>
              <a:gd name="connsiteX73" fmla="*/ 2968700 w 4988000"/>
              <a:gd name="connsiteY73" fmla="*/ 4844281 h 4964369"/>
              <a:gd name="connsiteX74" fmla="*/ 2930599 w 4988000"/>
              <a:gd name="connsiteY74" fmla="*/ 4772844 h 4964369"/>
              <a:gd name="connsiteX75" fmla="*/ 2890118 w 4988000"/>
              <a:gd name="connsiteY75" fmla="*/ 4679975 h 4964369"/>
              <a:gd name="connsiteX76" fmla="*/ 2828205 w 4988000"/>
              <a:gd name="connsiteY76" fmla="*/ 4582344 h 4964369"/>
              <a:gd name="connsiteX77" fmla="*/ 2747243 w 4988000"/>
              <a:gd name="connsiteY77" fmla="*/ 4506144 h 4964369"/>
              <a:gd name="connsiteX78" fmla="*/ 2661518 w 4988000"/>
              <a:gd name="connsiteY78" fmla="*/ 4463281 h 4964369"/>
              <a:gd name="connsiteX79" fmla="*/ 2551980 w 4988000"/>
              <a:gd name="connsiteY79" fmla="*/ 4425181 h 4964369"/>
              <a:gd name="connsiteX80" fmla="*/ 2430537 w 4988000"/>
              <a:gd name="connsiteY80" fmla="*/ 4420419 h 4964369"/>
              <a:gd name="connsiteX81" fmla="*/ 2232893 w 4988000"/>
              <a:gd name="connsiteY81" fmla="*/ 4510906 h 4964369"/>
              <a:gd name="connsiteX82" fmla="*/ 2104305 w 4988000"/>
              <a:gd name="connsiteY82" fmla="*/ 4653781 h 4964369"/>
              <a:gd name="connsiteX83" fmla="*/ 2004293 w 4988000"/>
              <a:gd name="connsiteY83" fmla="*/ 4930006 h 4964369"/>
              <a:gd name="connsiteX84" fmla="*/ 1918568 w 4988000"/>
              <a:gd name="connsiteY84" fmla="*/ 4958581 h 4964369"/>
              <a:gd name="connsiteX85" fmla="*/ 1211337 w 4988000"/>
              <a:gd name="connsiteY85" fmla="*/ 4684737 h 4964369"/>
              <a:gd name="connsiteX86" fmla="*/ 1125612 w 4988000"/>
              <a:gd name="connsiteY86" fmla="*/ 4639493 h 4964369"/>
              <a:gd name="connsiteX87" fmla="*/ 1104180 w 4988000"/>
              <a:gd name="connsiteY87" fmla="*/ 4563293 h 4964369"/>
              <a:gd name="connsiteX88" fmla="*/ 1166094 w 4988000"/>
              <a:gd name="connsiteY88" fmla="*/ 4422799 h 4964369"/>
              <a:gd name="connsiteX89" fmla="*/ 1223242 w 4988000"/>
              <a:gd name="connsiteY89" fmla="*/ 4320406 h 4964369"/>
              <a:gd name="connsiteX90" fmla="*/ 1251818 w 4988000"/>
              <a:gd name="connsiteY90" fmla="*/ 4184674 h 4964369"/>
              <a:gd name="connsiteX91" fmla="*/ 1239911 w 4988000"/>
              <a:gd name="connsiteY91" fmla="*/ 4094186 h 4964369"/>
              <a:gd name="connsiteX92" fmla="*/ 1199430 w 4988000"/>
              <a:gd name="connsiteY92" fmla="*/ 3953693 h 4964369"/>
              <a:gd name="connsiteX93" fmla="*/ 1068461 w 4988000"/>
              <a:gd name="connsiteY93" fmla="*/ 3810818 h 4964369"/>
              <a:gd name="connsiteX94" fmla="*/ 887487 w 4988000"/>
              <a:gd name="connsiteY94" fmla="*/ 3725093 h 4964369"/>
              <a:gd name="connsiteX95" fmla="*/ 730324 w 4988000"/>
              <a:gd name="connsiteY95" fmla="*/ 3727474 h 4964369"/>
              <a:gd name="connsiteX96" fmla="*/ 596974 w 4988000"/>
              <a:gd name="connsiteY96" fmla="*/ 3784624 h 4964369"/>
              <a:gd name="connsiteX97" fmla="*/ 404093 w 4988000"/>
              <a:gd name="connsiteY97" fmla="*/ 3898924 h 4964369"/>
              <a:gd name="connsiteX98" fmla="*/ 352896 w 4988000"/>
              <a:gd name="connsiteY98" fmla="*/ 3888432 h 4964369"/>
              <a:gd name="connsiteX99" fmla="*/ 0 w 4988000"/>
              <a:gd name="connsiteY99" fmla="*/ 3005857 h 4964369"/>
              <a:gd name="connsiteX100" fmla="*/ 51668 w 4988000"/>
              <a:gd name="connsiteY100" fmla="*/ 2958330 h 4964369"/>
              <a:gd name="connsiteX101" fmla="*/ 313605 w 4988000"/>
              <a:gd name="connsiteY101" fmla="*/ 2867843 h 4964369"/>
              <a:gd name="connsiteX102" fmla="*/ 418380 w 4988000"/>
              <a:gd name="connsiteY102" fmla="*/ 2820218 h 4964369"/>
              <a:gd name="connsiteX103" fmla="*/ 487436 w 4988000"/>
              <a:gd name="connsiteY103" fmla="*/ 2763068 h 4964369"/>
              <a:gd name="connsiteX104" fmla="*/ 525537 w 4988000"/>
              <a:gd name="connsiteY104" fmla="*/ 2696393 h 4964369"/>
              <a:gd name="connsiteX105" fmla="*/ 545109 w 4988000"/>
              <a:gd name="connsiteY105" fmla="*/ 2635721 h 4964369"/>
              <a:gd name="connsiteX106" fmla="*/ 568922 w 4988000"/>
              <a:gd name="connsiteY106" fmla="*/ 2520280 h 4964369"/>
              <a:gd name="connsiteX107" fmla="*/ 1649942 w 4988000"/>
              <a:gd name="connsiteY107" fmla="*/ 2520281 h 4964369"/>
              <a:gd name="connsiteX108" fmla="*/ 2513137 w 4988000"/>
              <a:gd name="connsiteY108" fmla="*/ 3383478 h 4964369"/>
              <a:gd name="connsiteX109" fmla="*/ 3376334 w 4988000"/>
              <a:gd name="connsiteY109" fmla="*/ 2520283 h 4964369"/>
              <a:gd name="connsiteX110" fmla="*/ 2513138 w 4988000"/>
              <a:gd name="connsiteY110" fmla="*/ 1657087 h 4964369"/>
              <a:gd name="connsiteX111" fmla="*/ 1649941 w 4988000"/>
              <a:gd name="connsiteY111" fmla="*/ 2520282 h 4964369"/>
              <a:gd name="connsiteX112" fmla="*/ 1649942 w 4988000"/>
              <a:gd name="connsiteY112"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76064 h 4964369"/>
              <a:gd name="connsiteX27" fmla="*/ 2798788 w 4988000"/>
              <a:gd name="connsiteY27" fmla="*/ 456431 h 4964369"/>
              <a:gd name="connsiteX28" fmla="*/ 2935661 w 4988000"/>
              <a:gd name="connsiteY28" fmla="*/ 257075 h 4964369"/>
              <a:gd name="connsiteX29" fmla="*/ 2999655 w 4988000"/>
              <a:gd name="connsiteY29" fmla="*/ 81782 h 4964369"/>
              <a:gd name="connsiteX30" fmla="*/ 3055294 w 4988000"/>
              <a:gd name="connsiteY30" fmla="*/ 24383 h 4964369"/>
              <a:gd name="connsiteX31" fmla="*/ 3844999 w 4988000"/>
              <a:gd name="connsiteY31" fmla="*/ 327051 h 4964369"/>
              <a:gd name="connsiteX32" fmla="*/ 3892624 w 4988000"/>
              <a:gd name="connsiteY32" fmla="*/ 424682 h 4964369"/>
              <a:gd name="connsiteX33" fmla="*/ 3825949 w 4988000"/>
              <a:gd name="connsiteY33" fmla="*/ 536601 h 4964369"/>
              <a:gd name="connsiteX34" fmla="*/ 3773562 w 4988000"/>
              <a:gd name="connsiteY34" fmla="*/ 658045 h 4964369"/>
              <a:gd name="connsiteX35" fmla="*/ 3740224 w 4988000"/>
              <a:gd name="connsiteY35" fmla="*/ 753295 h 4964369"/>
              <a:gd name="connsiteX36" fmla="*/ 3740224 w 4988000"/>
              <a:gd name="connsiteY36" fmla="*/ 853307 h 4964369"/>
              <a:gd name="connsiteX37" fmla="*/ 3747368 w 4988000"/>
              <a:gd name="connsiteY37" fmla="*/ 941413 h 4964369"/>
              <a:gd name="connsiteX38" fmla="*/ 3784674 w 4988000"/>
              <a:gd name="connsiteY38" fmla="*/ 1027932 h 4964369"/>
              <a:gd name="connsiteX39" fmla="*/ 3821187 w 4988000"/>
              <a:gd name="connsiteY39" fmla="*/ 1098576 h 4964369"/>
              <a:gd name="connsiteX40" fmla="*/ 3883099 w 4988000"/>
              <a:gd name="connsiteY40" fmla="*/ 1184301 h 4964369"/>
              <a:gd name="connsiteX41" fmla="*/ 4011687 w 4988000"/>
              <a:gd name="connsiteY41" fmla="*/ 1265263 h 4964369"/>
              <a:gd name="connsiteX42" fmla="*/ 4204568 w 4988000"/>
              <a:gd name="connsiteY42" fmla="*/ 1286695 h 4964369"/>
              <a:gd name="connsiteX43" fmla="*/ 4409355 w 4988000"/>
              <a:gd name="connsiteY43" fmla="*/ 1217638 h 4964369"/>
              <a:gd name="connsiteX44" fmla="*/ 4576043 w 4988000"/>
              <a:gd name="connsiteY44" fmla="*/ 1124770 h 4964369"/>
              <a:gd name="connsiteX45" fmla="*/ 4673869 w 4988000"/>
              <a:gd name="connsiteY45" fmla="*/ 1183474 h 4964369"/>
              <a:gd name="connsiteX46" fmla="*/ 4987999 w 4988000"/>
              <a:gd name="connsiteY46" fmla="*/ 1920107 h 4964369"/>
              <a:gd name="connsiteX47" fmla="*/ 4949899 w 4988000"/>
              <a:gd name="connsiteY47" fmla="*/ 1996307 h 4964369"/>
              <a:gd name="connsiteX48" fmla="*/ 4711774 w 4988000"/>
              <a:gd name="connsiteY48" fmla="*/ 2093938 h 4964369"/>
              <a:gd name="connsiteX49" fmla="*/ 4521274 w 4988000"/>
              <a:gd name="connsiteY49" fmla="*/ 2215382 h 4964369"/>
              <a:gd name="connsiteX50" fmla="*/ 4433168 w 4988000"/>
              <a:gd name="connsiteY50" fmla="*/ 2365401 h 4964369"/>
              <a:gd name="connsiteX51" fmla="*/ 4404770 w 4988000"/>
              <a:gd name="connsiteY51" fmla="*/ 2529814 h 4964369"/>
              <a:gd name="connsiteX52" fmla="*/ 4445074 w 4988000"/>
              <a:gd name="connsiteY52" fmla="*/ 2691632 h 4964369"/>
              <a:gd name="connsiteX53" fmla="*/ 4568899 w 4988000"/>
              <a:gd name="connsiteY53" fmla="*/ 2844032 h 4964369"/>
              <a:gd name="connsiteX54" fmla="*/ 4723680 w 4988000"/>
              <a:gd name="connsiteY54" fmla="*/ 2944045 h 4964369"/>
              <a:gd name="connsiteX55" fmla="*/ 4937993 w 4988000"/>
              <a:gd name="connsiteY55" fmla="*/ 3005957 h 4964369"/>
              <a:gd name="connsiteX56" fmla="*/ 4988000 w 4988000"/>
              <a:gd name="connsiteY56" fmla="*/ 3067870 h 4964369"/>
              <a:gd name="connsiteX57" fmla="*/ 4645098 w 4988000"/>
              <a:gd name="connsiteY57" fmla="*/ 3884638 h 4964369"/>
              <a:gd name="connsiteX58" fmla="*/ 4583187 w 4988000"/>
              <a:gd name="connsiteY58" fmla="*/ 3898926 h 4964369"/>
              <a:gd name="connsiteX59" fmla="*/ 4352205 w 4988000"/>
              <a:gd name="connsiteY59" fmla="*/ 3794152 h 4964369"/>
              <a:gd name="connsiteX60" fmla="*/ 4156942 w 4988000"/>
              <a:gd name="connsiteY60" fmla="*/ 3739381 h 4964369"/>
              <a:gd name="connsiteX61" fmla="*/ 3983112 w 4988000"/>
              <a:gd name="connsiteY61" fmla="*/ 3775101 h 4964369"/>
              <a:gd name="connsiteX62" fmla="*/ 3914055 w 4988000"/>
              <a:gd name="connsiteY62" fmla="*/ 3806057 h 4964369"/>
              <a:gd name="connsiteX63" fmla="*/ 3852142 w 4988000"/>
              <a:gd name="connsiteY63" fmla="*/ 3858445 h 4964369"/>
              <a:gd name="connsiteX64" fmla="*/ 3811662 w 4988000"/>
              <a:gd name="connsiteY64" fmla="*/ 3920357 h 4964369"/>
              <a:gd name="connsiteX65" fmla="*/ 3759274 w 4988000"/>
              <a:gd name="connsiteY65" fmla="*/ 3996557 h 4964369"/>
              <a:gd name="connsiteX66" fmla="*/ 3725937 w 4988000"/>
              <a:gd name="connsiteY66" fmla="*/ 4089426 h 4964369"/>
              <a:gd name="connsiteX67" fmla="*/ 3716412 w 4988000"/>
              <a:gd name="connsiteY67" fmla="*/ 4218013 h 4964369"/>
              <a:gd name="connsiteX68" fmla="*/ 3764037 w 4988000"/>
              <a:gd name="connsiteY68" fmla="*/ 4351363 h 4964369"/>
              <a:gd name="connsiteX69" fmla="*/ 3844999 w 4988000"/>
              <a:gd name="connsiteY69" fmla="*/ 4494238 h 4964369"/>
              <a:gd name="connsiteX70" fmla="*/ 3859286 w 4988000"/>
              <a:gd name="connsiteY70" fmla="*/ 4577581 h 4964369"/>
              <a:gd name="connsiteX71" fmla="*/ 3823760 w 4988000"/>
              <a:gd name="connsiteY71" fmla="*/ 4640535 h 4964369"/>
              <a:gd name="connsiteX72" fmla="*/ 2994152 w 4988000"/>
              <a:gd name="connsiteY72" fmla="*/ 4964369 h 4964369"/>
              <a:gd name="connsiteX73" fmla="*/ 2968700 w 4988000"/>
              <a:gd name="connsiteY73" fmla="*/ 4844281 h 4964369"/>
              <a:gd name="connsiteX74" fmla="*/ 2930599 w 4988000"/>
              <a:gd name="connsiteY74" fmla="*/ 4772844 h 4964369"/>
              <a:gd name="connsiteX75" fmla="*/ 2890118 w 4988000"/>
              <a:gd name="connsiteY75" fmla="*/ 4679975 h 4964369"/>
              <a:gd name="connsiteX76" fmla="*/ 2828205 w 4988000"/>
              <a:gd name="connsiteY76" fmla="*/ 4582344 h 4964369"/>
              <a:gd name="connsiteX77" fmla="*/ 2747243 w 4988000"/>
              <a:gd name="connsiteY77" fmla="*/ 4506144 h 4964369"/>
              <a:gd name="connsiteX78" fmla="*/ 2661518 w 4988000"/>
              <a:gd name="connsiteY78" fmla="*/ 4463281 h 4964369"/>
              <a:gd name="connsiteX79" fmla="*/ 2551980 w 4988000"/>
              <a:gd name="connsiteY79" fmla="*/ 4425181 h 4964369"/>
              <a:gd name="connsiteX80" fmla="*/ 2430537 w 4988000"/>
              <a:gd name="connsiteY80" fmla="*/ 4420419 h 4964369"/>
              <a:gd name="connsiteX81" fmla="*/ 2232893 w 4988000"/>
              <a:gd name="connsiteY81" fmla="*/ 4510906 h 4964369"/>
              <a:gd name="connsiteX82" fmla="*/ 2104305 w 4988000"/>
              <a:gd name="connsiteY82" fmla="*/ 4653781 h 4964369"/>
              <a:gd name="connsiteX83" fmla="*/ 2004293 w 4988000"/>
              <a:gd name="connsiteY83" fmla="*/ 4930006 h 4964369"/>
              <a:gd name="connsiteX84" fmla="*/ 1918568 w 4988000"/>
              <a:gd name="connsiteY84" fmla="*/ 4958581 h 4964369"/>
              <a:gd name="connsiteX85" fmla="*/ 1211337 w 4988000"/>
              <a:gd name="connsiteY85" fmla="*/ 4684737 h 4964369"/>
              <a:gd name="connsiteX86" fmla="*/ 1125612 w 4988000"/>
              <a:gd name="connsiteY86" fmla="*/ 4639493 h 4964369"/>
              <a:gd name="connsiteX87" fmla="*/ 1104180 w 4988000"/>
              <a:gd name="connsiteY87" fmla="*/ 4563293 h 4964369"/>
              <a:gd name="connsiteX88" fmla="*/ 1166094 w 4988000"/>
              <a:gd name="connsiteY88" fmla="*/ 4422799 h 4964369"/>
              <a:gd name="connsiteX89" fmla="*/ 1223242 w 4988000"/>
              <a:gd name="connsiteY89" fmla="*/ 4320406 h 4964369"/>
              <a:gd name="connsiteX90" fmla="*/ 1251818 w 4988000"/>
              <a:gd name="connsiteY90" fmla="*/ 4184674 h 4964369"/>
              <a:gd name="connsiteX91" fmla="*/ 1239911 w 4988000"/>
              <a:gd name="connsiteY91" fmla="*/ 4094186 h 4964369"/>
              <a:gd name="connsiteX92" fmla="*/ 1199430 w 4988000"/>
              <a:gd name="connsiteY92" fmla="*/ 3953693 h 4964369"/>
              <a:gd name="connsiteX93" fmla="*/ 1068461 w 4988000"/>
              <a:gd name="connsiteY93" fmla="*/ 3810818 h 4964369"/>
              <a:gd name="connsiteX94" fmla="*/ 887487 w 4988000"/>
              <a:gd name="connsiteY94" fmla="*/ 3725093 h 4964369"/>
              <a:gd name="connsiteX95" fmla="*/ 730324 w 4988000"/>
              <a:gd name="connsiteY95" fmla="*/ 3727474 h 4964369"/>
              <a:gd name="connsiteX96" fmla="*/ 596974 w 4988000"/>
              <a:gd name="connsiteY96" fmla="*/ 3784624 h 4964369"/>
              <a:gd name="connsiteX97" fmla="*/ 404093 w 4988000"/>
              <a:gd name="connsiteY97" fmla="*/ 3898924 h 4964369"/>
              <a:gd name="connsiteX98" fmla="*/ 352896 w 4988000"/>
              <a:gd name="connsiteY98" fmla="*/ 3888432 h 4964369"/>
              <a:gd name="connsiteX99" fmla="*/ 0 w 4988000"/>
              <a:gd name="connsiteY99" fmla="*/ 3005857 h 4964369"/>
              <a:gd name="connsiteX100" fmla="*/ 51668 w 4988000"/>
              <a:gd name="connsiteY100" fmla="*/ 2958330 h 4964369"/>
              <a:gd name="connsiteX101" fmla="*/ 313605 w 4988000"/>
              <a:gd name="connsiteY101" fmla="*/ 2867843 h 4964369"/>
              <a:gd name="connsiteX102" fmla="*/ 418380 w 4988000"/>
              <a:gd name="connsiteY102" fmla="*/ 2820218 h 4964369"/>
              <a:gd name="connsiteX103" fmla="*/ 487436 w 4988000"/>
              <a:gd name="connsiteY103" fmla="*/ 2763068 h 4964369"/>
              <a:gd name="connsiteX104" fmla="*/ 525537 w 4988000"/>
              <a:gd name="connsiteY104" fmla="*/ 2696393 h 4964369"/>
              <a:gd name="connsiteX105" fmla="*/ 545109 w 4988000"/>
              <a:gd name="connsiteY105" fmla="*/ 2635721 h 4964369"/>
              <a:gd name="connsiteX106" fmla="*/ 568922 w 4988000"/>
              <a:gd name="connsiteY106" fmla="*/ 2520280 h 4964369"/>
              <a:gd name="connsiteX107" fmla="*/ 1649942 w 4988000"/>
              <a:gd name="connsiteY107" fmla="*/ 2520281 h 4964369"/>
              <a:gd name="connsiteX108" fmla="*/ 2513137 w 4988000"/>
              <a:gd name="connsiteY108" fmla="*/ 3383478 h 4964369"/>
              <a:gd name="connsiteX109" fmla="*/ 3376334 w 4988000"/>
              <a:gd name="connsiteY109" fmla="*/ 2520283 h 4964369"/>
              <a:gd name="connsiteX110" fmla="*/ 2513138 w 4988000"/>
              <a:gd name="connsiteY110" fmla="*/ 1657087 h 4964369"/>
              <a:gd name="connsiteX111" fmla="*/ 1649941 w 4988000"/>
              <a:gd name="connsiteY111" fmla="*/ 2520282 h 4964369"/>
              <a:gd name="connsiteX112" fmla="*/ 1649942 w 4988000"/>
              <a:gd name="connsiteY112"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54632 h 4964369"/>
              <a:gd name="connsiteX27" fmla="*/ 2798788 w 4988000"/>
              <a:gd name="connsiteY27" fmla="*/ 456431 h 4964369"/>
              <a:gd name="connsiteX28" fmla="*/ 2935661 w 4988000"/>
              <a:gd name="connsiteY28" fmla="*/ 257075 h 4964369"/>
              <a:gd name="connsiteX29" fmla="*/ 2999655 w 4988000"/>
              <a:gd name="connsiteY29" fmla="*/ 81782 h 4964369"/>
              <a:gd name="connsiteX30" fmla="*/ 3055294 w 4988000"/>
              <a:gd name="connsiteY30" fmla="*/ 24383 h 4964369"/>
              <a:gd name="connsiteX31" fmla="*/ 3844999 w 4988000"/>
              <a:gd name="connsiteY31" fmla="*/ 327051 h 4964369"/>
              <a:gd name="connsiteX32" fmla="*/ 3892624 w 4988000"/>
              <a:gd name="connsiteY32" fmla="*/ 424682 h 4964369"/>
              <a:gd name="connsiteX33" fmla="*/ 3825949 w 4988000"/>
              <a:gd name="connsiteY33" fmla="*/ 536601 h 4964369"/>
              <a:gd name="connsiteX34" fmla="*/ 3773562 w 4988000"/>
              <a:gd name="connsiteY34" fmla="*/ 658045 h 4964369"/>
              <a:gd name="connsiteX35" fmla="*/ 3740224 w 4988000"/>
              <a:gd name="connsiteY35" fmla="*/ 753295 h 4964369"/>
              <a:gd name="connsiteX36" fmla="*/ 3740224 w 4988000"/>
              <a:gd name="connsiteY36" fmla="*/ 853307 h 4964369"/>
              <a:gd name="connsiteX37" fmla="*/ 3747368 w 4988000"/>
              <a:gd name="connsiteY37" fmla="*/ 941413 h 4964369"/>
              <a:gd name="connsiteX38" fmla="*/ 3784674 w 4988000"/>
              <a:gd name="connsiteY38" fmla="*/ 1027932 h 4964369"/>
              <a:gd name="connsiteX39" fmla="*/ 3821187 w 4988000"/>
              <a:gd name="connsiteY39" fmla="*/ 1098576 h 4964369"/>
              <a:gd name="connsiteX40" fmla="*/ 3883099 w 4988000"/>
              <a:gd name="connsiteY40" fmla="*/ 1184301 h 4964369"/>
              <a:gd name="connsiteX41" fmla="*/ 4011687 w 4988000"/>
              <a:gd name="connsiteY41" fmla="*/ 1265263 h 4964369"/>
              <a:gd name="connsiteX42" fmla="*/ 4204568 w 4988000"/>
              <a:gd name="connsiteY42" fmla="*/ 1286695 h 4964369"/>
              <a:gd name="connsiteX43" fmla="*/ 4409355 w 4988000"/>
              <a:gd name="connsiteY43" fmla="*/ 1217638 h 4964369"/>
              <a:gd name="connsiteX44" fmla="*/ 4576043 w 4988000"/>
              <a:gd name="connsiteY44" fmla="*/ 1124770 h 4964369"/>
              <a:gd name="connsiteX45" fmla="*/ 4673869 w 4988000"/>
              <a:gd name="connsiteY45" fmla="*/ 1183474 h 4964369"/>
              <a:gd name="connsiteX46" fmla="*/ 4987999 w 4988000"/>
              <a:gd name="connsiteY46" fmla="*/ 1920107 h 4964369"/>
              <a:gd name="connsiteX47" fmla="*/ 4949899 w 4988000"/>
              <a:gd name="connsiteY47" fmla="*/ 1996307 h 4964369"/>
              <a:gd name="connsiteX48" fmla="*/ 4711774 w 4988000"/>
              <a:gd name="connsiteY48" fmla="*/ 2093938 h 4964369"/>
              <a:gd name="connsiteX49" fmla="*/ 4521274 w 4988000"/>
              <a:gd name="connsiteY49" fmla="*/ 2215382 h 4964369"/>
              <a:gd name="connsiteX50" fmla="*/ 4433168 w 4988000"/>
              <a:gd name="connsiteY50" fmla="*/ 2365401 h 4964369"/>
              <a:gd name="connsiteX51" fmla="*/ 4404770 w 4988000"/>
              <a:gd name="connsiteY51" fmla="*/ 2529814 h 4964369"/>
              <a:gd name="connsiteX52" fmla="*/ 4445074 w 4988000"/>
              <a:gd name="connsiteY52" fmla="*/ 2691632 h 4964369"/>
              <a:gd name="connsiteX53" fmla="*/ 4568899 w 4988000"/>
              <a:gd name="connsiteY53" fmla="*/ 2844032 h 4964369"/>
              <a:gd name="connsiteX54" fmla="*/ 4723680 w 4988000"/>
              <a:gd name="connsiteY54" fmla="*/ 2944045 h 4964369"/>
              <a:gd name="connsiteX55" fmla="*/ 4937993 w 4988000"/>
              <a:gd name="connsiteY55" fmla="*/ 3005957 h 4964369"/>
              <a:gd name="connsiteX56" fmla="*/ 4988000 w 4988000"/>
              <a:gd name="connsiteY56" fmla="*/ 3067870 h 4964369"/>
              <a:gd name="connsiteX57" fmla="*/ 4645098 w 4988000"/>
              <a:gd name="connsiteY57" fmla="*/ 3884638 h 4964369"/>
              <a:gd name="connsiteX58" fmla="*/ 4583187 w 4988000"/>
              <a:gd name="connsiteY58" fmla="*/ 3898926 h 4964369"/>
              <a:gd name="connsiteX59" fmla="*/ 4352205 w 4988000"/>
              <a:gd name="connsiteY59" fmla="*/ 3794152 h 4964369"/>
              <a:gd name="connsiteX60" fmla="*/ 4156942 w 4988000"/>
              <a:gd name="connsiteY60" fmla="*/ 3739381 h 4964369"/>
              <a:gd name="connsiteX61" fmla="*/ 3983112 w 4988000"/>
              <a:gd name="connsiteY61" fmla="*/ 3775101 h 4964369"/>
              <a:gd name="connsiteX62" fmla="*/ 3914055 w 4988000"/>
              <a:gd name="connsiteY62" fmla="*/ 3806057 h 4964369"/>
              <a:gd name="connsiteX63" fmla="*/ 3852142 w 4988000"/>
              <a:gd name="connsiteY63" fmla="*/ 3858445 h 4964369"/>
              <a:gd name="connsiteX64" fmla="*/ 3811662 w 4988000"/>
              <a:gd name="connsiteY64" fmla="*/ 3920357 h 4964369"/>
              <a:gd name="connsiteX65" fmla="*/ 3759274 w 4988000"/>
              <a:gd name="connsiteY65" fmla="*/ 3996557 h 4964369"/>
              <a:gd name="connsiteX66" fmla="*/ 3725937 w 4988000"/>
              <a:gd name="connsiteY66" fmla="*/ 4089426 h 4964369"/>
              <a:gd name="connsiteX67" fmla="*/ 3716412 w 4988000"/>
              <a:gd name="connsiteY67" fmla="*/ 4218013 h 4964369"/>
              <a:gd name="connsiteX68" fmla="*/ 3764037 w 4988000"/>
              <a:gd name="connsiteY68" fmla="*/ 4351363 h 4964369"/>
              <a:gd name="connsiteX69" fmla="*/ 3844999 w 4988000"/>
              <a:gd name="connsiteY69" fmla="*/ 4494238 h 4964369"/>
              <a:gd name="connsiteX70" fmla="*/ 3859286 w 4988000"/>
              <a:gd name="connsiteY70" fmla="*/ 4577581 h 4964369"/>
              <a:gd name="connsiteX71" fmla="*/ 3823760 w 4988000"/>
              <a:gd name="connsiteY71" fmla="*/ 4640535 h 4964369"/>
              <a:gd name="connsiteX72" fmla="*/ 2994152 w 4988000"/>
              <a:gd name="connsiteY72" fmla="*/ 4964369 h 4964369"/>
              <a:gd name="connsiteX73" fmla="*/ 2968700 w 4988000"/>
              <a:gd name="connsiteY73" fmla="*/ 4844281 h 4964369"/>
              <a:gd name="connsiteX74" fmla="*/ 2930599 w 4988000"/>
              <a:gd name="connsiteY74" fmla="*/ 4772844 h 4964369"/>
              <a:gd name="connsiteX75" fmla="*/ 2890118 w 4988000"/>
              <a:gd name="connsiteY75" fmla="*/ 4679975 h 4964369"/>
              <a:gd name="connsiteX76" fmla="*/ 2828205 w 4988000"/>
              <a:gd name="connsiteY76" fmla="*/ 4582344 h 4964369"/>
              <a:gd name="connsiteX77" fmla="*/ 2747243 w 4988000"/>
              <a:gd name="connsiteY77" fmla="*/ 4506144 h 4964369"/>
              <a:gd name="connsiteX78" fmla="*/ 2661518 w 4988000"/>
              <a:gd name="connsiteY78" fmla="*/ 4463281 h 4964369"/>
              <a:gd name="connsiteX79" fmla="*/ 2551980 w 4988000"/>
              <a:gd name="connsiteY79" fmla="*/ 4425181 h 4964369"/>
              <a:gd name="connsiteX80" fmla="*/ 2430537 w 4988000"/>
              <a:gd name="connsiteY80" fmla="*/ 4420419 h 4964369"/>
              <a:gd name="connsiteX81" fmla="*/ 2232893 w 4988000"/>
              <a:gd name="connsiteY81" fmla="*/ 4510906 h 4964369"/>
              <a:gd name="connsiteX82" fmla="*/ 2104305 w 4988000"/>
              <a:gd name="connsiteY82" fmla="*/ 4653781 h 4964369"/>
              <a:gd name="connsiteX83" fmla="*/ 2004293 w 4988000"/>
              <a:gd name="connsiteY83" fmla="*/ 4930006 h 4964369"/>
              <a:gd name="connsiteX84" fmla="*/ 1918568 w 4988000"/>
              <a:gd name="connsiteY84" fmla="*/ 4958581 h 4964369"/>
              <a:gd name="connsiteX85" fmla="*/ 1211337 w 4988000"/>
              <a:gd name="connsiteY85" fmla="*/ 4684737 h 4964369"/>
              <a:gd name="connsiteX86" fmla="*/ 1125612 w 4988000"/>
              <a:gd name="connsiteY86" fmla="*/ 4639493 h 4964369"/>
              <a:gd name="connsiteX87" fmla="*/ 1104180 w 4988000"/>
              <a:gd name="connsiteY87" fmla="*/ 4563293 h 4964369"/>
              <a:gd name="connsiteX88" fmla="*/ 1166094 w 4988000"/>
              <a:gd name="connsiteY88" fmla="*/ 4422799 h 4964369"/>
              <a:gd name="connsiteX89" fmla="*/ 1223242 w 4988000"/>
              <a:gd name="connsiteY89" fmla="*/ 4320406 h 4964369"/>
              <a:gd name="connsiteX90" fmla="*/ 1251818 w 4988000"/>
              <a:gd name="connsiteY90" fmla="*/ 4184674 h 4964369"/>
              <a:gd name="connsiteX91" fmla="*/ 1239911 w 4988000"/>
              <a:gd name="connsiteY91" fmla="*/ 4094186 h 4964369"/>
              <a:gd name="connsiteX92" fmla="*/ 1199430 w 4988000"/>
              <a:gd name="connsiteY92" fmla="*/ 3953693 h 4964369"/>
              <a:gd name="connsiteX93" fmla="*/ 1068461 w 4988000"/>
              <a:gd name="connsiteY93" fmla="*/ 3810818 h 4964369"/>
              <a:gd name="connsiteX94" fmla="*/ 887487 w 4988000"/>
              <a:gd name="connsiteY94" fmla="*/ 3725093 h 4964369"/>
              <a:gd name="connsiteX95" fmla="*/ 730324 w 4988000"/>
              <a:gd name="connsiteY95" fmla="*/ 3727474 h 4964369"/>
              <a:gd name="connsiteX96" fmla="*/ 596974 w 4988000"/>
              <a:gd name="connsiteY96" fmla="*/ 3784624 h 4964369"/>
              <a:gd name="connsiteX97" fmla="*/ 404093 w 4988000"/>
              <a:gd name="connsiteY97" fmla="*/ 3898924 h 4964369"/>
              <a:gd name="connsiteX98" fmla="*/ 352896 w 4988000"/>
              <a:gd name="connsiteY98" fmla="*/ 3888432 h 4964369"/>
              <a:gd name="connsiteX99" fmla="*/ 0 w 4988000"/>
              <a:gd name="connsiteY99" fmla="*/ 3005857 h 4964369"/>
              <a:gd name="connsiteX100" fmla="*/ 51668 w 4988000"/>
              <a:gd name="connsiteY100" fmla="*/ 2958330 h 4964369"/>
              <a:gd name="connsiteX101" fmla="*/ 313605 w 4988000"/>
              <a:gd name="connsiteY101" fmla="*/ 2867843 h 4964369"/>
              <a:gd name="connsiteX102" fmla="*/ 418380 w 4988000"/>
              <a:gd name="connsiteY102" fmla="*/ 2820218 h 4964369"/>
              <a:gd name="connsiteX103" fmla="*/ 487436 w 4988000"/>
              <a:gd name="connsiteY103" fmla="*/ 2763068 h 4964369"/>
              <a:gd name="connsiteX104" fmla="*/ 525537 w 4988000"/>
              <a:gd name="connsiteY104" fmla="*/ 2696393 h 4964369"/>
              <a:gd name="connsiteX105" fmla="*/ 545109 w 4988000"/>
              <a:gd name="connsiteY105" fmla="*/ 2635721 h 4964369"/>
              <a:gd name="connsiteX106" fmla="*/ 568922 w 4988000"/>
              <a:gd name="connsiteY106" fmla="*/ 2520280 h 4964369"/>
              <a:gd name="connsiteX107" fmla="*/ 1649942 w 4988000"/>
              <a:gd name="connsiteY107" fmla="*/ 2520281 h 4964369"/>
              <a:gd name="connsiteX108" fmla="*/ 2513137 w 4988000"/>
              <a:gd name="connsiteY108" fmla="*/ 3383478 h 4964369"/>
              <a:gd name="connsiteX109" fmla="*/ 3376334 w 4988000"/>
              <a:gd name="connsiteY109" fmla="*/ 2520283 h 4964369"/>
              <a:gd name="connsiteX110" fmla="*/ 2513138 w 4988000"/>
              <a:gd name="connsiteY110" fmla="*/ 1657087 h 4964369"/>
              <a:gd name="connsiteX111" fmla="*/ 1649941 w 4988000"/>
              <a:gd name="connsiteY111" fmla="*/ 2520282 h 4964369"/>
              <a:gd name="connsiteX112" fmla="*/ 1649942 w 4988000"/>
              <a:gd name="connsiteY112"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54632 h 4964369"/>
              <a:gd name="connsiteX27" fmla="*/ 2798788 w 4988000"/>
              <a:gd name="connsiteY27" fmla="*/ 456431 h 4964369"/>
              <a:gd name="connsiteX28" fmla="*/ 2935661 w 4988000"/>
              <a:gd name="connsiteY28" fmla="*/ 257075 h 4964369"/>
              <a:gd name="connsiteX29" fmla="*/ 2999655 w 4988000"/>
              <a:gd name="connsiteY29" fmla="*/ 81782 h 4964369"/>
              <a:gd name="connsiteX30" fmla="*/ 3055294 w 4988000"/>
              <a:gd name="connsiteY30" fmla="*/ 24383 h 4964369"/>
              <a:gd name="connsiteX31" fmla="*/ 3844999 w 4988000"/>
              <a:gd name="connsiteY31" fmla="*/ 327051 h 4964369"/>
              <a:gd name="connsiteX32" fmla="*/ 3892624 w 4988000"/>
              <a:gd name="connsiteY32" fmla="*/ 424682 h 4964369"/>
              <a:gd name="connsiteX33" fmla="*/ 3825949 w 4988000"/>
              <a:gd name="connsiteY33" fmla="*/ 536601 h 4964369"/>
              <a:gd name="connsiteX34" fmla="*/ 3773562 w 4988000"/>
              <a:gd name="connsiteY34" fmla="*/ 658045 h 4964369"/>
              <a:gd name="connsiteX35" fmla="*/ 3740224 w 4988000"/>
              <a:gd name="connsiteY35" fmla="*/ 753295 h 4964369"/>
              <a:gd name="connsiteX36" fmla="*/ 3740224 w 4988000"/>
              <a:gd name="connsiteY36" fmla="*/ 853307 h 4964369"/>
              <a:gd name="connsiteX37" fmla="*/ 3747368 w 4988000"/>
              <a:gd name="connsiteY37" fmla="*/ 941413 h 4964369"/>
              <a:gd name="connsiteX38" fmla="*/ 3784674 w 4988000"/>
              <a:gd name="connsiteY38" fmla="*/ 1027932 h 4964369"/>
              <a:gd name="connsiteX39" fmla="*/ 3821187 w 4988000"/>
              <a:gd name="connsiteY39" fmla="*/ 1098576 h 4964369"/>
              <a:gd name="connsiteX40" fmla="*/ 3883099 w 4988000"/>
              <a:gd name="connsiteY40" fmla="*/ 1184301 h 4964369"/>
              <a:gd name="connsiteX41" fmla="*/ 4011687 w 4988000"/>
              <a:gd name="connsiteY41" fmla="*/ 1265263 h 4964369"/>
              <a:gd name="connsiteX42" fmla="*/ 4204568 w 4988000"/>
              <a:gd name="connsiteY42" fmla="*/ 1286695 h 4964369"/>
              <a:gd name="connsiteX43" fmla="*/ 4409355 w 4988000"/>
              <a:gd name="connsiteY43" fmla="*/ 1217638 h 4964369"/>
              <a:gd name="connsiteX44" fmla="*/ 4576043 w 4988000"/>
              <a:gd name="connsiteY44" fmla="*/ 1124770 h 4964369"/>
              <a:gd name="connsiteX45" fmla="*/ 4673869 w 4988000"/>
              <a:gd name="connsiteY45" fmla="*/ 1183474 h 4964369"/>
              <a:gd name="connsiteX46" fmla="*/ 4987999 w 4988000"/>
              <a:gd name="connsiteY46" fmla="*/ 1920107 h 4964369"/>
              <a:gd name="connsiteX47" fmla="*/ 4949899 w 4988000"/>
              <a:gd name="connsiteY47" fmla="*/ 1996307 h 4964369"/>
              <a:gd name="connsiteX48" fmla="*/ 4711774 w 4988000"/>
              <a:gd name="connsiteY48" fmla="*/ 2093938 h 4964369"/>
              <a:gd name="connsiteX49" fmla="*/ 4521274 w 4988000"/>
              <a:gd name="connsiteY49" fmla="*/ 2215382 h 4964369"/>
              <a:gd name="connsiteX50" fmla="*/ 4433168 w 4988000"/>
              <a:gd name="connsiteY50" fmla="*/ 2365401 h 4964369"/>
              <a:gd name="connsiteX51" fmla="*/ 4404770 w 4988000"/>
              <a:gd name="connsiteY51" fmla="*/ 2529814 h 4964369"/>
              <a:gd name="connsiteX52" fmla="*/ 4445074 w 4988000"/>
              <a:gd name="connsiteY52" fmla="*/ 2691632 h 4964369"/>
              <a:gd name="connsiteX53" fmla="*/ 4568899 w 4988000"/>
              <a:gd name="connsiteY53" fmla="*/ 2844032 h 4964369"/>
              <a:gd name="connsiteX54" fmla="*/ 4723680 w 4988000"/>
              <a:gd name="connsiteY54" fmla="*/ 2944045 h 4964369"/>
              <a:gd name="connsiteX55" fmla="*/ 4937993 w 4988000"/>
              <a:gd name="connsiteY55" fmla="*/ 3005957 h 4964369"/>
              <a:gd name="connsiteX56" fmla="*/ 4988000 w 4988000"/>
              <a:gd name="connsiteY56" fmla="*/ 3067870 h 4964369"/>
              <a:gd name="connsiteX57" fmla="*/ 4645098 w 4988000"/>
              <a:gd name="connsiteY57" fmla="*/ 3884638 h 4964369"/>
              <a:gd name="connsiteX58" fmla="*/ 4583187 w 4988000"/>
              <a:gd name="connsiteY58" fmla="*/ 3898926 h 4964369"/>
              <a:gd name="connsiteX59" fmla="*/ 4352205 w 4988000"/>
              <a:gd name="connsiteY59" fmla="*/ 3794152 h 4964369"/>
              <a:gd name="connsiteX60" fmla="*/ 4156942 w 4988000"/>
              <a:gd name="connsiteY60" fmla="*/ 3739381 h 4964369"/>
              <a:gd name="connsiteX61" fmla="*/ 3983112 w 4988000"/>
              <a:gd name="connsiteY61" fmla="*/ 3775101 h 4964369"/>
              <a:gd name="connsiteX62" fmla="*/ 3914055 w 4988000"/>
              <a:gd name="connsiteY62" fmla="*/ 3806057 h 4964369"/>
              <a:gd name="connsiteX63" fmla="*/ 3852142 w 4988000"/>
              <a:gd name="connsiteY63" fmla="*/ 3858445 h 4964369"/>
              <a:gd name="connsiteX64" fmla="*/ 3811662 w 4988000"/>
              <a:gd name="connsiteY64" fmla="*/ 3920357 h 4964369"/>
              <a:gd name="connsiteX65" fmla="*/ 3759274 w 4988000"/>
              <a:gd name="connsiteY65" fmla="*/ 3996557 h 4964369"/>
              <a:gd name="connsiteX66" fmla="*/ 3725937 w 4988000"/>
              <a:gd name="connsiteY66" fmla="*/ 4089426 h 4964369"/>
              <a:gd name="connsiteX67" fmla="*/ 3716412 w 4988000"/>
              <a:gd name="connsiteY67" fmla="*/ 4218013 h 4964369"/>
              <a:gd name="connsiteX68" fmla="*/ 3764037 w 4988000"/>
              <a:gd name="connsiteY68" fmla="*/ 4351363 h 4964369"/>
              <a:gd name="connsiteX69" fmla="*/ 3844999 w 4988000"/>
              <a:gd name="connsiteY69" fmla="*/ 4494238 h 4964369"/>
              <a:gd name="connsiteX70" fmla="*/ 3859286 w 4988000"/>
              <a:gd name="connsiteY70" fmla="*/ 4577581 h 4964369"/>
              <a:gd name="connsiteX71" fmla="*/ 3823760 w 4988000"/>
              <a:gd name="connsiteY71" fmla="*/ 4640535 h 4964369"/>
              <a:gd name="connsiteX72" fmla="*/ 2994152 w 4988000"/>
              <a:gd name="connsiteY72" fmla="*/ 4964369 h 4964369"/>
              <a:gd name="connsiteX73" fmla="*/ 2968700 w 4988000"/>
              <a:gd name="connsiteY73" fmla="*/ 4844281 h 4964369"/>
              <a:gd name="connsiteX74" fmla="*/ 2930599 w 4988000"/>
              <a:gd name="connsiteY74" fmla="*/ 4772844 h 4964369"/>
              <a:gd name="connsiteX75" fmla="*/ 2890118 w 4988000"/>
              <a:gd name="connsiteY75" fmla="*/ 4679975 h 4964369"/>
              <a:gd name="connsiteX76" fmla="*/ 2828205 w 4988000"/>
              <a:gd name="connsiteY76" fmla="*/ 4582344 h 4964369"/>
              <a:gd name="connsiteX77" fmla="*/ 2747243 w 4988000"/>
              <a:gd name="connsiteY77" fmla="*/ 4506144 h 4964369"/>
              <a:gd name="connsiteX78" fmla="*/ 2661518 w 4988000"/>
              <a:gd name="connsiteY78" fmla="*/ 4463281 h 4964369"/>
              <a:gd name="connsiteX79" fmla="*/ 2551980 w 4988000"/>
              <a:gd name="connsiteY79" fmla="*/ 4425181 h 4964369"/>
              <a:gd name="connsiteX80" fmla="*/ 2430537 w 4988000"/>
              <a:gd name="connsiteY80" fmla="*/ 4420419 h 4964369"/>
              <a:gd name="connsiteX81" fmla="*/ 2232893 w 4988000"/>
              <a:gd name="connsiteY81" fmla="*/ 4510906 h 4964369"/>
              <a:gd name="connsiteX82" fmla="*/ 2104305 w 4988000"/>
              <a:gd name="connsiteY82" fmla="*/ 4653781 h 4964369"/>
              <a:gd name="connsiteX83" fmla="*/ 2004293 w 4988000"/>
              <a:gd name="connsiteY83" fmla="*/ 4930006 h 4964369"/>
              <a:gd name="connsiteX84" fmla="*/ 1918568 w 4988000"/>
              <a:gd name="connsiteY84" fmla="*/ 4958581 h 4964369"/>
              <a:gd name="connsiteX85" fmla="*/ 1211337 w 4988000"/>
              <a:gd name="connsiteY85" fmla="*/ 4684737 h 4964369"/>
              <a:gd name="connsiteX86" fmla="*/ 1125612 w 4988000"/>
              <a:gd name="connsiteY86" fmla="*/ 4639493 h 4964369"/>
              <a:gd name="connsiteX87" fmla="*/ 1104180 w 4988000"/>
              <a:gd name="connsiteY87" fmla="*/ 4563293 h 4964369"/>
              <a:gd name="connsiteX88" fmla="*/ 1166094 w 4988000"/>
              <a:gd name="connsiteY88" fmla="*/ 4422799 h 4964369"/>
              <a:gd name="connsiteX89" fmla="*/ 1223242 w 4988000"/>
              <a:gd name="connsiteY89" fmla="*/ 4320406 h 4964369"/>
              <a:gd name="connsiteX90" fmla="*/ 1251818 w 4988000"/>
              <a:gd name="connsiteY90" fmla="*/ 4184674 h 4964369"/>
              <a:gd name="connsiteX91" fmla="*/ 1239911 w 4988000"/>
              <a:gd name="connsiteY91" fmla="*/ 4094186 h 4964369"/>
              <a:gd name="connsiteX92" fmla="*/ 1199430 w 4988000"/>
              <a:gd name="connsiteY92" fmla="*/ 3953693 h 4964369"/>
              <a:gd name="connsiteX93" fmla="*/ 1068461 w 4988000"/>
              <a:gd name="connsiteY93" fmla="*/ 3810818 h 4964369"/>
              <a:gd name="connsiteX94" fmla="*/ 887487 w 4988000"/>
              <a:gd name="connsiteY94" fmla="*/ 3725093 h 4964369"/>
              <a:gd name="connsiteX95" fmla="*/ 730324 w 4988000"/>
              <a:gd name="connsiteY95" fmla="*/ 3727474 h 4964369"/>
              <a:gd name="connsiteX96" fmla="*/ 596974 w 4988000"/>
              <a:gd name="connsiteY96" fmla="*/ 3784624 h 4964369"/>
              <a:gd name="connsiteX97" fmla="*/ 404093 w 4988000"/>
              <a:gd name="connsiteY97" fmla="*/ 3898924 h 4964369"/>
              <a:gd name="connsiteX98" fmla="*/ 352896 w 4988000"/>
              <a:gd name="connsiteY98" fmla="*/ 3888432 h 4964369"/>
              <a:gd name="connsiteX99" fmla="*/ 0 w 4988000"/>
              <a:gd name="connsiteY99" fmla="*/ 3005857 h 4964369"/>
              <a:gd name="connsiteX100" fmla="*/ 51668 w 4988000"/>
              <a:gd name="connsiteY100" fmla="*/ 2958330 h 4964369"/>
              <a:gd name="connsiteX101" fmla="*/ 313605 w 4988000"/>
              <a:gd name="connsiteY101" fmla="*/ 2867843 h 4964369"/>
              <a:gd name="connsiteX102" fmla="*/ 418380 w 4988000"/>
              <a:gd name="connsiteY102" fmla="*/ 2820218 h 4964369"/>
              <a:gd name="connsiteX103" fmla="*/ 487436 w 4988000"/>
              <a:gd name="connsiteY103" fmla="*/ 2763068 h 4964369"/>
              <a:gd name="connsiteX104" fmla="*/ 525537 w 4988000"/>
              <a:gd name="connsiteY104" fmla="*/ 2696393 h 4964369"/>
              <a:gd name="connsiteX105" fmla="*/ 545109 w 4988000"/>
              <a:gd name="connsiteY105" fmla="*/ 2635721 h 4964369"/>
              <a:gd name="connsiteX106" fmla="*/ 568922 w 4988000"/>
              <a:gd name="connsiteY106" fmla="*/ 2520280 h 4964369"/>
              <a:gd name="connsiteX107" fmla="*/ 1649942 w 4988000"/>
              <a:gd name="connsiteY107" fmla="*/ 2520281 h 4964369"/>
              <a:gd name="connsiteX108" fmla="*/ 2513137 w 4988000"/>
              <a:gd name="connsiteY108" fmla="*/ 3383478 h 4964369"/>
              <a:gd name="connsiteX109" fmla="*/ 3376334 w 4988000"/>
              <a:gd name="connsiteY109" fmla="*/ 2520283 h 4964369"/>
              <a:gd name="connsiteX110" fmla="*/ 2513138 w 4988000"/>
              <a:gd name="connsiteY110" fmla="*/ 1657087 h 4964369"/>
              <a:gd name="connsiteX111" fmla="*/ 1649941 w 4988000"/>
              <a:gd name="connsiteY111" fmla="*/ 2520282 h 4964369"/>
              <a:gd name="connsiteX112" fmla="*/ 1649942 w 4988000"/>
              <a:gd name="connsiteY112"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657154 w 4988000"/>
              <a:gd name="connsiteY26" fmla="*/ 554632 h 4964369"/>
              <a:gd name="connsiteX27" fmla="*/ 2798788 w 4988000"/>
              <a:gd name="connsiteY27" fmla="*/ 456431 h 4964369"/>
              <a:gd name="connsiteX28" fmla="*/ 2935661 w 4988000"/>
              <a:gd name="connsiteY28" fmla="*/ 257075 h 4964369"/>
              <a:gd name="connsiteX29" fmla="*/ 2999655 w 4988000"/>
              <a:gd name="connsiteY29" fmla="*/ 81782 h 4964369"/>
              <a:gd name="connsiteX30" fmla="*/ 3055294 w 4988000"/>
              <a:gd name="connsiteY30" fmla="*/ 24383 h 4964369"/>
              <a:gd name="connsiteX31" fmla="*/ 3844999 w 4988000"/>
              <a:gd name="connsiteY31" fmla="*/ 327051 h 4964369"/>
              <a:gd name="connsiteX32" fmla="*/ 3892624 w 4988000"/>
              <a:gd name="connsiteY32" fmla="*/ 424682 h 4964369"/>
              <a:gd name="connsiteX33" fmla="*/ 3825949 w 4988000"/>
              <a:gd name="connsiteY33" fmla="*/ 536601 h 4964369"/>
              <a:gd name="connsiteX34" fmla="*/ 3773562 w 4988000"/>
              <a:gd name="connsiteY34" fmla="*/ 658045 h 4964369"/>
              <a:gd name="connsiteX35" fmla="*/ 3740224 w 4988000"/>
              <a:gd name="connsiteY35" fmla="*/ 753295 h 4964369"/>
              <a:gd name="connsiteX36" fmla="*/ 3740224 w 4988000"/>
              <a:gd name="connsiteY36" fmla="*/ 853307 h 4964369"/>
              <a:gd name="connsiteX37" fmla="*/ 3747368 w 4988000"/>
              <a:gd name="connsiteY37" fmla="*/ 941413 h 4964369"/>
              <a:gd name="connsiteX38" fmla="*/ 3784674 w 4988000"/>
              <a:gd name="connsiteY38" fmla="*/ 1027932 h 4964369"/>
              <a:gd name="connsiteX39" fmla="*/ 3821187 w 4988000"/>
              <a:gd name="connsiteY39" fmla="*/ 1098576 h 4964369"/>
              <a:gd name="connsiteX40" fmla="*/ 3883099 w 4988000"/>
              <a:gd name="connsiteY40" fmla="*/ 1184301 h 4964369"/>
              <a:gd name="connsiteX41" fmla="*/ 4011687 w 4988000"/>
              <a:gd name="connsiteY41" fmla="*/ 1265263 h 4964369"/>
              <a:gd name="connsiteX42" fmla="*/ 4204568 w 4988000"/>
              <a:gd name="connsiteY42" fmla="*/ 1286695 h 4964369"/>
              <a:gd name="connsiteX43" fmla="*/ 4409355 w 4988000"/>
              <a:gd name="connsiteY43" fmla="*/ 1217638 h 4964369"/>
              <a:gd name="connsiteX44" fmla="*/ 4576043 w 4988000"/>
              <a:gd name="connsiteY44" fmla="*/ 1124770 h 4964369"/>
              <a:gd name="connsiteX45" fmla="*/ 4673869 w 4988000"/>
              <a:gd name="connsiteY45" fmla="*/ 1183474 h 4964369"/>
              <a:gd name="connsiteX46" fmla="*/ 4987999 w 4988000"/>
              <a:gd name="connsiteY46" fmla="*/ 1920107 h 4964369"/>
              <a:gd name="connsiteX47" fmla="*/ 4949899 w 4988000"/>
              <a:gd name="connsiteY47" fmla="*/ 1996307 h 4964369"/>
              <a:gd name="connsiteX48" fmla="*/ 4711774 w 4988000"/>
              <a:gd name="connsiteY48" fmla="*/ 2093938 h 4964369"/>
              <a:gd name="connsiteX49" fmla="*/ 4521274 w 4988000"/>
              <a:gd name="connsiteY49" fmla="*/ 2215382 h 4964369"/>
              <a:gd name="connsiteX50" fmla="*/ 4433168 w 4988000"/>
              <a:gd name="connsiteY50" fmla="*/ 2365401 h 4964369"/>
              <a:gd name="connsiteX51" fmla="*/ 4404770 w 4988000"/>
              <a:gd name="connsiteY51" fmla="*/ 2529814 h 4964369"/>
              <a:gd name="connsiteX52" fmla="*/ 4445074 w 4988000"/>
              <a:gd name="connsiteY52" fmla="*/ 2691632 h 4964369"/>
              <a:gd name="connsiteX53" fmla="*/ 4568899 w 4988000"/>
              <a:gd name="connsiteY53" fmla="*/ 2844032 h 4964369"/>
              <a:gd name="connsiteX54" fmla="*/ 4723680 w 4988000"/>
              <a:gd name="connsiteY54" fmla="*/ 2944045 h 4964369"/>
              <a:gd name="connsiteX55" fmla="*/ 4937993 w 4988000"/>
              <a:gd name="connsiteY55" fmla="*/ 3005957 h 4964369"/>
              <a:gd name="connsiteX56" fmla="*/ 4988000 w 4988000"/>
              <a:gd name="connsiteY56" fmla="*/ 3067870 h 4964369"/>
              <a:gd name="connsiteX57" fmla="*/ 4645098 w 4988000"/>
              <a:gd name="connsiteY57" fmla="*/ 3884638 h 4964369"/>
              <a:gd name="connsiteX58" fmla="*/ 4583187 w 4988000"/>
              <a:gd name="connsiteY58" fmla="*/ 3898926 h 4964369"/>
              <a:gd name="connsiteX59" fmla="*/ 4352205 w 4988000"/>
              <a:gd name="connsiteY59" fmla="*/ 3794152 h 4964369"/>
              <a:gd name="connsiteX60" fmla="*/ 4156942 w 4988000"/>
              <a:gd name="connsiteY60" fmla="*/ 3739381 h 4964369"/>
              <a:gd name="connsiteX61" fmla="*/ 3983112 w 4988000"/>
              <a:gd name="connsiteY61" fmla="*/ 3775101 h 4964369"/>
              <a:gd name="connsiteX62" fmla="*/ 3914055 w 4988000"/>
              <a:gd name="connsiteY62" fmla="*/ 3806057 h 4964369"/>
              <a:gd name="connsiteX63" fmla="*/ 3852142 w 4988000"/>
              <a:gd name="connsiteY63" fmla="*/ 3858445 h 4964369"/>
              <a:gd name="connsiteX64" fmla="*/ 3811662 w 4988000"/>
              <a:gd name="connsiteY64" fmla="*/ 3920357 h 4964369"/>
              <a:gd name="connsiteX65" fmla="*/ 3759274 w 4988000"/>
              <a:gd name="connsiteY65" fmla="*/ 3996557 h 4964369"/>
              <a:gd name="connsiteX66" fmla="*/ 3725937 w 4988000"/>
              <a:gd name="connsiteY66" fmla="*/ 4089426 h 4964369"/>
              <a:gd name="connsiteX67" fmla="*/ 3716412 w 4988000"/>
              <a:gd name="connsiteY67" fmla="*/ 4218013 h 4964369"/>
              <a:gd name="connsiteX68" fmla="*/ 3764037 w 4988000"/>
              <a:gd name="connsiteY68" fmla="*/ 4351363 h 4964369"/>
              <a:gd name="connsiteX69" fmla="*/ 3844999 w 4988000"/>
              <a:gd name="connsiteY69" fmla="*/ 4494238 h 4964369"/>
              <a:gd name="connsiteX70" fmla="*/ 3859286 w 4988000"/>
              <a:gd name="connsiteY70" fmla="*/ 4577581 h 4964369"/>
              <a:gd name="connsiteX71" fmla="*/ 3823760 w 4988000"/>
              <a:gd name="connsiteY71" fmla="*/ 4640535 h 4964369"/>
              <a:gd name="connsiteX72" fmla="*/ 2994152 w 4988000"/>
              <a:gd name="connsiteY72" fmla="*/ 4964369 h 4964369"/>
              <a:gd name="connsiteX73" fmla="*/ 2968700 w 4988000"/>
              <a:gd name="connsiteY73" fmla="*/ 4844281 h 4964369"/>
              <a:gd name="connsiteX74" fmla="*/ 2930599 w 4988000"/>
              <a:gd name="connsiteY74" fmla="*/ 4772844 h 4964369"/>
              <a:gd name="connsiteX75" fmla="*/ 2890118 w 4988000"/>
              <a:gd name="connsiteY75" fmla="*/ 4679975 h 4964369"/>
              <a:gd name="connsiteX76" fmla="*/ 2828205 w 4988000"/>
              <a:gd name="connsiteY76" fmla="*/ 4582344 h 4964369"/>
              <a:gd name="connsiteX77" fmla="*/ 2747243 w 4988000"/>
              <a:gd name="connsiteY77" fmla="*/ 4506144 h 4964369"/>
              <a:gd name="connsiteX78" fmla="*/ 2661518 w 4988000"/>
              <a:gd name="connsiteY78" fmla="*/ 4463281 h 4964369"/>
              <a:gd name="connsiteX79" fmla="*/ 2551980 w 4988000"/>
              <a:gd name="connsiteY79" fmla="*/ 4425181 h 4964369"/>
              <a:gd name="connsiteX80" fmla="*/ 2430537 w 4988000"/>
              <a:gd name="connsiteY80" fmla="*/ 4420419 h 4964369"/>
              <a:gd name="connsiteX81" fmla="*/ 2232893 w 4988000"/>
              <a:gd name="connsiteY81" fmla="*/ 4510906 h 4964369"/>
              <a:gd name="connsiteX82" fmla="*/ 2104305 w 4988000"/>
              <a:gd name="connsiteY82" fmla="*/ 4653781 h 4964369"/>
              <a:gd name="connsiteX83" fmla="*/ 2004293 w 4988000"/>
              <a:gd name="connsiteY83" fmla="*/ 4930006 h 4964369"/>
              <a:gd name="connsiteX84" fmla="*/ 1918568 w 4988000"/>
              <a:gd name="connsiteY84" fmla="*/ 4958581 h 4964369"/>
              <a:gd name="connsiteX85" fmla="*/ 1211337 w 4988000"/>
              <a:gd name="connsiteY85" fmla="*/ 4684737 h 4964369"/>
              <a:gd name="connsiteX86" fmla="*/ 1125612 w 4988000"/>
              <a:gd name="connsiteY86" fmla="*/ 4639493 h 4964369"/>
              <a:gd name="connsiteX87" fmla="*/ 1104180 w 4988000"/>
              <a:gd name="connsiteY87" fmla="*/ 4563293 h 4964369"/>
              <a:gd name="connsiteX88" fmla="*/ 1166094 w 4988000"/>
              <a:gd name="connsiteY88" fmla="*/ 4422799 h 4964369"/>
              <a:gd name="connsiteX89" fmla="*/ 1223242 w 4988000"/>
              <a:gd name="connsiteY89" fmla="*/ 4320406 h 4964369"/>
              <a:gd name="connsiteX90" fmla="*/ 1251818 w 4988000"/>
              <a:gd name="connsiteY90" fmla="*/ 4184674 h 4964369"/>
              <a:gd name="connsiteX91" fmla="*/ 1239911 w 4988000"/>
              <a:gd name="connsiteY91" fmla="*/ 4094186 h 4964369"/>
              <a:gd name="connsiteX92" fmla="*/ 1199430 w 4988000"/>
              <a:gd name="connsiteY92" fmla="*/ 3953693 h 4964369"/>
              <a:gd name="connsiteX93" fmla="*/ 1068461 w 4988000"/>
              <a:gd name="connsiteY93" fmla="*/ 3810818 h 4964369"/>
              <a:gd name="connsiteX94" fmla="*/ 887487 w 4988000"/>
              <a:gd name="connsiteY94" fmla="*/ 3725093 h 4964369"/>
              <a:gd name="connsiteX95" fmla="*/ 730324 w 4988000"/>
              <a:gd name="connsiteY95" fmla="*/ 3727474 h 4964369"/>
              <a:gd name="connsiteX96" fmla="*/ 596974 w 4988000"/>
              <a:gd name="connsiteY96" fmla="*/ 3784624 h 4964369"/>
              <a:gd name="connsiteX97" fmla="*/ 404093 w 4988000"/>
              <a:gd name="connsiteY97" fmla="*/ 3898924 h 4964369"/>
              <a:gd name="connsiteX98" fmla="*/ 352896 w 4988000"/>
              <a:gd name="connsiteY98" fmla="*/ 3888432 h 4964369"/>
              <a:gd name="connsiteX99" fmla="*/ 0 w 4988000"/>
              <a:gd name="connsiteY99" fmla="*/ 3005857 h 4964369"/>
              <a:gd name="connsiteX100" fmla="*/ 51668 w 4988000"/>
              <a:gd name="connsiteY100" fmla="*/ 2958330 h 4964369"/>
              <a:gd name="connsiteX101" fmla="*/ 313605 w 4988000"/>
              <a:gd name="connsiteY101" fmla="*/ 2867843 h 4964369"/>
              <a:gd name="connsiteX102" fmla="*/ 418380 w 4988000"/>
              <a:gd name="connsiteY102" fmla="*/ 2820218 h 4964369"/>
              <a:gd name="connsiteX103" fmla="*/ 487436 w 4988000"/>
              <a:gd name="connsiteY103" fmla="*/ 2763068 h 4964369"/>
              <a:gd name="connsiteX104" fmla="*/ 525537 w 4988000"/>
              <a:gd name="connsiteY104" fmla="*/ 2696393 h 4964369"/>
              <a:gd name="connsiteX105" fmla="*/ 545109 w 4988000"/>
              <a:gd name="connsiteY105" fmla="*/ 2635721 h 4964369"/>
              <a:gd name="connsiteX106" fmla="*/ 568922 w 4988000"/>
              <a:gd name="connsiteY106" fmla="*/ 2520280 h 4964369"/>
              <a:gd name="connsiteX107" fmla="*/ 1649942 w 4988000"/>
              <a:gd name="connsiteY107" fmla="*/ 2520281 h 4964369"/>
              <a:gd name="connsiteX108" fmla="*/ 2513137 w 4988000"/>
              <a:gd name="connsiteY108" fmla="*/ 3383478 h 4964369"/>
              <a:gd name="connsiteX109" fmla="*/ 3376334 w 4988000"/>
              <a:gd name="connsiteY109" fmla="*/ 2520283 h 4964369"/>
              <a:gd name="connsiteX110" fmla="*/ 2513138 w 4988000"/>
              <a:gd name="connsiteY110" fmla="*/ 1657087 h 4964369"/>
              <a:gd name="connsiteX111" fmla="*/ 1649941 w 4988000"/>
              <a:gd name="connsiteY111" fmla="*/ 2520282 h 4964369"/>
              <a:gd name="connsiteX112" fmla="*/ 1649942 w 4988000"/>
              <a:gd name="connsiteY112" fmla="*/ 2520281 h 4964369"/>
              <a:gd name="connsiteX0" fmla="*/ 568922 w 4988000"/>
              <a:gd name="connsiteY0" fmla="*/ 2520280 h 4964369"/>
              <a:gd name="connsiteX1" fmla="*/ 575545 w 4988000"/>
              <a:gd name="connsiteY1" fmla="*/ 2467794 h 4964369"/>
              <a:gd name="connsiteX2" fmla="*/ 535063 w 4988000"/>
              <a:gd name="connsiteY2" fmla="*/ 2324918 h 4964369"/>
              <a:gd name="connsiteX3" fmla="*/ 404095 w 4988000"/>
              <a:gd name="connsiteY3" fmla="*/ 2167756 h 4964369"/>
              <a:gd name="connsiteX4" fmla="*/ 254076 w 4988000"/>
              <a:gd name="connsiteY4" fmla="*/ 2072507 h 4964369"/>
              <a:gd name="connsiteX5" fmla="*/ 32620 w 4988000"/>
              <a:gd name="connsiteY5" fmla="*/ 1998687 h 4964369"/>
              <a:gd name="connsiteX6" fmla="*/ 399332 w 4988000"/>
              <a:gd name="connsiteY6" fmla="*/ 1122387 h 4964369"/>
              <a:gd name="connsiteX7" fmla="*/ 485057 w 4988000"/>
              <a:gd name="connsiteY7" fmla="*/ 1124768 h 4964369"/>
              <a:gd name="connsiteX8" fmla="*/ 656507 w 4988000"/>
              <a:gd name="connsiteY8" fmla="*/ 1191443 h 4964369"/>
              <a:gd name="connsiteX9" fmla="*/ 742232 w 4988000"/>
              <a:gd name="connsiteY9" fmla="*/ 1236687 h 4964369"/>
              <a:gd name="connsiteX10" fmla="*/ 877963 w 4988000"/>
              <a:gd name="connsiteY10" fmla="*/ 1258118 h 4964369"/>
              <a:gd name="connsiteX11" fmla="*/ 1042270 w 4988000"/>
              <a:gd name="connsiteY11" fmla="*/ 1241450 h 4964369"/>
              <a:gd name="connsiteX12" fmla="*/ 1173946 w 4988000"/>
              <a:gd name="connsiteY12" fmla="*/ 1173942 h 4964369"/>
              <a:gd name="connsiteX13" fmla="*/ 1249438 w 4988000"/>
              <a:gd name="connsiteY13" fmla="*/ 1093812 h 4964369"/>
              <a:gd name="connsiteX14" fmla="*/ 1301825 w 4988000"/>
              <a:gd name="connsiteY14" fmla="*/ 986656 h 4964369"/>
              <a:gd name="connsiteX15" fmla="*/ 1311351 w 4988000"/>
              <a:gd name="connsiteY15" fmla="*/ 903312 h 4964369"/>
              <a:gd name="connsiteX16" fmla="*/ 1306588 w 4988000"/>
              <a:gd name="connsiteY16" fmla="*/ 834256 h 4964369"/>
              <a:gd name="connsiteX17" fmla="*/ 1280395 w 4988000"/>
              <a:gd name="connsiteY17" fmla="*/ 710431 h 4964369"/>
              <a:gd name="connsiteX18" fmla="*/ 1211338 w 4988000"/>
              <a:gd name="connsiteY18" fmla="*/ 555650 h 4964369"/>
              <a:gd name="connsiteX19" fmla="*/ 1144664 w 4988000"/>
              <a:gd name="connsiteY19" fmla="*/ 410394 h 4964369"/>
              <a:gd name="connsiteX20" fmla="*/ 1158949 w 4988000"/>
              <a:gd name="connsiteY20" fmla="*/ 310382 h 4964369"/>
              <a:gd name="connsiteX21" fmla="*/ 2009082 w 4988000"/>
              <a:gd name="connsiteY21" fmla="*/ 0 h 4964369"/>
              <a:gd name="connsiteX22" fmla="*/ 2081090 w 4988000"/>
              <a:gd name="connsiteY22" fmla="*/ 216024 h 4964369"/>
              <a:gd name="connsiteX23" fmla="*/ 2225106 w 4988000"/>
              <a:gd name="connsiteY23" fmla="*/ 432048 h 4964369"/>
              <a:gd name="connsiteX24" fmla="*/ 2297114 w 4988000"/>
              <a:gd name="connsiteY24" fmla="*/ 504056 h 4964369"/>
              <a:gd name="connsiteX25" fmla="*/ 2441130 w 4988000"/>
              <a:gd name="connsiteY25" fmla="*/ 576064 h 4964369"/>
              <a:gd name="connsiteX26" fmla="*/ 2554362 w 4988000"/>
              <a:gd name="connsiteY26" fmla="*/ 588988 h 4964369"/>
              <a:gd name="connsiteX27" fmla="*/ 2657154 w 4988000"/>
              <a:gd name="connsiteY27" fmla="*/ 554632 h 4964369"/>
              <a:gd name="connsiteX28" fmla="*/ 2798788 w 4988000"/>
              <a:gd name="connsiteY28" fmla="*/ 456431 h 4964369"/>
              <a:gd name="connsiteX29" fmla="*/ 2935661 w 4988000"/>
              <a:gd name="connsiteY29" fmla="*/ 257075 h 4964369"/>
              <a:gd name="connsiteX30" fmla="*/ 2999655 w 4988000"/>
              <a:gd name="connsiteY30" fmla="*/ 81782 h 4964369"/>
              <a:gd name="connsiteX31" fmla="*/ 3055294 w 4988000"/>
              <a:gd name="connsiteY31" fmla="*/ 24383 h 4964369"/>
              <a:gd name="connsiteX32" fmla="*/ 3844999 w 4988000"/>
              <a:gd name="connsiteY32" fmla="*/ 327051 h 4964369"/>
              <a:gd name="connsiteX33" fmla="*/ 3892624 w 4988000"/>
              <a:gd name="connsiteY33" fmla="*/ 424682 h 4964369"/>
              <a:gd name="connsiteX34" fmla="*/ 3825949 w 4988000"/>
              <a:gd name="connsiteY34" fmla="*/ 536601 h 4964369"/>
              <a:gd name="connsiteX35" fmla="*/ 3773562 w 4988000"/>
              <a:gd name="connsiteY35" fmla="*/ 658045 h 4964369"/>
              <a:gd name="connsiteX36" fmla="*/ 3740224 w 4988000"/>
              <a:gd name="connsiteY36" fmla="*/ 753295 h 4964369"/>
              <a:gd name="connsiteX37" fmla="*/ 3740224 w 4988000"/>
              <a:gd name="connsiteY37" fmla="*/ 853307 h 4964369"/>
              <a:gd name="connsiteX38" fmla="*/ 3747368 w 4988000"/>
              <a:gd name="connsiteY38" fmla="*/ 941413 h 4964369"/>
              <a:gd name="connsiteX39" fmla="*/ 3784674 w 4988000"/>
              <a:gd name="connsiteY39" fmla="*/ 1027932 h 4964369"/>
              <a:gd name="connsiteX40" fmla="*/ 3821187 w 4988000"/>
              <a:gd name="connsiteY40" fmla="*/ 1098576 h 4964369"/>
              <a:gd name="connsiteX41" fmla="*/ 3883099 w 4988000"/>
              <a:gd name="connsiteY41" fmla="*/ 1184301 h 4964369"/>
              <a:gd name="connsiteX42" fmla="*/ 4011687 w 4988000"/>
              <a:gd name="connsiteY42" fmla="*/ 1265263 h 4964369"/>
              <a:gd name="connsiteX43" fmla="*/ 4204568 w 4988000"/>
              <a:gd name="connsiteY43" fmla="*/ 1286695 h 4964369"/>
              <a:gd name="connsiteX44" fmla="*/ 4409355 w 4988000"/>
              <a:gd name="connsiteY44" fmla="*/ 1217638 h 4964369"/>
              <a:gd name="connsiteX45" fmla="*/ 4576043 w 4988000"/>
              <a:gd name="connsiteY45" fmla="*/ 1124770 h 4964369"/>
              <a:gd name="connsiteX46" fmla="*/ 4673869 w 4988000"/>
              <a:gd name="connsiteY46" fmla="*/ 1183474 h 4964369"/>
              <a:gd name="connsiteX47" fmla="*/ 4987999 w 4988000"/>
              <a:gd name="connsiteY47" fmla="*/ 1920107 h 4964369"/>
              <a:gd name="connsiteX48" fmla="*/ 4949899 w 4988000"/>
              <a:gd name="connsiteY48" fmla="*/ 1996307 h 4964369"/>
              <a:gd name="connsiteX49" fmla="*/ 4711774 w 4988000"/>
              <a:gd name="connsiteY49" fmla="*/ 2093938 h 4964369"/>
              <a:gd name="connsiteX50" fmla="*/ 4521274 w 4988000"/>
              <a:gd name="connsiteY50" fmla="*/ 2215382 h 4964369"/>
              <a:gd name="connsiteX51" fmla="*/ 4433168 w 4988000"/>
              <a:gd name="connsiteY51" fmla="*/ 2365401 h 4964369"/>
              <a:gd name="connsiteX52" fmla="*/ 4404770 w 4988000"/>
              <a:gd name="connsiteY52" fmla="*/ 2529814 h 4964369"/>
              <a:gd name="connsiteX53" fmla="*/ 4445074 w 4988000"/>
              <a:gd name="connsiteY53" fmla="*/ 2691632 h 4964369"/>
              <a:gd name="connsiteX54" fmla="*/ 4568899 w 4988000"/>
              <a:gd name="connsiteY54" fmla="*/ 2844032 h 4964369"/>
              <a:gd name="connsiteX55" fmla="*/ 4723680 w 4988000"/>
              <a:gd name="connsiteY55" fmla="*/ 2944045 h 4964369"/>
              <a:gd name="connsiteX56" fmla="*/ 4937993 w 4988000"/>
              <a:gd name="connsiteY56" fmla="*/ 3005957 h 4964369"/>
              <a:gd name="connsiteX57" fmla="*/ 4988000 w 4988000"/>
              <a:gd name="connsiteY57" fmla="*/ 3067870 h 4964369"/>
              <a:gd name="connsiteX58" fmla="*/ 4645098 w 4988000"/>
              <a:gd name="connsiteY58" fmla="*/ 3884638 h 4964369"/>
              <a:gd name="connsiteX59" fmla="*/ 4583187 w 4988000"/>
              <a:gd name="connsiteY59" fmla="*/ 3898926 h 4964369"/>
              <a:gd name="connsiteX60" fmla="*/ 4352205 w 4988000"/>
              <a:gd name="connsiteY60" fmla="*/ 3794152 h 4964369"/>
              <a:gd name="connsiteX61" fmla="*/ 4156942 w 4988000"/>
              <a:gd name="connsiteY61" fmla="*/ 3739381 h 4964369"/>
              <a:gd name="connsiteX62" fmla="*/ 3983112 w 4988000"/>
              <a:gd name="connsiteY62" fmla="*/ 3775101 h 4964369"/>
              <a:gd name="connsiteX63" fmla="*/ 3914055 w 4988000"/>
              <a:gd name="connsiteY63" fmla="*/ 3806057 h 4964369"/>
              <a:gd name="connsiteX64" fmla="*/ 3852142 w 4988000"/>
              <a:gd name="connsiteY64" fmla="*/ 3858445 h 4964369"/>
              <a:gd name="connsiteX65" fmla="*/ 3811662 w 4988000"/>
              <a:gd name="connsiteY65" fmla="*/ 3920357 h 4964369"/>
              <a:gd name="connsiteX66" fmla="*/ 3759274 w 4988000"/>
              <a:gd name="connsiteY66" fmla="*/ 3996557 h 4964369"/>
              <a:gd name="connsiteX67" fmla="*/ 3725937 w 4988000"/>
              <a:gd name="connsiteY67" fmla="*/ 4089426 h 4964369"/>
              <a:gd name="connsiteX68" fmla="*/ 3716412 w 4988000"/>
              <a:gd name="connsiteY68" fmla="*/ 4218013 h 4964369"/>
              <a:gd name="connsiteX69" fmla="*/ 3764037 w 4988000"/>
              <a:gd name="connsiteY69" fmla="*/ 4351363 h 4964369"/>
              <a:gd name="connsiteX70" fmla="*/ 3844999 w 4988000"/>
              <a:gd name="connsiteY70" fmla="*/ 4494238 h 4964369"/>
              <a:gd name="connsiteX71" fmla="*/ 3859286 w 4988000"/>
              <a:gd name="connsiteY71" fmla="*/ 4577581 h 4964369"/>
              <a:gd name="connsiteX72" fmla="*/ 3823760 w 4988000"/>
              <a:gd name="connsiteY72" fmla="*/ 4640535 h 4964369"/>
              <a:gd name="connsiteX73" fmla="*/ 2994152 w 4988000"/>
              <a:gd name="connsiteY73" fmla="*/ 4964369 h 4964369"/>
              <a:gd name="connsiteX74" fmla="*/ 2968700 w 4988000"/>
              <a:gd name="connsiteY74" fmla="*/ 4844281 h 4964369"/>
              <a:gd name="connsiteX75" fmla="*/ 2930599 w 4988000"/>
              <a:gd name="connsiteY75" fmla="*/ 4772844 h 4964369"/>
              <a:gd name="connsiteX76" fmla="*/ 2890118 w 4988000"/>
              <a:gd name="connsiteY76" fmla="*/ 4679975 h 4964369"/>
              <a:gd name="connsiteX77" fmla="*/ 2828205 w 4988000"/>
              <a:gd name="connsiteY77" fmla="*/ 4582344 h 4964369"/>
              <a:gd name="connsiteX78" fmla="*/ 2747243 w 4988000"/>
              <a:gd name="connsiteY78" fmla="*/ 4506144 h 4964369"/>
              <a:gd name="connsiteX79" fmla="*/ 2661518 w 4988000"/>
              <a:gd name="connsiteY79" fmla="*/ 4463281 h 4964369"/>
              <a:gd name="connsiteX80" fmla="*/ 2551980 w 4988000"/>
              <a:gd name="connsiteY80" fmla="*/ 4425181 h 4964369"/>
              <a:gd name="connsiteX81" fmla="*/ 2430537 w 4988000"/>
              <a:gd name="connsiteY81" fmla="*/ 4420419 h 4964369"/>
              <a:gd name="connsiteX82" fmla="*/ 2232893 w 4988000"/>
              <a:gd name="connsiteY82" fmla="*/ 4510906 h 4964369"/>
              <a:gd name="connsiteX83" fmla="*/ 2104305 w 4988000"/>
              <a:gd name="connsiteY83" fmla="*/ 4653781 h 4964369"/>
              <a:gd name="connsiteX84" fmla="*/ 2004293 w 4988000"/>
              <a:gd name="connsiteY84" fmla="*/ 4930006 h 4964369"/>
              <a:gd name="connsiteX85" fmla="*/ 1918568 w 4988000"/>
              <a:gd name="connsiteY85" fmla="*/ 4958581 h 4964369"/>
              <a:gd name="connsiteX86" fmla="*/ 1211337 w 4988000"/>
              <a:gd name="connsiteY86" fmla="*/ 4684737 h 4964369"/>
              <a:gd name="connsiteX87" fmla="*/ 1125612 w 4988000"/>
              <a:gd name="connsiteY87" fmla="*/ 4639493 h 4964369"/>
              <a:gd name="connsiteX88" fmla="*/ 1104180 w 4988000"/>
              <a:gd name="connsiteY88" fmla="*/ 4563293 h 4964369"/>
              <a:gd name="connsiteX89" fmla="*/ 1166094 w 4988000"/>
              <a:gd name="connsiteY89" fmla="*/ 4422799 h 4964369"/>
              <a:gd name="connsiteX90" fmla="*/ 1223242 w 4988000"/>
              <a:gd name="connsiteY90" fmla="*/ 4320406 h 4964369"/>
              <a:gd name="connsiteX91" fmla="*/ 1251818 w 4988000"/>
              <a:gd name="connsiteY91" fmla="*/ 4184674 h 4964369"/>
              <a:gd name="connsiteX92" fmla="*/ 1239911 w 4988000"/>
              <a:gd name="connsiteY92" fmla="*/ 4094186 h 4964369"/>
              <a:gd name="connsiteX93" fmla="*/ 1199430 w 4988000"/>
              <a:gd name="connsiteY93" fmla="*/ 3953693 h 4964369"/>
              <a:gd name="connsiteX94" fmla="*/ 1068461 w 4988000"/>
              <a:gd name="connsiteY94" fmla="*/ 3810818 h 4964369"/>
              <a:gd name="connsiteX95" fmla="*/ 887487 w 4988000"/>
              <a:gd name="connsiteY95" fmla="*/ 3725093 h 4964369"/>
              <a:gd name="connsiteX96" fmla="*/ 730324 w 4988000"/>
              <a:gd name="connsiteY96" fmla="*/ 3727474 h 4964369"/>
              <a:gd name="connsiteX97" fmla="*/ 596974 w 4988000"/>
              <a:gd name="connsiteY97" fmla="*/ 3784624 h 4964369"/>
              <a:gd name="connsiteX98" fmla="*/ 404093 w 4988000"/>
              <a:gd name="connsiteY98" fmla="*/ 3898924 h 4964369"/>
              <a:gd name="connsiteX99" fmla="*/ 352896 w 4988000"/>
              <a:gd name="connsiteY99" fmla="*/ 3888432 h 4964369"/>
              <a:gd name="connsiteX100" fmla="*/ 0 w 4988000"/>
              <a:gd name="connsiteY100" fmla="*/ 3005857 h 4964369"/>
              <a:gd name="connsiteX101" fmla="*/ 51668 w 4988000"/>
              <a:gd name="connsiteY101" fmla="*/ 2958330 h 4964369"/>
              <a:gd name="connsiteX102" fmla="*/ 313605 w 4988000"/>
              <a:gd name="connsiteY102" fmla="*/ 2867843 h 4964369"/>
              <a:gd name="connsiteX103" fmla="*/ 418380 w 4988000"/>
              <a:gd name="connsiteY103" fmla="*/ 2820218 h 4964369"/>
              <a:gd name="connsiteX104" fmla="*/ 487436 w 4988000"/>
              <a:gd name="connsiteY104" fmla="*/ 2763068 h 4964369"/>
              <a:gd name="connsiteX105" fmla="*/ 525537 w 4988000"/>
              <a:gd name="connsiteY105" fmla="*/ 2696393 h 4964369"/>
              <a:gd name="connsiteX106" fmla="*/ 545109 w 4988000"/>
              <a:gd name="connsiteY106" fmla="*/ 2635721 h 4964369"/>
              <a:gd name="connsiteX107" fmla="*/ 568922 w 4988000"/>
              <a:gd name="connsiteY107" fmla="*/ 2520280 h 4964369"/>
              <a:gd name="connsiteX108" fmla="*/ 1649942 w 4988000"/>
              <a:gd name="connsiteY108" fmla="*/ 2520281 h 4964369"/>
              <a:gd name="connsiteX109" fmla="*/ 2513137 w 4988000"/>
              <a:gd name="connsiteY109" fmla="*/ 3383478 h 4964369"/>
              <a:gd name="connsiteX110" fmla="*/ 3376334 w 4988000"/>
              <a:gd name="connsiteY110" fmla="*/ 2520283 h 4964369"/>
              <a:gd name="connsiteX111" fmla="*/ 2513138 w 4988000"/>
              <a:gd name="connsiteY111" fmla="*/ 1657087 h 4964369"/>
              <a:gd name="connsiteX112" fmla="*/ 1649941 w 4988000"/>
              <a:gd name="connsiteY112" fmla="*/ 2520282 h 4964369"/>
              <a:gd name="connsiteX113" fmla="*/ 1649942 w 4988000"/>
              <a:gd name="connsiteY113" fmla="*/ 2520281 h 49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4988000" h="4964369">
                <a:moveTo>
                  <a:pt x="568922" y="2520280"/>
                </a:moveTo>
                <a:lnTo>
                  <a:pt x="575545" y="2467794"/>
                </a:lnTo>
                <a:cubicBezTo>
                  <a:pt x="569902" y="2435234"/>
                  <a:pt x="563638" y="2374924"/>
                  <a:pt x="535063" y="2324918"/>
                </a:cubicBezTo>
                <a:cubicBezTo>
                  <a:pt x="506488" y="2274912"/>
                  <a:pt x="457673" y="2212603"/>
                  <a:pt x="404095" y="2167756"/>
                </a:cubicBezTo>
                <a:lnTo>
                  <a:pt x="254076" y="2072507"/>
                </a:lnTo>
                <a:lnTo>
                  <a:pt x="32620" y="1998687"/>
                </a:lnTo>
                <a:cubicBezTo>
                  <a:pt x="63179" y="1835968"/>
                  <a:pt x="319163" y="1281534"/>
                  <a:pt x="399332" y="1122387"/>
                </a:cubicBezTo>
                <a:lnTo>
                  <a:pt x="485057" y="1124768"/>
                </a:lnTo>
                <a:lnTo>
                  <a:pt x="656507" y="1191443"/>
                </a:lnTo>
                <a:lnTo>
                  <a:pt x="742232" y="1236687"/>
                </a:lnTo>
                <a:lnTo>
                  <a:pt x="877963" y="1258118"/>
                </a:lnTo>
                <a:lnTo>
                  <a:pt x="1042270" y="1241450"/>
                </a:lnTo>
                <a:lnTo>
                  <a:pt x="1173946" y="1173942"/>
                </a:lnTo>
                <a:lnTo>
                  <a:pt x="1249438" y="1093812"/>
                </a:lnTo>
                <a:lnTo>
                  <a:pt x="1301825" y="986656"/>
                </a:lnTo>
                <a:lnTo>
                  <a:pt x="1311351" y="903312"/>
                </a:lnTo>
                <a:lnTo>
                  <a:pt x="1306588" y="834256"/>
                </a:lnTo>
                <a:lnTo>
                  <a:pt x="1280395" y="710431"/>
                </a:lnTo>
                <a:lnTo>
                  <a:pt x="1211338" y="555650"/>
                </a:lnTo>
                <a:lnTo>
                  <a:pt x="1144664" y="410394"/>
                </a:lnTo>
                <a:lnTo>
                  <a:pt x="1158949" y="310382"/>
                </a:lnTo>
                <a:lnTo>
                  <a:pt x="2009082" y="0"/>
                </a:lnTo>
                <a:cubicBezTo>
                  <a:pt x="2057087" y="72008"/>
                  <a:pt x="2045086" y="144016"/>
                  <a:pt x="2081090" y="216024"/>
                </a:cubicBezTo>
                <a:cubicBezTo>
                  <a:pt x="2117094" y="288032"/>
                  <a:pt x="2195138" y="382588"/>
                  <a:pt x="2225106" y="432048"/>
                </a:cubicBezTo>
                <a:lnTo>
                  <a:pt x="2297114" y="504056"/>
                </a:lnTo>
                <a:lnTo>
                  <a:pt x="2441130" y="576064"/>
                </a:lnTo>
                <a:lnTo>
                  <a:pt x="2554362" y="588988"/>
                </a:lnTo>
                <a:lnTo>
                  <a:pt x="2657154" y="554632"/>
                </a:lnTo>
                <a:lnTo>
                  <a:pt x="2798788" y="456431"/>
                </a:lnTo>
                <a:lnTo>
                  <a:pt x="2935661" y="257075"/>
                </a:lnTo>
                <a:lnTo>
                  <a:pt x="2999655" y="81782"/>
                </a:lnTo>
                <a:lnTo>
                  <a:pt x="3055294" y="24383"/>
                </a:lnTo>
                <a:lnTo>
                  <a:pt x="3844999" y="327051"/>
                </a:lnTo>
                <a:lnTo>
                  <a:pt x="3892624" y="424682"/>
                </a:lnTo>
                <a:lnTo>
                  <a:pt x="3825949" y="536601"/>
                </a:lnTo>
                <a:lnTo>
                  <a:pt x="3773562" y="658045"/>
                </a:lnTo>
                <a:lnTo>
                  <a:pt x="3740224" y="753295"/>
                </a:lnTo>
                <a:lnTo>
                  <a:pt x="3740224" y="853307"/>
                </a:lnTo>
                <a:lnTo>
                  <a:pt x="3747368" y="941413"/>
                </a:lnTo>
                <a:lnTo>
                  <a:pt x="3784674" y="1027932"/>
                </a:lnTo>
                <a:lnTo>
                  <a:pt x="3821187" y="1098576"/>
                </a:lnTo>
                <a:lnTo>
                  <a:pt x="3883099" y="1184301"/>
                </a:lnTo>
                <a:lnTo>
                  <a:pt x="4011687" y="1265263"/>
                </a:lnTo>
                <a:lnTo>
                  <a:pt x="4204568" y="1286695"/>
                </a:lnTo>
                <a:lnTo>
                  <a:pt x="4409355" y="1217638"/>
                </a:lnTo>
                <a:lnTo>
                  <a:pt x="4576043" y="1124770"/>
                </a:lnTo>
                <a:lnTo>
                  <a:pt x="4673869" y="1183474"/>
                </a:lnTo>
                <a:lnTo>
                  <a:pt x="4987999" y="1920107"/>
                </a:lnTo>
                <a:lnTo>
                  <a:pt x="4949899" y="1996307"/>
                </a:lnTo>
                <a:lnTo>
                  <a:pt x="4711774" y="2093938"/>
                </a:lnTo>
                <a:lnTo>
                  <a:pt x="4521274" y="2215382"/>
                </a:lnTo>
                <a:lnTo>
                  <a:pt x="4433168" y="2365401"/>
                </a:lnTo>
                <a:lnTo>
                  <a:pt x="4404770" y="2529814"/>
                </a:lnTo>
                <a:lnTo>
                  <a:pt x="4445074" y="2691632"/>
                </a:lnTo>
                <a:lnTo>
                  <a:pt x="4568899" y="2844032"/>
                </a:lnTo>
                <a:lnTo>
                  <a:pt x="4723680" y="2944045"/>
                </a:lnTo>
                <a:lnTo>
                  <a:pt x="4937993" y="3005957"/>
                </a:lnTo>
                <a:lnTo>
                  <a:pt x="4988000" y="3067870"/>
                </a:lnTo>
                <a:lnTo>
                  <a:pt x="4645098" y="3884638"/>
                </a:lnTo>
                <a:lnTo>
                  <a:pt x="4583187" y="3898926"/>
                </a:lnTo>
                <a:lnTo>
                  <a:pt x="4352205" y="3794152"/>
                </a:lnTo>
                <a:lnTo>
                  <a:pt x="4156942" y="3739381"/>
                </a:lnTo>
                <a:lnTo>
                  <a:pt x="3983112" y="3775101"/>
                </a:lnTo>
                <a:lnTo>
                  <a:pt x="3914055" y="3806057"/>
                </a:lnTo>
                <a:lnTo>
                  <a:pt x="3852142" y="3858445"/>
                </a:lnTo>
                <a:lnTo>
                  <a:pt x="3811662" y="3920357"/>
                </a:lnTo>
                <a:lnTo>
                  <a:pt x="3759274" y="3996557"/>
                </a:lnTo>
                <a:lnTo>
                  <a:pt x="3725937" y="4089426"/>
                </a:lnTo>
                <a:lnTo>
                  <a:pt x="3716412" y="4218013"/>
                </a:lnTo>
                <a:lnTo>
                  <a:pt x="3764037" y="4351363"/>
                </a:lnTo>
                <a:lnTo>
                  <a:pt x="3844999" y="4494238"/>
                </a:lnTo>
                <a:lnTo>
                  <a:pt x="3859286" y="4577581"/>
                </a:lnTo>
                <a:lnTo>
                  <a:pt x="3823760" y="4640535"/>
                </a:lnTo>
                <a:lnTo>
                  <a:pt x="2994152" y="4964369"/>
                </a:lnTo>
                <a:lnTo>
                  <a:pt x="2968700" y="4844281"/>
                </a:lnTo>
                <a:lnTo>
                  <a:pt x="2930599" y="4772844"/>
                </a:lnTo>
                <a:lnTo>
                  <a:pt x="2890118" y="4679975"/>
                </a:lnTo>
                <a:lnTo>
                  <a:pt x="2828205" y="4582344"/>
                </a:lnTo>
                <a:lnTo>
                  <a:pt x="2747243" y="4506144"/>
                </a:lnTo>
                <a:lnTo>
                  <a:pt x="2661518" y="4463281"/>
                </a:lnTo>
                <a:lnTo>
                  <a:pt x="2551980" y="4425181"/>
                </a:lnTo>
                <a:lnTo>
                  <a:pt x="2430537" y="4420419"/>
                </a:lnTo>
                <a:lnTo>
                  <a:pt x="2232893" y="4510906"/>
                </a:lnTo>
                <a:lnTo>
                  <a:pt x="2104305" y="4653781"/>
                </a:lnTo>
                <a:lnTo>
                  <a:pt x="2004293" y="4930006"/>
                </a:lnTo>
                <a:lnTo>
                  <a:pt x="1918568" y="4958581"/>
                </a:lnTo>
                <a:lnTo>
                  <a:pt x="1211337" y="4684737"/>
                </a:lnTo>
                <a:lnTo>
                  <a:pt x="1125612" y="4639493"/>
                </a:lnTo>
                <a:lnTo>
                  <a:pt x="1104180" y="4563293"/>
                </a:lnTo>
                <a:cubicBezTo>
                  <a:pt x="1108942" y="4529162"/>
                  <a:pt x="1146250" y="4463280"/>
                  <a:pt x="1166094" y="4422799"/>
                </a:cubicBezTo>
                <a:cubicBezTo>
                  <a:pt x="1185938" y="4382318"/>
                  <a:pt x="1209748" y="4354934"/>
                  <a:pt x="1223242" y="4320406"/>
                </a:cubicBezTo>
                <a:lnTo>
                  <a:pt x="1251818" y="4184674"/>
                </a:lnTo>
                <a:lnTo>
                  <a:pt x="1239911" y="4094186"/>
                </a:lnTo>
                <a:lnTo>
                  <a:pt x="1199430" y="3953693"/>
                </a:lnTo>
                <a:cubicBezTo>
                  <a:pt x="1172443" y="3898527"/>
                  <a:pt x="1120451" y="3848918"/>
                  <a:pt x="1068461" y="3810818"/>
                </a:cubicBezTo>
                <a:cubicBezTo>
                  <a:pt x="1016471" y="3772718"/>
                  <a:pt x="943843" y="3738984"/>
                  <a:pt x="887487" y="3725093"/>
                </a:cubicBezTo>
                <a:cubicBezTo>
                  <a:pt x="831131" y="3711202"/>
                  <a:pt x="779140" y="3722315"/>
                  <a:pt x="730324" y="3727474"/>
                </a:cubicBezTo>
                <a:lnTo>
                  <a:pt x="596974" y="3784624"/>
                </a:lnTo>
                <a:lnTo>
                  <a:pt x="404093" y="3898924"/>
                </a:lnTo>
                <a:lnTo>
                  <a:pt x="352896" y="3888432"/>
                </a:lnTo>
                <a:lnTo>
                  <a:pt x="0" y="3005857"/>
                </a:lnTo>
                <a:lnTo>
                  <a:pt x="51668" y="2958330"/>
                </a:lnTo>
                <a:lnTo>
                  <a:pt x="313605" y="2867843"/>
                </a:lnTo>
                <a:lnTo>
                  <a:pt x="418380" y="2820218"/>
                </a:lnTo>
                <a:lnTo>
                  <a:pt x="487436" y="2763068"/>
                </a:lnTo>
                <a:lnTo>
                  <a:pt x="525537" y="2696393"/>
                </a:lnTo>
                <a:lnTo>
                  <a:pt x="545109" y="2635721"/>
                </a:lnTo>
                <a:lnTo>
                  <a:pt x="568922" y="2520280"/>
                </a:lnTo>
                <a:close/>
                <a:moveTo>
                  <a:pt x="1649942" y="2520281"/>
                </a:moveTo>
                <a:cubicBezTo>
                  <a:pt x="1649941" y="2997011"/>
                  <a:pt x="2036407" y="3383477"/>
                  <a:pt x="2513137" y="3383478"/>
                </a:cubicBezTo>
                <a:cubicBezTo>
                  <a:pt x="2989867" y="3383478"/>
                  <a:pt x="3376333" y="2997012"/>
                  <a:pt x="3376334" y="2520283"/>
                </a:cubicBezTo>
                <a:cubicBezTo>
                  <a:pt x="3376334" y="2043553"/>
                  <a:pt x="2989868" y="1657087"/>
                  <a:pt x="2513138" y="1657087"/>
                </a:cubicBezTo>
                <a:cubicBezTo>
                  <a:pt x="2036408" y="1657086"/>
                  <a:pt x="1649942" y="2043552"/>
                  <a:pt x="1649941" y="2520282"/>
                </a:cubicBezTo>
                <a:lnTo>
                  <a:pt x="1649942" y="2520281"/>
                </a:lnTo>
                <a:close/>
              </a:path>
            </a:pathLst>
          </a:custGeom>
          <a:solidFill>
            <a:schemeClr val="accent1">
              <a:lumMod val="75000"/>
            </a:schemeClr>
          </a:solidFill>
          <a:ln w="31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24" name="Group 23"/>
          <p:cNvGrpSpPr/>
          <p:nvPr/>
        </p:nvGrpSpPr>
        <p:grpSpPr>
          <a:xfrm>
            <a:off x="1435239" y="5428417"/>
            <a:ext cx="2571750" cy="952911"/>
            <a:chOff x="1952625" y="4455134"/>
            <a:chExt cx="2571750" cy="952911"/>
          </a:xfrm>
        </p:grpSpPr>
        <p:sp>
          <p:nvSpPr>
            <p:cNvPr id="25" name="Rectangle 24"/>
            <p:cNvSpPr/>
            <p:nvPr/>
          </p:nvSpPr>
          <p:spPr>
            <a:xfrm>
              <a:off x="1952625" y="4562191"/>
              <a:ext cx="2571750" cy="845854"/>
            </a:xfrm>
            <a:prstGeom prst="rect">
              <a:avLst/>
            </a:prstGeom>
            <a:gradFill>
              <a:gsLst>
                <a:gs pos="0">
                  <a:schemeClr val="bg1">
                    <a:lumMod val="85000"/>
                  </a:schemeClr>
                </a:gs>
                <a:gs pos="100000">
                  <a:schemeClr val="bg1">
                    <a:alpha val="78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TextBox 25"/>
            <p:cNvSpPr txBox="1"/>
            <p:nvPr/>
          </p:nvSpPr>
          <p:spPr>
            <a:xfrm>
              <a:off x="1993042" y="4859579"/>
              <a:ext cx="2531333" cy="461665"/>
            </a:xfrm>
            <a:prstGeom prst="rect">
              <a:avLst/>
            </a:prstGeom>
            <a:noFill/>
          </p:spPr>
          <p:txBody>
            <a:bodyPr wrap="square" rtlCol="0">
              <a:spAutoFit/>
            </a:bodyPr>
            <a:lstStyle/>
            <a:p>
              <a:r>
                <a:rPr lang="pt-PT" sz="1200" b="1" i="1" dirty="0" smtClean="0"/>
                <a:t>Iterações </a:t>
              </a:r>
              <a:r>
                <a:rPr lang="pt-PT" sz="1200" b="1" i="1" dirty="0"/>
                <a:t>e comparações rápidas de diferentes cenários de </a:t>
              </a:r>
              <a:r>
                <a:rPr lang="pt-PT" sz="1200" b="1" i="1" dirty="0" smtClean="0"/>
                <a:t>modelação</a:t>
              </a:r>
              <a:r>
                <a:rPr lang="en-GB" sz="1200" b="1" i="1" dirty="0" smtClean="0"/>
                <a:t>   </a:t>
              </a:r>
              <a:endParaRPr lang="en-GB" sz="1200" i="1" dirty="0"/>
            </a:p>
          </p:txBody>
        </p:sp>
        <p:sp>
          <p:nvSpPr>
            <p:cNvPr id="28" name="Rectangle 27"/>
            <p:cNvSpPr/>
            <p:nvPr/>
          </p:nvSpPr>
          <p:spPr>
            <a:xfrm>
              <a:off x="1952625" y="4455134"/>
              <a:ext cx="2571750" cy="340990"/>
            </a:xfrm>
            <a:prstGeom prst="rect">
              <a:avLst/>
            </a:prstGeom>
            <a:solidFill>
              <a:schemeClr val="tx2">
                <a:lumMod val="7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600" b="1" dirty="0" err="1">
                  <a:solidFill>
                    <a:prstClr val="white"/>
                  </a:solidFill>
                </a:rPr>
                <a:t>Cenários</a:t>
              </a:r>
              <a:r>
                <a:rPr lang="en-GB" sz="1600" b="1" dirty="0">
                  <a:solidFill>
                    <a:prstClr val="white"/>
                  </a:solidFill>
                </a:rPr>
                <a:t> </a:t>
              </a:r>
              <a:r>
                <a:rPr lang="en-GB" sz="1600" b="1" dirty="0" err="1" smtClean="0"/>
                <a:t>Múltiplos</a:t>
              </a:r>
              <a:endParaRPr lang="en-GB" sz="1600" b="1" dirty="0"/>
            </a:p>
          </p:txBody>
        </p:sp>
      </p:grpSp>
      <p:grpSp>
        <p:nvGrpSpPr>
          <p:cNvPr id="30" name="Group 29"/>
          <p:cNvGrpSpPr/>
          <p:nvPr/>
        </p:nvGrpSpPr>
        <p:grpSpPr>
          <a:xfrm>
            <a:off x="3563888" y="3751022"/>
            <a:ext cx="2398191" cy="1118138"/>
            <a:chOff x="3588273" y="2994273"/>
            <a:chExt cx="2398191" cy="1088989"/>
          </a:xfrm>
        </p:grpSpPr>
        <p:sp>
          <p:nvSpPr>
            <p:cNvPr id="31" name="Rectangle 30"/>
            <p:cNvSpPr/>
            <p:nvPr/>
          </p:nvSpPr>
          <p:spPr>
            <a:xfrm>
              <a:off x="3600449" y="3200116"/>
              <a:ext cx="2292079" cy="883146"/>
            </a:xfrm>
            <a:prstGeom prst="rect">
              <a:avLst/>
            </a:prstGeom>
            <a:gradFill>
              <a:gsLst>
                <a:gs pos="0">
                  <a:schemeClr val="bg1">
                    <a:lumMod val="85000"/>
                  </a:schemeClr>
                </a:gs>
                <a:gs pos="100000">
                  <a:schemeClr val="bg1">
                    <a:alpha val="78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2" name="TextBox 31"/>
            <p:cNvSpPr txBox="1"/>
            <p:nvPr/>
          </p:nvSpPr>
          <p:spPr>
            <a:xfrm>
              <a:off x="3588273" y="3323941"/>
              <a:ext cx="2398191" cy="629481"/>
            </a:xfrm>
            <a:prstGeom prst="rect">
              <a:avLst/>
            </a:prstGeom>
            <a:noFill/>
          </p:spPr>
          <p:txBody>
            <a:bodyPr wrap="square" rtlCol="0">
              <a:spAutoFit/>
            </a:bodyPr>
            <a:lstStyle/>
            <a:p>
              <a:r>
                <a:rPr lang="en-GB" sz="1200" b="1" i="1" dirty="0" smtClean="0"/>
                <a:t>F</a:t>
              </a:r>
              <a:r>
                <a:rPr lang="pt-PT" sz="1200" b="1" i="1" dirty="0" err="1" smtClean="0"/>
                <a:t>uncionalidade</a:t>
              </a:r>
              <a:r>
                <a:rPr lang="pt-PT" sz="1200" b="1" i="1" dirty="0" smtClean="0"/>
                <a:t> flexível de </a:t>
              </a:r>
              <a:r>
                <a:rPr lang="pt-PT" sz="1200" b="1" i="1" dirty="0" err="1" smtClean="0"/>
                <a:t>upload</a:t>
              </a:r>
              <a:r>
                <a:rPr lang="pt-PT" sz="1200" b="1" i="1" dirty="0" smtClean="0"/>
                <a:t> de </a:t>
              </a:r>
              <a:r>
                <a:rPr lang="pt-PT" sz="1200" b="1" i="1" dirty="0"/>
                <a:t>dados SIG para introduzir </a:t>
              </a:r>
              <a:r>
                <a:rPr lang="pt-PT" sz="1200" b="1" i="1" dirty="0" smtClean="0"/>
                <a:t>os dados locais disponíveis</a:t>
              </a:r>
              <a:endParaRPr lang="en-GB" sz="1200" b="1" i="1" dirty="0"/>
            </a:p>
          </p:txBody>
        </p:sp>
        <p:sp>
          <p:nvSpPr>
            <p:cNvPr id="34" name="Rectangle 33"/>
            <p:cNvSpPr/>
            <p:nvPr/>
          </p:nvSpPr>
          <p:spPr>
            <a:xfrm>
              <a:off x="3617217" y="2994273"/>
              <a:ext cx="2275312" cy="340990"/>
            </a:xfrm>
            <a:prstGeom prst="rect">
              <a:avLst/>
            </a:prstGeom>
            <a:solidFill>
              <a:schemeClr val="tx2">
                <a:lumMod val="7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r>
                <a:rPr lang="en-GB" sz="1600" b="1" i="1" dirty="0" smtClean="0">
                  <a:solidFill>
                    <a:prstClr val="white"/>
                  </a:solidFill>
                </a:rPr>
                <a:t>Upload</a:t>
              </a:r>
              <a:r>
                <a:rPr lang="en-GB" sz="1600" b="1" dirty="0" smtClean="0">
                  <a:solidFill>
                    <a:prstClr val="white"/>
                  </a:solidFill>
                </a:rPr>
                <a:t> de dados </a:t>
              </a:r>
              <a:r>
                <a:rPr lang="en-GB" sz="1600" b="1" dirty="0" err="1" smtClean="0">
                  <a:solidFill>
                    <a:prstClr val="white"/>
                  </a:solidFill>
                </a:rPr>
                <a:t>locais</a:t>
              </a:r>
              <a:endParaRPr lang="en-GB" sz="1600" b="1" dirty="0"/>
            </a:p>
          </p:txBody>
        </p:sp>
      </p:grpSp>
      <p:grpSp>
        <p:nvGrpSpPr>
          <p:cNvPr id="8" name="Grupo 7"/>
          <p:cNvGrpSpPr/>
          <p:nvPr/>
        </p:nvGrpSpPr>
        <p:grpSpPr>
          <a:xfrm>
            <a:off x="5270369" y="5252524"/>
            <a:ext cx="2578100" cy="1344828"/>
            <a:chOff x="5461139" y="5011999"/>
            <a:chExt cx="2578100" cy="1344828"/>
          </a:xfrm>
        </p:grpSpPr>
        <p:sp>
          <p:nvSpPr>
            <p:cNvPr id="36" name="Rectangle 35"/>
            <p:cNvSpPr/>
            <p:nvPr/>
          </p:nvSpPr>
          <p:spPr>
            <a:xfrm>
              <a:off x="5461139" y="5337417"/>
              <a:ext cx="2578100" cy="1019410"/>
            </a:xfrm>
            <a:prstGeom prst="rect">
              <a:avLst/>
            </a:prstGeom>
            <a:gradFill>
              <a:gsLst>
                <a:gs pos="0">
                  <a:schemeClr val="bg1">
                    <a:lumMod val="85000"/>
                  </a:schemeClr>
                </a:gs>
                <a:gs pos="100000">
                  <a:schemeClr val="bg1">
                    <a:alpha val="78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0" name="TextBox 39"/>
            <p:cNvSpPr txBox="1"/>
            <p:nvPr/>
          </p:nvSpPr>
          <p:spPr>
            <a:xfrm>
              <a:off x="5461139" y="5453822"/>
              <a:ext cx="2578100" cy="830997"/>
            </a:xfrm>
            <a:prstGeom prst="rect">
              <a:avLst/>
            </a:prstGeom>
            <a:noFill/>
          </p:spPr>
          <p:txBody>
            <a:bodyPr wrap="square" rtlCol="0">
              <a:spAutoFit/>
            </a:bodyPr>
            <a:lstStyle/>
            <a:p>
              <a:r>
                <a:rPr lang="pt-PT" sz="1200" b="1" i="1" dirty="0"/>
                <a:t>Parâmetros de </a:t>
              </a:r>
              <a:r>
                <a:rPr lang="pt-PT" sz="1200" b="1" i="1" dirty="0" smtClean="0"/>
                <a:t>modelação </a:t>
              </a:r>
              <a:r>
                <a:rPr lang="pt-PT" sz="1200" b="1" i="1" dirty="0"/>
                <a:t>totalmente editáveis em </a:t>
              </a:r>
              <a:r>
                <a:rPr lang="pt-PT" sz="1200" b="1" i="1" dirty="0" smtClean="0"/>
                <a:t>função </a:t>
              </a:r>
              <a:r>
                <a:rPr lang="pt-PT" sz="1200" b="1" i="1" dirty="0"/>
                <a:t>do </a:t>
              </a:r>
              <a:r>
                <a:rPr lang="pt-PT" sz="1200" b="1" i="1" dirty="0" smtClean="0"/>
                <a:t>VAL (valor atual líquido) e dos limites </a:t>
              </a:r>
              <a:r>
                <a:rPr lang="pt-PT" sz="1200" b="1" i="1" dirty="0"/>
                <a:t>de emissão / custos monetizados</a:t>
              </a:r>
              <a:endParaRPr lang="en-GB" sz="1200" b="1" i="1" dirty="0"/>
            </a:p>
          </p:txBody>
        </p:sp>
        <p:sp>
          <p:nvSpPr>
            <p:cNvPr id="38" name="Rectangle 37"/>
            <p:cNvSpPr/>
            <p:nvPr/>
          </p:nvSpPr>
          <p:spPr>
            <a:xfrm>
              <a:off x="5461139" y="5011999"/>
              <a:ext cx="2578100" cy="340990"/>
            </a:xfrm>
            <a:prstGeom prst="rect">
              <a:avLst/>
            </a:prstGeom>
            <a:solidFill>
              <a:schemeClr val="tx2">
                <a:lumMod val="7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600" b="1" dirty="0" err="1" smtClean="0"/>
                <a:t>Objectivos</a:t>
              </a:r>
              <a:r>
                <a:rPr lang="en-GB" sz="1600" b="1" dirty="0" smtClean="0"/>
                <a:t> </a:t>
              </a:r>
              <a:endParaRPr lang="en-GB" sz="1600" b="1" dirty="0"/>
            </a:p>
          </p:txBody>
        </p:sp>
      </p:grpSp>
      <p:sp>
        <p:nvSpPr>
          <p:cNvPr id="41" name="Rectangle 40"/>
          <p:cNvSpPr/>
          <p:nvPr/>
        </p:nvSpPr>
        <p:spPr>
          <a:xfrm>
            <a:off x="5715139" y="2378318"/>
            <a:ext cx="2565399" cy="631914"/>
          </a:xfrm>
          <a:prstGeom prst="rect">
            <a:avLst/>
          </a:prstGeom>
          <a:gradFill>
            <a:gsLst>
              <a:gs pos="0">
                <a:schemeClr val="bg1">
                  <a:lumMod val="85000"/>
                </a:schemeClr>
              </a:gs>
              <a:gs pos="100000">
                <a:schemeClr val="bg1">
                  <a:alpha val="7800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42" name="Group 41"/>
          <p:cNvGrpSpPr/>
          <p:nvPr/>
        </p:nvGrpSpPr>
        <p:grpSpPr>
          <a:xfrm>
            <a:off x="5711442" y="1988840"/>
            <a:ext cx="2985930" cy="936104"/>
            <a:chOff x="4837236" y="1252730"/>
            <a:chExt cx="2985930" cy="936104"/>
          </a:xfrm>
        </p:grpSpPr>
        <p:sp>
          <p:nvSpPr>
            <p:cNvPr id="43" name="Rectangle 42"/>
            <p:cNvSpPr/>
            <p:nvPr/>
          </p:nvSpPr>
          <p:spPr>
            <a:xfrm>
              <a:off x="4837236" y="1324000"/>
              <a:ext cx="2569095" cy="340990"/>
            </a:xfrm>
            <a:prstGeom prst="rect">
              <a:avLst/>
            </a:prstGeom>
            <a:solidFill>
              <a:schemeClr val="tx2">
                <a:lumMod val="75000"/>
              </a:schemeClr>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600" b="1" dirty="0" err="1" smtClean="0"/>
                <a:t>Edição</a:t>
              </a:r>
              <a:r>
                <a:rPr lang="en-GB" sz="1600" b="1" dirty="0" smtClean="0"/>
                <a:t> no </a:t>
              </a:r>
              <a:r>
                <a:rPr lang="en-GB" sz="1600" b="1" dirty="0" err="1" smtClean="0"/>
                <a:t>mapa</a:t>
              </a:r>
              <a:endParaRPr lang="en-GB" sz="1600" b="1" dirty="0"/>
            </a:p>
          </p:txBody>
        </p:sp>
        <p:pic>
          <p:nvPicPr>
            <p:cNvPr id="44" name="Picture 11" descr="gully.png"/>
            <p:cNvPicPr>
              <a:picLocks/>
            </p:cNvPicPr>
            <p:nvPr/>
          </p:nvPicPr>
          <p:blipFill>
            <a:blip r:embed="rId5" cstate="print"/>
            <a:srcRect/>
            <a:stretch>
              <a:fillRect/>
            </a:stretch>
          </p:blipFill>
          <p:spPr bwMode="auto">
            <a:xfrm>
              <a:off x="6922558" y="1252730"/>
              <a:ext cx="900608" cy="936104"/>
            </a:xfrm>
            <a:prstGeom prst="rect">
              <a:avLst/>
            </a:prstGeom>
            <a:noFill/>
            <a:ln w="9525">
              <a:noFill/>
              <a:miter lim="800000"/>
              <a:headEnd/>
              <a:tailEnd/>
            </a:ln>
          </p:spPr>
        </p:pic>
      </p:grpSp>
      <p:sp>
        <p:nvSpPr>
          <p:cNvPr id="45" name="TextBox 44"/>
          <p:cNvSpPr txBox="1"/>
          <p:nvPr/>
        </p:nvSpPr>
        <p:spPr>
          <a:xfrm>
            <a:off x="5741063" y="2410068"/>
            <a:ext cx="2107406" cy="646331"/>
          </a:xfrm>
          <a:prstGeom prst="rect">
            <a:avLst/>
          </a:prstGeom>
          <a:noFill/>
        </p:spPr>
        <p:txBody>
          <a:bodyPr wrap="square" rtlCol="0">
            <a:spAutoFit/>
          </a:bodyPr>
          <a:lstStyle/>
          <a:p>
            <a:pPr lvl="0"/>
            <a:r>
              <a:rPr lang="pt-PT" sz="1200" b="1" i="1" dirty="0" smtClean="0"/>
              <a:t>Edição </a:t>
            </a:r>
            <a:r>
              <a:rPr lang="pt-PT" sz="1200" b="1" i="1" dirty="0"/>
              <a:t>opcional no mapa, da procura de infraestrutura ou </a:t>
            </a:r>
            <a:endParaRPr lang="pt-PT" sz="1200" b="1" i="1" dirty="0" smtClean="0"/>
          </a:p>
          <a:p>
            <a:pPr lvl="0"/>
            <a:r>
              <a:rPr lang="pt-PT" sz="1200" b="1" i="1" dirty="0" smtClean="0"/>
              <a:t>de </a:t>
            </a:r>
            <a:r>
              <a:rPr lang="pt-PT" sz="1200" b="1" i="1" dirty="0"/>
              <a:t>calor</a:t>
            </a:r>
            <a:endParaRPr lang="es-ES_tradnl" sz="1200" b="1" i="1" dirty="0"/>
          </a:p>
        </p:txBody>
      </p:sp>
      <p:sp>
        <p:nvSpPr>
          <p:cNvPr id="46" name="AutoShape 2"/>
          <p:cNvSpPr>
            <a:spLocks noChangeArrowheads="1"/>
          </p:cNvSpPr>
          <p:nvPr/>
        </p:nvSpPr>
        <p:spPr bwMode="auto">
          <a:xfrm>
            <a:off x="126708" y="116632"/>
            <a:ext cx="6317500" cy="1736646"/>
          </a:xfrm>
          <a:prstGeom prst="roundRect">
            <a:avLst>
              <a:gd name="adj" fmla="val 16667"/>
            </a:avLst>
          </a:prstGeom>
          <a:noFill/>
        </p:spPr>
        <p:txBody>
          <a:bodyPr wrap="square" rtlCol="0">
            <a:spAutoFit/>
          </a:bodyPr>
          <a:lstStyle/>
          <a:p>
            <a:r>
              <a:rPr lang="en-GB" sz="3200" b="1" dirty="0" smtClean="0"/>
              <a:t>THERMOS – </a:t>
            </a:r>
            <a:r>
              <a:rPr lang="en-GB" sz="3200" b="1" dirty="0" err="1" smtClean="0"/>
              <a:t>Funcionalidade</a:t>
            </a:r>
            <a:r>
              <a:rPr lang="en-GB" sz="3200" b="1" dirty="0" smtClean="0"/>
              <a:t> </a:t>
            </a:r>
            <a:r>
              <a:rPr lang="en-GB" sz="3200" b="1" dirty="0" err="1" smtClean="0"/>
              <a:t>flexível</a:t>
            </a:r>
            <a:r>
              <a:rPr lang="en-GB" sz="3200" b="1" dirty="0" smtClean="0"/>
              <a:t> para </a:t>
            </a:r>
            <a:r>
              <a:rPr lang="en-GB" sz="3200" b="1" dirty="0" err="1" smtClean="0"/>
              <a:t>diferentes</a:t>
            </a:r>
            <a:r>
              <a:rPr lang="en-GB" sz="3200" b="1" dirty="0" smtClean="0"/>
              <a:t> </a:t>
            </a:r>
            <a:r>
              <a:rPr lang="en-GB" sz="3200" b="1" dirty="0" err="1" smtClean="0"/>
              <a:t>necessidades</a:t>
            </a:r>
            <a:r>
              <a:rPr lang="en-GB" sz="3200" b="1" dirty="0" smtClean="0"/>
              <a:t> de </a:t>
            </a:r>
            <a:r>
              <a:rPr lang="en-GB" sz="3200" b="1" dirty="0" err="1" smtClean="0"/>
              <a:t>modelação</a:t>
            </a:r>
            <a:endParaRPr lang="en-GB" sz="3200" b="1" dirty="0"/>
          </a:p>
        </p:txBody>
      </p:sp>
    </p:spTree>
    <p:extLst>
      <p:ext uri="{BB962C8B-B14F-4D97-AF65-F5344CB8AC3E}">
        <p14:creationId xmlns:p14="http://schemas.microsoft.com/office/powerpoint/2010/main" val="38397998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69876"/>
            <a:ext cx="9144000" cy="5143500"/>
          </a:xfrm>
          <a:prstGeom prst="rect">
            <a:avLst/>
          </a:prstGeom>
        </p:spPr>
      </p:pic>
      <p:sp>
        <p:nvSpPr>
          <p:cNvPr id="5" name="TextBox 3"/>
          <p:cNvSpPr txBox="1"/>
          <p:nvPr/>
        </p:nvSpPr>
        <p:spPr>
          <a:xfrm>
            <a:off x="1536537" y="2555489"/>
            <a:ext cx="6057673" cy="2664296"/>
          </a:xfrm>
          <a:prstGeom prst="rect">
            <a:avLst/>
          </a:prstGeom>
          <a:gradFill flip="none" rotWithShape="1">
            <a:gsLst>
              <a:gs pos="0">
                <a:schemeClr val="accent1">
                  <a:lumMod val="20000"/>
                  <a:lumOff val="80000"/>
                  <a:shade val="30000"/>
                  <a:satMod val="115000"/>
                  <a:alpha val="28000"/>
                </a:schemeClr>
              </a:gs>
              <a:gs pos="50000">
                <a:schemeClr val="accent1">
                  <a:lumMod val="20000"/>
                  <a:lumOff val="80000"/>
                  <a:shade val="67500"/>
                  <a:satMod val="115000"/>
                </a:schemeClr>
              </a:gs>
              <a:gs pos="100000">
                <a:schemeClr val="accent1">
                  <a:lumMod val="20000"/>
                  <a:lumOff val="80000"/>
                  <a:shade val="100000"/>
                  <a:satMod val="115000"/>
                </a:schemeClr>
              </a:gs>
            </a:gsLst>
            <a:path path="circle">
              <a:fillToRect l="100000" b="100000"/>
            </a:path>
            <a:tileRect t="-100000" r="-100000"/>
          </a:gradFill>
        </p:spPr>
        <p:txBody>
          <a:bodyPr vert="horz" lIns="91440" tIns="45720" rIns="91440" bIns="45720" rtlCol="0" anchor="ctr">
            <a:normAutofit/>
          </a:bodyPr>
          <a:lstStyle>
            <a:defPPr>
              <a:defRPr lang="de-DE"/>
            </a:defPPr>
            <a:lvl1pPr algn="ctr">
              <a:spcBef>
                <a:spcPct val="0"/>
              </a:spcBef>
              <a:buNone/>
              <a:defRPr sz="6000">
                <a:latin typeface="+mj-lt"/>
                <a:ea typeface="+mj-ea"/>
                <a:cs typeface="+mj-cs"/>
              </a:defRPr>
            </a:lvl1pPr>
          </a:lstStyle>
          <a:p>
            <a:r>
              <a:rPr lang="en-GB" sz="4400" dirty="0"/>
              <a:t>4</a:t>
            </a:r>
            <a:r>
              <a:rPr lang="en-GB" sz="4400" dirty="0" smtClean="0"/>
              <a:t>. THERMOS </a:t>
            </a:r>
          </a:p>
          <a:p>
            <a:r>
              <a:rPr lang="en-GB" sz="4400" dirty="0" err="1" smtClean="0"/>
              <a:t>Utilizadores</a:t>
            </a:r>
            <a:r>
              <a:rPr lang="en-GB" sz="4400" dirty="0" smtClean="0"/>
              <a:t>, </a:t>
            </a:r>
            <a:r>
              <a:rPr lang="en-GB" sz="4400" dirty="0" err="1" smtClean="0"/>
              <a:t>casos</a:t>
            </a:r>
            <a:r>
              <a:rPr lang="en-GB" sz="4400" dirty="0" smtClean="0"/>
              <a:t> e </a:t>
            </a:r>
            <a:r>
              <a:rPr lang="en-GB" sz="4400" dirty="0" err="1" smtClean="0"/>
              <a:t>experiências</a:t>
            </a:r>
            <a:endParaRPr lang="en-GB" sz="4400" dirty="0"/>
          </a:p>
        </p:txBody>
      </p:sp>
    </p:spTree>
    <p:extLst>
      <p:ext uri="{BB962C8B-B14F-4D97-AF65-F5344CB8AC3E}">
        <p14:creationId xmlns:p14="http://schemas.microsoft.com/office/powerpoint/2010/main" val="3602658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7"/>
          <p:cNvSpPr>
            <a:spLocks noGrp="1"/>
          </p:cNvSpPr>
          <p:nvPr>
            <p:ph type="title"/>
          </p:nvPr>
        </p:nvSpPr>
        <p:spPr>
          <a:xfrm>
            <a:off x="-7569" y="764704"/>
            <a:ext cx="9144000" cy="863600"/>
          </a:xfrm>
        </p:spPr>
        <p:txBody>
          <a:bodyPr/>
          <a:lstStyle/>
          <a:p>
            <a:pPr eaLnBrk="1" hangingPunct="1"/>
            <a:r>
              <a:rPr lang="de-DE" sz="3600" b="1" dirty="0" smtClean="0"/>
              <a:t>THERMOS – Fazer acontecer</a:t>
            </a:r>
            <a:endParaRPr lang="en-GB" altLang="de-DE" sz="2000" b="1" i="1" dirty="0" smtClean="0">
              <a:latin typeface="Segoe UI Light" panose="020B0502040204020203" pitchFamily="34" charset="0"/>
            </a:endParaRPr>
          </a:p>
        </p:txBody>
      </p:sp>
      <p:sp>
        <p:nvSpPr>
          <p:cNvPr id="3" name="Textfeld 2"/>
          <p:cNvSpPr txBox="1"/>
          <p:nvPr/>
        </p:nvSpPr>
        <p:spPr>
          <a:xfrm>
            <a:off x="395536" y="1700808"/>
            <a:ext cx="8496944" cy="5016758"/>
          </a:xfrm>
          <a:prstGeom prst="rect">
            <a:avLst/>
          </a:prstGeom>
          <a:noFill/>
        </p:spPr>
        <p:txBody>
          <a:bodyPr wrap="square" rtlCol="0">
            <a:spAutoFit/>
          </a:bodyPr>
          <a:lstStyle/>
          <a:p>
            <a:pPr>
              <a:spcAft>
                <a:spcPts val="1200"/>
              </a:spcAft>
            </a:pPr>
            <a:r>
              <a:rPr lang="de-DE" i="1" dirty="0" smtClean="0">
                <a:latin typeface="Segoe UI" panose="020B0502040204020203" pitchFamily="34" charset="0"/>
                <a:ea typeface="Segoe UI" panose="020B0502040204020203" pitchFamily="34" charset="0"/>
                <a:cs typeface="Segoe UI" panose="020B0502040204020203" pitchFamily="34" charset="0"/>
              </a:rPr>
              <a:t>„Impecável máquina „verde“ de modelação“</a:t>
            </a:r>
          </a:p>
          <a:p>
            <a:pPr>
              <a:spcAft>
                <a:spcPts val="1200"/>
              </a:spcAft>
            </a:pPr>
            <a:r>
              <a:rPr lang="en-US" i="1" dirty="0" smtClean="0">
                <a:latin typeface="Segoe UI" panose="020B0502040204020203" pitchFamily="34" charset="0"/>
                <a:ea typeface="Segoe UI" panose="020B0502040204020203" pitchFamily="34" charset="0"/>
                <a:cs typeface="Segoe UI" panose="020B0502040204020203" pitchFamily="34" charset="0"/>
              </a:rPr>
              <a:t>“</a:t>
            </a:r>
            <a:r>
              <a:rPr lang="pt-PT" i="1" dirty="0" smtClean="0">
                <a:latin typeface="Segoe UI" panose="020B0502040204020203" pitchFamily="34" charset="0"/>
                <a:ea typeface="Segoe UI" panose="020B0502040204020203" pitchFamily="34" charset="0"/>
                <a:cs typeface="Segoe UI" panose="020B0502040204020203" pitchFamily="34" charset="0"/>
              </a:rPr>
              <a:t>A </a:t>
            </a:r>
            <a:r>
              <a:rPr lang="pt-PT" i="1" dirty="0">
                <a:latin typeface="Segoe UI" panose="020B0502040204020203" pitchFamily="34" charset="0"/>
                <a:ea typeface="Segoe UI" panose="020B0502040204020203" pitchFamily="34" charset="0"/>
                <a:cs typeface="Segoe UI" panose="020B0502040204020203" pitchFamily="34" charset="0"/>
              </a:rPr>
              <a:t>organização de dados locais para otimizar as opções </a:t>
            </a:r>
            <a:r>
              <a:rPr lang="pt-PT" i="1" dirty="0" smtClean="0">
                <a:latin typeface="Segoe UI" panose="020B0502040204020203" pitchFamily="34" charset="0"/>
                <a:ea typeface="Segoe UI" panose="020B0502040204020203" pitchFamily="34" charset="0"/>
                <a:cs typeface="Segoe UI" panose="020B0502040204020203" pitchFamily="34" charset="0"/>
              </a:rPr>
              <a:t>do sistema </a:t>
            </a:r>
            <a:r>
              <a:rPr lang="pt-PT" i="1" dirty="0">
                <a:latin typeface="Segoe UI" panose="020B0502040204020203" pitchFamily="34" charset="0"/>
                <a:ea typeface="Segoe UI" panose="020B0502040204020203" pitchFamily="34" charset="0"/>
                <a:cs typeface="Segoe UI" panose="020B0502040204020203" pitchFamily="34" charset="0"/>
              </a:rPr>
              <a:t>de construção </a:t>
            </a:r>
            <a:r>
              <a:rPr lang="pt-PT" i="1" dirty="0" smtClean="0">
                <a:latin typeface="Segoe UI" panose="020B0502040204020203" pitchFamily="34" charset="0"/>
                <a:ea typeface="Segoe UI" panose="020B0502040204020203" pitchFamily="34" charset="0"/>
                <a:cs typeface="Segoe UI" panose="020B0502040204020203" pitchFamily="34" charset="0"/>
              </a:rPr>
              <a:t>da </a:t>
            </a:r>
            <a:r>
              <a:rPr lang="pt-PT" i="1" dirty="0">
                <a:latin typeface="Segoe UI" panose="020B0502040204020203" pitchFamily="34" charset="0"/>
                <a:ea typeface="Segoe UI" panose="020B0502040204020203" pitchFamily="34" charset="0"/>
                <a:cs typeface="Segoe UI" panose="020B0502040204020203" pitchFamily="34" charset="0"/>
              </a:rPr>
              <a:t>energia</a:t>
            </a:r>
            <a:r>
              <a:rPr lang="pt-PT" i="1" dirty="0" smtClean="0">
                <a:latin typeface="Segoe UI" panose="020B0502040204020203" pitchFamily="34" charset="0"/>
                <a:ea typeface="Segoe UI" panose="020B0502040204020203" pitchFamily="34" charset="0"/>
                <a:cs typeface="Segoe UI" panose="020B0502040204020203" pitchFamily="34" charset="0"/>
              </a:rPr>
              <a:t>”</a:t>
            </a:r>
            <a:endParaRPr lang="en-GB" i="1" dirty="0" smtClean="0">
              <a:latin typeface="Segoe UI" panose="020B0502040204020203" pitchFamily="34" charset="0"/>
              <a:ea typeface="Segoe UI" panose="020B0502040204020203" pitchFamily="34" charset="0"/>
              <a:cs typeface="Segoe UI" panose="020B0502040204020203" pitchFamily="34" charset="0"/>
            </a:endParaRPr>
          </a:p>
          <a:p>
            <a:r>
              <a:rPr lang="en-US" i="1" dirty="0" smtClean="0">
                <a:latin typeface="Segoe UI" panose="020B0502040204020203" pitchFamily="34" charset="0"/>
                <a:ea typeface="Segoe UI" panose="020B0502040204020203" pitchFamily="34" charset="0"/>
                <a:cs typeface="Segoe UI" panose="020B0502040204020203" pitchFamily="34" charset="0"/>
              </a:rPr>
              <a:t>“</a:t>
            </a:r>
            <a:r>
              <a:rPr lang="pt-PT" i="1" dirty="0" smtClean="0">
                <a:latin typeface="Segoe UI" panose="020B0502040204020203" pitchFamily="34" charset="0"/>
                <a:ea typeface="Segoe UI" panose="020B0502040204020203" pitchFamily="34" charset="0"/>
                <a:cs typeface="Segoe UI" panose="020B0502040204020203" pitchFamily="34" charset="0"/>
              </a:rPr>
              <a:t>Balcão único do planeamento energético do </a:t>
            </a:r>
            <a:r>
              <a:rPr lang="pt-PT" i="1" dirty="0">
                <a:latin typeface="Segoe UI" panose="020B0502040204020203" pitchFamily="34" charset="0"/>
                <a:ea typeface="Segoe UI" panose="020B0502040204020203" pitchFamily="34" charset="0"/>
                <a:cs typeface="Segoe UI" panose="020B0502040204020203" pitchFamily="34" charset="0"/>
              </a:rPr>
              <a:t>aquecimento urbano</a:t>
            </a:r>
            <a:r>
              <a:rPr lang="pt-PT" i="1" dirty="0" smtClean="0">
                <a:latin typeface="Segoe UI" panose="020B0502040204020203" pitchFamily="34" charset="0"/>
                <a:ea typeface="Segoe UI" panose="020B0502040204020203" pitchFamily="34" charset="0"/>
                <a:cs typeface="Segoe UI" panose="020B0502040204020203" pitchFamily="34" charset="0"/>
              </a:rPr>
              <a:t>,</a:t>
            </a:r>
            <a:r>
              <a:rPr lang="en-US" i="1" dirty="0" smtClean="0">
                <a:latin typeface="Segoe UI" panose="020B0502040204020203" pitchFamily="34" charset="0"/>
                <a:ea typeface="Segoe UI" panose="020B0502040204020203" pitchFamily="34" charset="0"/>
                <a:cs typeface="Segoe UI" panose="020B0502040204020203" pitchFamily="34" charset="0"/>
              </a:rPr>
              <a:t>”</a:t>
            </a:r>
          </a:p>
          <a:p>
            <a:endParaRPr lang="en-US" i="1" dirty="0">
              <a:latin typeface="Segoe UI" panose="020B0502040204020203" pitchFamily="34" charset="0"/>
              <a:ea typeface="Segoe UI" panose="020B0502040204020203" pitchFamily="34" charset="0"/>
              <a:cs typeface="Segoe UI" panose="020B0502040204020203" pitchFamily="34" charset="0"/>
            </a:endParaRPr>
          </a:p>
          <a:p>
            <a:endParaRPr lang="en-US" i="1" dirty="0" smtClean="0">
              <a:latin typeface="Segoe UI" panose="020B0502040204020203" pitchFamily="34" charset="0"/>
              <a:ea typeface="Segoe UI" panose="020B0502040204020203" pitchFamily="34" charset="0"/>
              <a:cs typeface="Segoe UI" panose="020B0502040204020203" pitchFamily="34" charset="0"/>
            </a:endParaRPr>
          </a:p>
          <a:p>
            <a:endParaRPr lang="en-US" i="1" dirty="0">
              <a:latin typeface="Segoe UI" panose="020B0502040204020203" pitchFamily="34" charset="0"/>
              <a:ea typeface="Segoe UI" panose="020B0502040204020203" pitchFamily="34" charset="0"/>
              <a:cs typeface="Segoe UI" panose="020B0502040204020203" pitchFamily="34" charset="0"/>
            </a:endParaRPr>
          </a:p>
          <a:p>
            <a:endParaRPr lang="en-US" i="1" dirty="0" smtClean="0">
              <a:latin typeface="Segoe UI" panose="020B0502040204020203" pitchFamily="34" charset="0"/>
              <a:ea typeface="Segoe UI" panose="020B0502040204020203" pitchFamily="34" charset="0"/>
              <a:cs typeface="Segoe UI" panose="020B0502040204020203" pitchFamily="34" charset="0"/>
            </a:endParaRPr>
          </a:p>
          <a:p>
            <a:endParaRPr lang="en-US" i="1" dirty="0">
              <a:latin typeface="Segoe UI" panose="020B0502040204020203" pitchFamily="34" charset="0"/>
              <a:ea typeface="Segoe UI" panose="020B0502040204020203" pitchFamily="34" charset="0"/>
              <a:cs typeface="Segoe UI" panose="020B0502040204020203" pitchFamily="34" charset="0"/>
            </a:endParaRPr>
          </a:p>
          <a:p>
            <a:endParaRPr lang="en-US" i="1" dirty="0" smtClean="0">
              <a:latin typeface="Segoe UI" panose="020B0502040204020203" pitchFamily="34" charset="0"/>
              <a:ea typeface="Segoe UI" panose="020B0502040204020203" pitchFamily="34" charset="0"/>
              <a:cs typeface="Segoe UI" panose="020B0502040204020203" pitchFamily="34" charset="0"/>
            </a:endParaRPr>
          </a:p>
          <a:p>
            <a:endParaRPr lang="en-US" i="1" dirty="0">
              <a:latin typeface="Segoe UI" panose="020B0502040204020203" pitchFamily="34" charset="0"/>
              <a:ea typeface="Segoe UI" panose="020B0502040204020203" pitchFamily="34" charset="0"/>
              <a:cs typeface="Segoe UI" panose="020B0502040204020203" pitchFamily="34" charset="0"/>
            </a:endParaRPr>
          </a:p>
          <a:p>
            <a:endParaRPr lang="en-US" i="1" dirty="0" smtClean="0">
              <a:latin typeface="Segoe UI" panose="020B0502040204020203" pitchFamily="34" charset="0"/>
              <a:ea typeface="Segoe UI" panose="020B0502040204020203" pitchFamily="34" charset="0"/>
              <a:cs typeface="Segoe UI" panose="020B0502040204020203" pitchFamily="34" charset="0"/>
            </a:endParaRPr>
          </a:p>
          <a:p>
            <a:endParaRPr lang="en-US" i="1" dirty="0">
              <a:latin typeface="Segoe UI" panose="020B0502040204020203" pitchFamily="34" charset="0"/>
              <a:ea typeface="Segoe UI" panose="020B0502040204020203" pitchFamily="34" charset="0"/>
              <a:cs typeface="Segoe UI" panose="020B0502040204020203" pitchFamily="34" charset="0"/>
            </a:endParaRPr>
          </a:p>
          <a:p>
            <a:endParaRPr lang="en-US" i="1" dirty="0" smtClean="0">
              <a:latin typeface="Segoe UI" panose="020B0502040204020203" pitchFamily="34" charset="0"/>
              <a:ea typeface="Segoe UI" panose="020B0502040204020203" pitchFamily="34" charset="0"/>
              <a:cs typeface="Segoe UI" panose="020B0502040204020203" pitchFamily="34" charset="0"/>
            </a:endParaRPr>
          </a:p>
          <a:p>
            <a:endParaRPr lang="en-US" i="1" dirty="0">
              <a:latin typeface="Segoe UI" panose="020B0502040204020203" pitchFamily="34" charset="0"/>
              <a:ea typeface="Segoe UI" panose="020B0502040204020203" pitchFamily="34" charset="0"/>
              <a:cs typeface="Segoe UI" panose="020B0502040204020203" pitchFamily="34" charset="0"/>
            </a:endParaRPr>
          </a:p>
          <a:p>
            <a:endParaRPr lang="en-US" sz="1400" b="1" dirty="0" smtClean="0">
              <a:latin typeface="Segoe UI" panose="020B0502040204020203" pitchFamily="34" charset="0"/>
              <a:ea typeface="Segoe UI" panose="020B0502040204020203" pitchFamily="34" charset="0"/>
              <a:cs typeface="Segoe UI" panose="020B0502040204020203" pitchFamily="34" charset="0"/>
            </a:endParaRPr>
          </a:p>
          <a:p>
            <a:r>
              <a:rPr lang="en-US" sz="1400" b="1" dirty="0" err="1" smtClean="0">
                <a:latin typeface="Segoe UI" panose="020B0502040204020203" pitchFamily="34" charset="0"/>
                <a:ea typeface="Segoe UI" panose="020B0502040204020203" pitchFamily="34" charset="0"/>
                <a:cs typeface="Segoe UI" panose="020B0502040204020203" pitchFamily="34" charset="0"/>
              </a:rPr>
              <a:t>Testemunhos</a:t>
            </a:r>
            <a:r>
              <a:rPr lang="en-US" sz="1400" b="1" dirty="0" smtClean="0">
                <a:latin typeface="Segoe UI" panose="020B0502040204020203" pitchFamily="34" charset="0"/>
                <a:ea typeface="Segoe UI" panose="020B0502040204020203" pitchFamily="34" charset="0"/>
                <a:cs typeface="Segoe UI" panose="020B0502040204020203" pitchFamily="34" charset="0"/>
              </a:rPr>
              <a:t> </a:t>
            </a:r>
            <a:r>
              <a:rPr lang="en-US" sz="1400" b="1" dirty="0">
                <a:latin typeface="Segoe UI" panose="020B0502040204020203" pitchFamily="34" charset="0"/>
                <a:ea typeface="Segoe UI" panose="020B0502040204020203" pitchFamily="34" charset="0"/>
                <a:cs typeface="Segoe UI" panose="020B0502040204020203" pitchFamily="34" charset="0"/>
              </a:rPr>
              <a:t>&amp; </a:t>
            </a:r>
            <a:r>
              <a:rPr lang="en-US" sz="1400" b="1" dirty="0" err="1" smtClean="0">
                <a:latin typeface="Segoe UI" panose="020B0502040204020203" pitchFamily="34" charset="0"/>
                <a:ea typeface="Segoe UI" panose="020B0502040204020203" pitchFamily="34" charset="0"/>
                <a:cs typeface="Segoe UI" panose="020B0502040204020203" pitchFamily="34" charset="0"/>
              </a:rPr>
              <a:t>vozes</a:t>
            </a:r>
            <a:r>
              <a:rPr lang="en-US" sz="1400" b="1" dirty="0" smtClean="0">
                <a:latin typeface="Segoe UI" panose="020B0502040204020203" pitchFamily="34" charset="0"/>
                <a:ea typeface="Segoe UI" panose="020B0502040204020203" pitchFamily="34" charset="0"/>
                <a:cs typeface="Segoe UI" panose="020B0502040204020203" pitchFamily="34" charset="0"/>
              </a:rPr>
              <a:t> do </a:t>
            </a:r>
            <a:r>
              <a:rPr lang="en-US" sz="1400" b="1" dirty="0">
                <a:latin typeface="Segoe UI" panose="020B0502040204020203" pitchFamily="34" charset="0"/>
                <a:ea typeface="Segoe UI" panose="020B0502040204020203" pitchFamily="34" charset="0"/>
                <a:cs typeface="Segoe UI" panose="020B0502040204020203" pitchFamily="34" charset="0"/>
              </a:rPr>
              <a:t>THERMOS</a:t>
            </a:r>
            <a:r>
              <a:rPr lang="en-US" sz="1400" dirty="0">
                <a:latin typeface="Segoe UI" panose="020B0502040204020203" pitchFamily="34" charset="0"/>
                <a:ea typeface="Segoe UI" panose="020B0502040204020203" pitchFamily="34" charset="0"/>
                <a:cs typeface="Segoe UI" panose="020B0502040204020203" pitchFamily="34" charset="0"/>
              </a:rPr>
              <a:t>: </a:t>
            </a:r>
            <a:r>
              <a:rPr lang="en-US" sz="1400" dirty="0">
                <a:latin typeface="Segoe UI" panose="020B0502040204020203" pitchFamily="34" charset="0"/>
                <a:ea typeface="Segoe UI" panose="020B0502040204020203" pitchFamily="34" charset="0"/>
                <a:cs typeface="Segoe UI" panose="020B0502040204020203" pitchFamily="34" charset="0"/>
                <a:hlinkClick r:id="rId3"/>
              </a:rPr>
              <a:t>https://</a:t>
            </a:r>
            <a:r>
              <a:rPr lang="en-US" sz="1400" dirty="0" smtClean="0">
                <a:latin typeface="Segoe UI" panose="020B0502040204020203" pitchFamily="34" charset="0"/>
                <a:ea typeface="Segoe UI" panose="020B0502040204020203" pitchFamily="34" charset="0"/>
                <a:cs typeface="Segoe UI" panose="020B0502040204020203" pitchFamily="34" charset="0"/>
                <a:hlinkClick r:id="rId3"/>
              </a:rPr>
              <a:t>www.thermos-project.eu/get-involved/thermos-voices/</a:t>
            </a:r>
            <a:r>
              <a:rPr lang="de-DE" sz="1600" dirty="0" smtClean="0">
                <a:latin typeface="Segoe UI" panose="020B0502040204020203" pitchFamily="34" charset="0"/>
                <a:ea typeface="Segoe UI" panose="020B0502040204020203" pitchFamily="34" charset="0"/>
                <a:cs typeface="Segoe UI" panose="020B0502040204020203" pitchFamily="34" charset="0"/>
              </a:rPr>
              <a:t>  </a:t>
            </a:r>
            <a:endParaRPr lang="de-DE" sz="1600" dirty="0">
              <a:latin typeface="Segoe UI" panose="020B0502040204020203" pitchFamily="34" charset="0"/>
              <a:ea typeface="Segoe UI" panose="020B0502040204020203" pitchFamily="34" charset="0"/>
              <a:cs typeface="Segoe UI" panose="020B0502040204020203" pitchFamily="34" charset="0"/>
            </a:endParaRPr>
          </a:p>
        </p:txBody>
      </p:sp>
      <p:pic>
        <p:nvPicPr>
          <p:cNvPr id="7" name="Grafik 6"/>
          <p:cNvPicPr>
            <a:picLocks noChangeAspect="1"/>
          </p:cNvPicPr>
          <p:nvPr/>
        </p:nvPicPr>
        <p:blipFill rotWithShape="1">
          <a:blip r:embed="rId4" cstate="print">
            <a:extLst>
              <a:ext uri="{28A0092B-C50C-407E-A947-70E740481C1C}">
                <a14:useLocalDpi xmlns:a14="http://schemas.microsoft.com/office/drawing/2010/main" val="0"/>
              </a:ext>
            </a:extLst>
          </a:blip>
          <a:srcRect r="19288" b="1426"/>
          <a:stretch/>
        </p:blipFill>
        <p:spPr>
          <a:xfrm>
            <a:off x="753010" y="3356992"/>
            <a:ext cx="3890998" cy="2542372"/>
          </a:xfrm>
          <a:prstGeom prst="rect">
            <a:avLst/>
          </a:prstGeom>
        </p:spPr>
      </p:pic>
      <p:pic>
        <p:nvPicPr>
          <p:cNvPr id="6" name="Grafik 5"/>
          <p:cNvPicPr>
            <a:picLocks noChangeAspect="1"/>
          </p:cNvPicPr>
          <p:nvPr/>
        </p:nvPicPr>
        <p:blipFill rotWithShape="1">
          <a:blip r:embed="rId5" cstate="print">
            <a:extLst>
              <a:ext uri="{28A0092B-C50C-407E-A947-70E740481C1C}">
                <a14:useLocalDpi xmlns:a14="http://schemas.microsoft.com/office/drawing/2010/main" val="0"/>
              </a:ext>
            </a:extLst>
          </a:blip>
          <a:srcRect r="18825"/>
          <a:stretch/>
        </p:blipFill>
        <p:spPr>
          <a:xfrm>
            <a:off x="3923928" y="3645024"/>
            <a:ext cx="4082980" cy="2694094"/>
          </a:xfrm>
          <a:prstGeom prst="rect">
            <a:avLst/>
          </a:prstGeom>
        </p:spPr>
      </p:pic>
    </p:spTree>
    <p:extLst>
      <p:ext uri="{BB962C8B-B14F-4D97-AF65-F5344CB8AC3E}">
        <p14:creationId xmlns:p14="http://schemas.microsoft.com/office/powerpoint/2010/main" val="35277838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927569045"/>
              </p:ext>
            </p:extLst>
          </p:nvPr>
        </p:nvGraphicFramePr>
        <p:xfrm>
          <a:off x="35496" y="1484784"/>
          <a:ext cx="9036495" cy="28162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feld 1"/>
          <p:cNvSpPr txBox="1"/>
          <p:nvPr/>
        </p:nvSpPr>
        <p:spPr>
          <a:xfrm>
            <a:off x="0" y="692696"/>
            <a:ext cx="9144000" cy="646331"/>
          </a:xfrm>
          <a:prstGeom prst="rect">
            <a:avLst/>
          </a:prstGeom>
          <a:noFill/>
        </p:spPr>
        <p:txBody>
          <a:bodyPr wrap="square" rtlCol="0">
            <a:spAutoFit/>
          </a:bodyPr>
          <a:lstStyle/>
          <a:p>
            <a:pPr algn="ctr"/>
            <a:r>
              <a:rPr lang="de-DE" sz="3600" b="1" dirty="0" smtClean="0">
                <a:latin typeface="Segoe UI" panose="020B0502040204020203" pitchFamily="34" charset="0"/>
                <a:ea typeface="Segoe UI" panose="020B0502040204020203" pitchFamily="34" charset="0"/>
                <a:cs typeface="Segoe UI" panose="020B0502040204020203" pitchFamily="34" charset="0"/>
              </a:rPr>
              <a:t>Para quem é o THERMOS? </a:t>
            </a:r>
            <a:endParaRPr lang="de-DE" sz="3600" b="1" dirty="0">
              <a:latin typeface="Segoe UI" panose="020B0502040204020203" pitchFamily="34" charset="0"/>
              <a:ea typeface="Segoe UI" panose="020B0502040204020203" pitchFamily="34" charset="0"/>
              <a:cs typeface="Segoe UI" panose="020B0502040204020203" pitchFamily="34" charset="0"/>
            </a:endParaRPr>
          </a:p>
        </p:txBody>
      </p:sp>
      <p:sp>
        <p:nvSpPr>
          <p:cNvPr id="7" name="Textfeld 3"/>
          <p:cNvSpPr txBox="1"/>
          <p:nvPr/>
        </p:nvSpPr>
        <p:spPr>
          <a:xfrm>
            <a:off x="510547" y="4445090"/>
            <a:ext cx="8352928" cy="2385268"/>
          </a:xfrm>
          <a:prstGeom prst="rect">
            <a:avLst/>
          </a:prstGeom>
          <a:noFill/>
        </p:spPr>
        <p:txBody>
          <a:bodyPr wrap="square" rtlCol="0">
            <a:spAutoFit/>
          </a:bodyPr>
          <a:lstStyle/>
          <a:p>
            <a:pPr algn="ctr">
              <a:spcAft>
                <a:spcPts val="600"/>
              </a:spcAft>
              <a:buClr>
                <a:srgbClr val="FF0000"/>
              </a:buClr>
            </a:pPr>
            <a:r>
              <a:rPr lang="de-DE" dirty="0" smtClean="0">
                <a:latin typeface="Segoe UI" panose="020B0502040204020203" pitchFamily="34" charset="0"/>
                <a:ea typeface="Segoe UI" panose="020B0502040204020203" pitchFamily="34" charset="0"/>
                <a:cs typeface="Segoe UI" panose="020B0502040204020203" pitchFamily="34" charset="0"/>
              </a:rPr>
              <a:t>… </a:t>
            </a:r>
            <a:r>
              <a:rPr lang="de-DE" dirty="0">
                <a:latin typeface="Segoe UI" panose="020B0502040204020203" pitchFamily="34" charset="0"/>
                <a:ea typeface="Segoe UI" panose="020B0502040204020203" pitchFamily="34" charset="0"/>
                <a:cs typeface="Segoe UI" panose="020B0502040204020203" pitchFamily="34" charset="0"/>
              </a:rPr>
              <a:t>para apoiá-los </a:t>
            </a:r>
            <a:r>
              <a:rPr lang="de-DE" dirty="0" smtClean="0">
                <a:latin typeface="Segoe UI" panose="020B0502040204020203" pitchFamily="34" charset="0"/>
                <a:ea typeface="Segoe UI" panose="020B0502040204020203" pitchFamily="34" charset="0"/>
                <a:cs typeface="Segoe UI" panose="020B0502040204020203" pitchFamily="34" charset="0"/>
              </a:rPr>
              <a:t>em:</a:t>
            </a:r>
            <a:endParaRPr lang="de-DE" dirty="0">
              <a:latin typeface="Segoe UI" panose="020B0502040204020203" pitchFamily="34" charset="0"/>
              <a:ea typeface="Segoe UI" panose="020B0502040204020203" pitchFamily="34" charset="0"/>
              <a:cs typeface="Segoe UI" panose="020B0502040204020203" pitchFamily="34" charset="0"/>
            </a:endParaRPr>
          </a:p>
          <a:p>
            <a:pPr marL="285750" lvl="0" indent="-285750">
              <a:buClr>
                <a:srgbClr val="FF0000"/>
              </a:buClr>
              <a:buFont typeface="Arial" panose="020B0604020202020204" pitchFamily="34" charset="0"/>
              <a:buChar char="•"/>
            </a:pPr>
            <a:r>
              <a:rPr lang="pt-PT" dirty="0">
                <a:latin typeface="Segoe UI" panose="020B0502040204020203" pitchFamily="34" charset="0"/>
                <a:ea typeface="Segoe UI" panose="020B0502040204020203" pitchFamily="34" charset="0"/>
                <a:cs typeface="Segoe UI" panose="020B0502040204020203" pitchFamily="34" charset="0"/>
              </a:rPr>
              <a:t>Integrar fontes de energia locais (de baixo carbono) à sua rede local</a:t>
            </a:r>
          </a:p>
          <a:p>
            <a:pPr marL="285750" lvl="0" indent="-285750">
              <a:buClr>
                <a:srgbClr val="FF0000"/>
              </a:buClr>
              <a:buFont typeface="Arial" panose="020B0604020202020204" pitchFamily="34" charset="0"/>
              <a:buChar char="•"/>
            </a:pPr>
            <a:r>
              <a:rPr lang="pt-PT" dirty="0">
                <a:latin typeface="Segoe UI" panose="020B0502040204020203" pitchFamily="34" charset="0"/>
                <a:ea typeface="Segoe UI" panose="020B0502040204020203" pitchFamily="34" charset="0"/>
                <a:cs typeface="Segoe UI" panose="020B0502040204020203" pitchFamily="34" charset="0"/>
              </a:rPr>
              <a:t>Reduzir a </a:t>
            </a:r>
            <a:r>
              <a:rPr lang="pt-PT" dirty="0" smtClean="0">
                <a:latin typeface="Segoe UI" panose="020B0502040204020203" pitchFamily="34" charset="0"/>
                <a:ea typeface="Segoe UI" panose="020B0502040204020203" pitchFamily="34" charset="0"/>
                <a:cs typeface="Segoe UI" panose="020B0502040204020203" pitchFamily="34" charset="0"/>
              </a:rPr>
              <a:t>procura </a:t>
            </a:r>
            <a:r>
              <a:rPr lang="pt-PT" dirty="0">
                <a:latin typeface="Segoe UI" panose="020B0502040204020203" pitchFamily="34" charset="0"/>
                <a:ea typeface="Segoe UI" panose="020B0502040204020203" pitchFamily="34" charset="0"/>
                <a:cs typeface="Segoe UI" panose="020B0502040204020203" pitchFamily="34" charset="0"/>
              </a:rPr>
              <a:t>local de energia primária, os custos de energia e a poluição do ar pelas emissões de GEE</a:t>
            </a:r>
          </a:p>
          <a:p>
            <a:pPr marL="285750" lvl="0" indent="-285750">
              <a:buClr>
                <a:srgbClr val="FF0000"/>
              </a:buClr>
              <a:buFont typeface="Arial" panose="020B0604020202020204" pitchFamily="34" charset="0"/>
              <a:buChar char="•"/>
            </a:pPr>
            <a:r>
              <a:rPr lang="pt-PT" dirty="0">
                <a:latin typeface="Segoe UI" panose="020B0502040204020203" pitchFamily="34" charset="0"/>
                <a:ea typeface="Segoe UI" panose="020B0502040204020203" pitchFamily="34" charset="0"/>
                <a:cs typeface="Segoe UI" panose="020B0502040204020203" pitchFamily="34" charset="0"/>
              </a:rPr>
              <a:t>Desbloquear financiamento para projetos e explorar novas oportunidades de negócios</a:t>
            </a:r>
          </a:p>
          <a:p>
            <a:pPr marL="285750" lvl="0" indent="-285750">
              <a:buClr>
                <a:srgbClr val="FF0000"/>
              </a:buClr>
              <a:buFont typeface="Arial" panose="020B0604020202020204" pitchFamily="34" charset="0"/>
              <a:buChar char="•"/>
            </a:pPr>
            <a:r>
              <a:rPr lang="pt-PT" dirty="0" smtClean="0">
                <a:latin typeface="Segoe UI" panose="020B0502040204020203" pitchFamily="34" charset="0"/>
                <a:ea typeface="Segoe UI" panose="020B0502040204020203" pitchFamily="34" charset="0"/>
                <a:cs typeface="Segoe UI" panose="020B0502040204020203" pitchFamily="34" charset="0"/>
              </a:rPr>
              <a:t>Reduzir </a:t>
            </a:r>
            <a:r>
              <a:rPr lang="pt-PT" dirty="0">
                <a:latin typeface="Segoe UI" panose="020B0502040204020203" pitchFamily="34" charset="0"/>
                <a:ea typeface="Segoe UI" panose="020B0502040204020203" pitchFamily="34" charset="0"/>
                <a:cs typeface="Segoe UI" panose="020B0502040204020203" pitchFamily="34" charset="0"/>
              </a:rPr>
              <a:t>os custos </a:t>
            </a:r>
            <a:r>
              <a:rPr lang="pt-PT" dirty="0" smtClean="0">
                <a:latin typeface="Segoe UI" panose="020B0502040204020203" pitchFamily="34" charset="0"/>
                <a:ea typeface="Segoe UI" panose="020B0502040204020203" pitchFamily="34" charset="0"/>
                <a:cs typeface="Segoe UI" panose="020B0502040204020203" pitchFamily="34" charset="0"/>
              </a:rPr>
              <a:t>operacionais e de construção </a:t>
            </a:r>
            <a:r>
              <a:rPr lang="pt-PT" dirty="0">
                <a:latin typeface="Segoe UI" panose="020B0502040204020203" pitchFamily="34" charset="0"/>
                <a:ea typeface="Segoe UI" panose="020B0502040204020203" pitchFamily="34" charset="0"/>
                <a:cs typeface="Segoe UI" panose="020B0502040204020203" pitchFamily="34" charset="0"/>
              </a:rPr>
              <a:t>da </a:t>
            </a:r>
            <a:r>
              <a:rPr lang="pt-PT" dirty="0" smtClean="0">
                <a:latin typeface="Segoe UI" panose="020B0502040204020203" pitchFamily="34" charset="0"/>
                <a:ea typeface="Segoe UI" panose="020B0502040204020203" pitchFamily="34" charset="0"/>
                <a:cs typeface="Segoe UI" panose="020B0502040204020203" pitchFamily="34" charset="0"/>
              </a:rPr>
              <a:t>rede</a:t>
            </a:r>
            <a:endParaRPr lang="pt-PT" dirty="0">
              <a:latin typeface="Segoe UI" panose="020B0502040204020203" pitchFamily="34" charset="0"/>
              <a:ea typeface="Segoe UI" panose="020B0502040204020203" pitchFamily="34" charset="0"/>
              <a:cs typeface="Segoe UI" panose="020B0502040204020203" pitchFamily="34" charset="0"/>
            </a:endParaRPr>
          </a:p>
          <a:p>
            <a:pPr marL="285750" lvl="0" indent="-285750">
              <a:buClr>
                <a:srgbClr val="FF0000"/>
              </a:buClr>
              <a:buFont typeface="Arial" panose="020B0604020202020204" pitchFamily="34" charset="0"/>
              <a:buChar char="•"/>
            </a:pPr>
            <a:r>
              <a:rPr lang="pt-PT" dirty="0">
                <a:latin typeface="Segoe UI" panose="020B0502040204020203" pitchFamily="34" charset="0"/>
                <a:ea typeface="Segoe UI" panose="020B0502040204020203" pitchFamily="34" charset="0"/>
                <a:cs typeface="Segoe UI" panose="020B0502040204020203" pitchFamily="34" charset="0"/>
              </a:rPr>
              <a:t>Aumentar os ganhos de eficiência energética</a:t>
            </a:r>
            <a:endParaRPr lang="en-US" dirty="0">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69060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0" y="764704"/>
            <a:ext cx="9144000" cy="646331"/>
          </a:xfrm>
          <a:prstGeom prst="rect">
            <a:avLst/>
          </a:prstGeom>
          <a:noFill/>
        </p:spPr>
        <p:txBody>
          <a:bodyPr wrap="square" rtlCol="0">
            <a:spAutoFit/>
          </a:bodyPr>
          <a:lstStyle/>
          <a:p>
            <a:pPr algn="ctr"/>
            <a:r>
              <a:rPr lang="en-GB" sz="3600" b="1" dirty="0" err="1" smtClean="0">
                <a:latin typeface="Segoe UI" panose="020B0502040204020203" pitchFamily="34" charset="0"/>
                <a:ea typeface="Segoe UI" panose="020B0502040204020203" pitchFamily="34" charset="0"/>
                <a:cs typeface="Segoe UI" panose="020B0502040204020203" pitchFamily="34" charset="0"/>
              </a:rPr>
              <a:t>Quem</a:t>
            </a:r>
            <a:r>
              <a:rPr lang="en-GB" sz="3600" b="1" dirty="0" smtClean="0">
                <a:latin typeface="Segoe UI" panose="020B0502040204020203" pitchFamily="34" charset="0"/>
                <a:ea typeface="Segoe UI" panose="020B0502040204020203" pitchFamily="34" charset="0"/>
                <a:cs typeface="Segoe UI" panose="020B0502040204020203" pitchFamily="34" charset="0"/>
              </a:rPr>
              <a:t> </a:t>
            </a:r>
            <a:r>
              <a:rPr lang="en-GB" sz="3600" b="1" dirty="0" err="1" smtClean="0">
                <a:latin typeface="Segoe UI" panose="020B0502040204020203" pitchFamily="34" charset="0"/>
                <a:ea typeface="Segoe UI" panose="020B0502040204020203" pitchFamily="34" charset="0"/>
                <a:cs typeface="Segoe UI" panose="020B0502040204020203" pitchFamily="34" charset="0"/>
              </a:rPr>
              <a:t>está</a:t>
            </a:r>
            <a:r>
              <a:rPr lang="en-GB" sz="3600" b="1" dirty="0" smtClean="0">
                <a:latin typeface="Segoe UI" panose="020B0502040204020203" pitchFamily="34" charset="0"/>
                <a:ea typeface="Segoe UI" panose="020B0502040204020203" pitchFamily="34" charset="0"/>
                <a:cs typeface="Segoe UI" panose="020B0502040204020203" pitchFamily="34" charset="0"/>
              </a:rPr>
              <a:t> a </a:t>
            </a:r>
            <a:r>
              <a:rPr lang="en-GB" sz="3600" b="1" dirty="0" err="1" smtClean="0">
                <a:latin typeface="Segoe UI" panose="020B0502040204020203" pitchFamily="34" charset="0"/>
                <a:ea typeface="Segoe UI" panose="020B0502040204020203" pitchFamily="34" charset="0"/>
                <a:cs typeface="Segoe UI" panose="020B0502040204020203" pitchFamily="34" charset="0"/>
              </a:rPr>
              <a:t>usar</a:t>
            </a:r>
            <a:r>
              <a:rPr lang="en-GB" sz="3600" b="1" dirty="0" smtClean="0">
                <a:latin typeface="Segoe UI" panose="020B0502040204020203" pitchFamily="34" charset="0"/>
                <a:ea typeface="Segoe UI" panose="020B0502040204020203" pitchFamily="34" charset="0"/>
                <a:cs typeface="Segoe UI" panose="020B0502040204020203" pitchFamily="34" charset="0"/>
              </a:rPr>
              <a:t> a </a:t>
            </a:r>
            <a:r>
              <a:rPr lang="en-GB" sz="3600" b="1" dirty="0">
                <a:latin typeface="Segoe UI" panose="020B0502040204020203" pitchFamily="34" charset="0"/>
                <a:ea typeface="Segoe UI" panose="020B0502040204020203" pitchFamily="34" charset="0"/>
                <a:cs typeface="Segoe UI" panose="020B0502040204020203" pitchFamily="34" charset="0"/>
              </a:rPr>
              <a:t>THERMOS?</a:t>
            </a:r>
            <a:endParaRPr lang="de-DE" sz="3600" b="1" dirty="0">
              <a:latin typeface="Segoe UI" panose="020B0502040204020203" pitchFamily="34" charset="0"/>
              <a:ea typeface="Segoe UI" panose="020B0502040204020203" pitchFamily="34" charset="0"/>
              <a:cs typeface="Segoe UI" panose="020B0502040204020203" pitchFamily="34" charset="0"/>
            </a:endParaRPr>
          </a:p>
        </p:txBody>
      </p:sp>
      <p:sp>
        <p:nvSpPr>
          <p:cNvPr id="4" name="Textfeld 3"/>
          <p:cNvSpPr txBox="1"/>
          <p:nvPr/>
        </p:nvSpPr>
        <p:spPr>
          <a:xfrm>
            <a:off x="3529211" y="2132856"/>
            <a:ext cx="4896544" cy="1661993"/>
          </a:xfrm>
          <a:prstGeom prst="rect">
            <a:avLst/>
          </a:prstGeom>
          <a:noFill/>
        </p:spPr>
        <p:txBody>
          <a:bodyPr wrap="square" rtlCol="0">
            <a:spAutoFit/>
          </a:bodyPr>
          <a:lstStyle/>
          <a:p>
            <a:r>
              <a:rPr lang="en-US" sz="1700" b="1" dirty="0" err="1">
                <a:latin typeface="Segoe UI" panose="020B0502040204020203" pitchFamily="34" charset="0"/>
                <a:ea typeface="Segoe UI" panose="020B0502040204020203" pitchFamily="34" charset="0"/>
                <a:cs typeface="Segoe UI" panose="020B0502040204020203" pitchFamily="34" charset="0"/>
              </a:rPr>
              <a:t>Granollers</a:t>
            </a:r>
            <a:r>
              <a:rPr lang="en-US" sz="1700" b="1" dirty="0">
                <a:latin typeface="Segoe UI" panose="020B0502040204020203" pitchFamily="34" charset="0"/>
                <a:ea typeface="Segoe UI" panose="020B0502040204020203" pitchFamily="34" charset="0"/>
                <a:cs typeface="Segoe UI" panose="020B0502040204020203" pitchFamily="34" charset="0"/>
              </a:rPr>
              <a:t>, Spain </a:t>
            </a:r>
            <a:r>
              <a:rPr lang="en-US" sz="1700" dirty="0">
                <a:latin typeface="Segoe UI" panose="020B0502040204020203" pitchFamily="34" charset="0"/>
                <a:ea typeface="Segoe UI" panose="020B0502040204020203" pitchFamily="34" charset="0"/>
                <a:cs typeface="Segoe UI" panose="020B0502040204020203" pitchFamily="34" charset="0"/>
              </a:rPr>
              <a:t>– </a:t>
            </a:r>
            <a:r>
              <a:rPr lang="pt-PT" sz="1700" dirty="0">
                <a:latin typeface="Segoe UI" panose="020B0502040204020203" pitchFamily="34" charset="0"/>
                <a:ea typeface="Segoe UI" panose="020B0502040204020203" pitchFamily="34" charset="0"/>
                <a:cs typeface="Segoe UI" panose="020B0502040204020203" pitchFamily="34" charset="0"/>
              </a:rPr>
              <a:t>O município está </a:t>
            </a:r>
            <a:r>
              <a:rPr lang="pt-PT" sz="1700" dirty="0" smtClean="0">
                <a:latin typeface="Segoe UI" panose="020B0502040204020203" pitchFamily="34" charset="0"/>
                <a:ea typeface="Segoe UI" panose="020B0502040204020203" pitchFamily="34" charset="0"/>
                <a:cs typeface="Segoe UI" panose="020B0502040204020203" pitchFamily="34" charset="0"/>
              </a:rPr>
              <a:t>a realizar </a:t>
            </a:r>
            <a:r>
              <a:rPr lang="pt-PT" sz="1700" dirty="0">
                <a:latin typeface="Segoe UI" panose="020B0502040204020203" pitchFamily="34" charset="0"/>
                <a:ea typeface="Segoe UI" panose="020B0502040204020203" pitchFamily="34" charset="0"/>
                <a:cs typeface="Segoe UI" panose="020B0502040204020203" pitchFamily="34" charset="0"/>
              </a:rPr>
              <a:t>um estudo de pré-viabilidade com </a:t>
            </a:r>
            <a:r>
              <a:rPr lang="pt-PT" sz="1700" dirty="0" smtClean="0">
                <a:latin typeface="Segoe UI" panose="020B0502040204020203" pitchFamily="34" charset="0"/>
                <a:ea typeface="Segoe UI" panose="020B0502040204020203" pitchFamily="34" charset="0"/>
                <a:cs typeface="Segoe UI" panose="020B0502040204020203" pitchFamily="34" charset="0"/>
              </a:rPr>
              <a:t>o </a:t>
            </a:r>
            <a:r>
              <a:rPr lang="pt-PT" sz="1700" dirty="0">
                <a:latin typeface="Segoe UI" panose="020B0502040204020203" pitchFamily="34" charset="0"/>
                <a:ea typeface="Segoe UI" panose="020B0502040204020203" pitchFamily="34" charset="0"/>
                <a:cs typeface="Segoe UI" panose="020B0502040204020203" pitchFamily="34" charset="0"/>
              </a:rPr>
              <a:t>THERMOS para abastecer edifícios selecionados no parque industrial </a:t>
            </a:r>
            <a:r>
              <a:rPr lang="pt-PT" sz="1700" dirty="0" err="1" smtClean="0">
                <a:latin typeface="Segoe UI" panose="020B0502040204020203" pitchFamily="34" charset="0"/>
                <a:ea typeface="Segoe UI" panose="020B0502040204020203" pitchFamily="34" charset="0"/>
                <a:cs typeface="Segoe UI" panose="020B0502040204020203" pitchFamily="34" charset="0"/>
              </a:rPr>
              <a:t>EcoCongost</a:t>
            </a:r>
            <a:r>
              <a:rPr lang="pt-PT" sz="1700" dirty="0" smtClean="0">
                <a:latin typeface="Segoe UI" panose="020B0502040204020203" pitchFamily="34" charset="0"/>
                <a:ea typeface="Segoe UI" panose="020B0502040204020203" pitchFamily="34" charset="0"/>
                <a:cs typeface="Segoe UI" panose="020B0502040204020203" pitchFamily="34" charset="0"/>
              </a:rPr>
              <a:t>, </a:t>
            </a:r>
            <a:r>
              <a:rPr lang="pt-PT" sz="1700" dirty="0">
                <a:latin typeface="Segoe UI" panose="020B0502040204020203" pitchFamily="34" charset="0"/>
                <a:ea typeface="Segoe UI" panose="020B0502040204020203" pitchFamily="34" charset="0"/>
                <a:cs typeface="Segoe UI" panose="020B0502040204020203" pitchFamily="34" charset="0"/>
              </a:rPr>
              <a:t>com energia da produção local de biogás.</a:t>
            </a:r>
            <a:r>
              <a:rPr lang="en-US" sz="1700" dirty="0" smtClean="0">
                <a:latin typeface="Segoe UI" panose="020B0502040204020203" pitchFamily="34" charset="0"/>
                <a:ea typeface="Segoe UI" panose="020B0502040204020203" pitchFamily="34" charset="0"/>
                <a:cs typeface="Segoe UI" panose="020B0502040204020203" pitchFamily="34" charset="0"/>
              </a:rPr>
              <a:t> </a:t>
            </a:r>
          </a:p>
          <a:p>
            <a:r>
              <a:rPr lang="en-US" sz="1700" dirty="0" err="1" smtClean="0">
                <a:latin typeface="Segoe UI" panose="020B0502040204020203" pitchFamily="34" charset="0"/>
                <a:ea typeface="Segoe UI" panose="020B0502040204020203" pitchFamily="34" charset="0"/>
                <a:cs typeface="Segoe UI" panose="020B0502040204020203" pitchFamily="34" charset="0"/>
              </a:rPr>
              <a:t>Replicante</a:t>
            </a:r>
            <a:r>
              <a:rPr lang="en-US" sz="1700" dirty="0" smtClean="0">
                <a:latin typeface="Segoe UI" panose="020B0502040204020203" pitchFamily="34" charset="0"/>
                <a:ea typeface="Segoe UI" panose="020B0502040204020203" pitchFamily="34" charset="0"/>
                <a:cs typeface="Segoe UI" panose="020B0502040204020203" pitchFamily="34" charset="0"/>
              </a:rPr>
              <a:t>: Cascais, PT</a:t>
            </a:r>
            <a:endParaRPr lang="de-DE" sz="1700" dirty="0">
              <a:latin typeface="Segoe UI" panose="020B0502040204020203" pitchFamily="34" charset="0"/>
              <a:ea typeface="Segoe UI" panose="020B0502040204020203" pitchFamily="34" charset="0"/>
              <a:cs typeface="Segoe UI" panose="020B0502040204020203" pitchFamily="34" charset="0"/>
            </a:endParaRPr>
          </a:p>
        </p:txBody>
      </p:sp>
      <p:pic>
        <p:nvPicPr>
          <p:cNvPr id="7" name="Grafik 6"/>
          <p:cNvPicPr>
            <a:picLocks noChangeAspect="1"/>
          </p:cNvPicPr>
          <p:nvPr/>
        </p:nvPicPr>
        <p:blipFill rotWithShape="1">
          <a:blip r:embed="rId3" cstate="print">
            <a:extLst>
              <a:ext uri="{28A0092B-C50C-407E-A947-70E740481C1C}">
                <a14:useLocalDpi xmlns:a14="http://schemas.microsoft.com/office/drawing/2010/main" val="0"/>
              </a:ext>
            </a:extLst>
          </a:blip>
          <a:srcRect l="14086" t="6338" r="22529" b="25747"/>
          <a:stretch/>
        </p:blipFill>
        <p:spPr>
          <a:xfrm>
            <a:off x="323528" y="2204864"/>
            <a:ext cx="3225958" cy="2304256"/>
          </a:xfrm>
          <a:prstGeom prst="rect">
            <a:avLst/>
          </a:prstGeom>
        </p:spPr>
      </p:pic>
      <p:pic>
        <p:nvPicPr>
          <p:cNvPr id="8" name="Grafik 7"/>
          <p:cNvPicPr>
            <a:picLocks noChangeAspect="1"/>
          </p:cNvPicPr>
          <p:nvPr/>
        </p:nvPicPr>
        <p:blipFill rotWithShape="1">
          <a:blip r:embed="rId4">
            <a:extLst>
              <a:ext uri="{28A0092B-C50C-407E-A947-70E740481C1C}">
                <a14:useLocalDpi xmlns:a14="http://schemas.microsoft.com/office/drawing/2010/main" val="0"/>
              </a:ext>
            </a:extLst>
          </a:blip>
          <a:srcRect l="7588" r="13997"/>
          <a:stretch/>
        </p:blipFill>
        <p:spPr>
          <a:xfrm>
            <a:off x="5940152" y="4041190"/>
            <a:ext cx="2952328" cy="2611988"/>
          </a:xfrm>
          <a:prstGeom prst="rect">
            <a:avLst/>
          </a:prstGeom>
        </p:spPr>
      </p:pic>
      <p:sp>
        <p:nvSpPr>
          <p:cNvPr id="10" name="Textfeld 9"/>
          <p:cNvSpPr txBox="1"/>
          <p:nvPr/>
        </p:nvSpPr>
        <p:spPr>
          <a:xfrm>
            <a:off x="971600" y="4980945"/>
            <a:ext cx="4914546" cy="1400383"/>
          </a:xfrm>
          <a:prstGeom prst="rect">
            <a:avLst/>
          </a:prstGeom>
          <a:noFill/>
        </p:spPr>
        <p:txBody>
          <a:bodyPr wrap="square" rtlCol="0">
            <a:spAutoFit/>
          </a:bodyPr>
          <a:lstStyle/>
          <a:p>
            <a:pPr algn="r"/>
            <a:r>
              <a:rPr lang="en-US" sz="1700" b="1" dirty="0" smtClean="0">
                <a:latin typeface="Segoe UI" panose="020B0502040204020203" pitchFamily="34" charset="0"/>
                <a:ea typeface="Segoe UI" panose="020B0502040204020203" pitchFamily="34" charset="0"/>
                <a:cs typeface="Segoe UI" panose="020B0502040204020203" pitchFamily="34" charset="0"/>
              </a:rPr>
              <a:t>Islington, UK </a:t>
            </a:r>
            <a:r>
              <a:rPr lang="en-US" sz="1700" dirty="0">
                <a:latin typeface="Segoe UI" panose="020B0502040204020203" pitchFamily="34" charset="0"/>
                <a:ea typeface="Segoe UI" panose="020B0502040204020203" pitchFamily="34" charset="0"/>
                <a:cs typeface="Segoe UI" panose="020B0502040204020203" pitchFamily="34" charset="0"/>
              </a:rPr>
              <a:t>– </a:t>
            </a:r>
            <a:r>
              <a:rPr lang="pt-PT" sz="1700" dirty="0">
                <a:latin typeface="Segoe UI" panose="020B0502040204020203" pitchFamily="34" charset="0"/>
                <a:ea typeface="Segoe UI" panose="020B0502040204020203" pitchFamily="34" charset="0"/>
                <a:cs typeface="Segoe UI" panose="020B0502040204020203" pitchFamily="34" charset="0"/>
              </a:rPr>
              <a:t>O </a:t>
            </a:r>
            <a:r>
              <a:rPr lang="pt-PT" sz="1700" dirty="0" err="1">
                <a:latin typeface="Segoe UI" panose="020B0502040204020203" pitchFamily="34" charset="0"/>
                <a:ea typeface="Segoe UI" panose="020B0502040204020203" pitchFamily="34" charset="0"/>
                <a:cs typeface="Segoe UI" panose="020B0502040204020203" pitchFamily="34" charset="0"/>
              </a:rPr>
              <a:t>Islington</a:t>
            </a:r>
            <a:r>
              <a:rPr lang="pt-PT" sz="1700" dirty="0">
                <a:latin typeface="Segoe UI" panose="020B0502040204020203" pitchFamily="34" charset="0"/>
                <a:ea typeface="Segoe UI" panose="020B0502040204020203" pitchFamily="34" charset="0"/>
                <a:cs typeface="Segoe UI" panose="020B0502040204020203" pitchFamily="34" charset="0"/>
              </a:rPr>
              <a:t> </a:t>
            </a:r>
            <a:r>
              <a:rPr lang="pt-PT" sz="1700" dirty="0" err="1">
                <a:latin typeface="Segoe UI" panose="020B0502040204020203" pitchFamily="34" charset="0"/>
                <a:ea typeface="Segoe UI" panose="020B0502040204020203" pitchFamily="34" charset="0"/>
                <a:cs typeface="Segoe UI" panose="020B0502040204020203" pitchFamily="34" charset="0"/>
              </a:rPr>
              <a:t>Borough</a:t>
            </a:r>
            <a:r>
              <a:rPr lang="pt-PT" sz="1700" dirty="0">
                <a:latin typeface="Segoe UI" panose="020B0502040204020203" pitchFamily="34" charset="0"/>
                <a:ea typeface="Segoe UI" panose="020B0502040204020203" pitchFamily="34" charset="0"/>
                <a:cs typeface="Segoe UI" panose="020B0502040204020203" pitchFamily="34" charset="0"/>
              </a:rPr>
              <a:t> </a:t>
            </a:r>
            <a:r>
              <a:rPr lang="pt-PT" sz="1700" dirty="0" err="1">
                <a:latin typeface="Segoe UI" panose="020B0502040204020203" pitchFamily="34" charset="0"/>
                <a:ea typeface="Segoe UI" panose="020B0502040204020203" pitchFamily="34" charset="0"/>
                <a:cs typeface="Segoe UI" panose="020B0502040204020203" pitchFamily="34" charset="0"/>
              </a:rPr>
              <a:t>Council</a:t>
            </a:r>
            <a:r>
              <a:rPr lang="pt-PT" sz="1700" dirty="0">
                <a:latin typeface="Segoe UI" panose="020B0502040204020203" pitchFamily="34" charset="0"/>
                <a:ea typeface="Segoe UI" panose="020B0502040204020203" pitchFamily="34" charset="0"/>
                <a:cs typeface="Segoe UI" panose="020B0502040204020203" pitchFamily="34" charset="0"/>
              </a:rPr>
              <a:t>, em Londres, está </a:t>
            </a:r>
            <a:r>
              <a:rPr lang="pt-PT" sz="1700" dirty="0" smtClean="0">
                <a:latin typeface="Segoe UI" panose="020B0502040204020203" pitchFamily="34" charset="0"/>
                <a:ea typeface="Segoe UI" panose="020B0502040204020203" pitchFamily="34" charset="0"/>
                <a:cs typeface="Segoe UI" panose="020B0502040204020203" pitchFamily="34" charset="0"/>
              </a:rPr>
              <a:t>a usar </a:t>
            </a:r>
            <a:r>
              <a:rPr lang="pt-PT" sz="1700" dirty="0">
                <a:latin typeface="Segoe UI" panose="020B0502040204020203" pitchFamily="34" charset="0"/>
                <a:ea typeface="Segoe UI" panose="020B0502040204020203" pitchFamily="34" charset="0"/>
                <a:cs typeface="Segoe UI" panose="020B0502040204020203" pitchFamily="34" charset="0"/>
              </a:rPr>
              <a:t>a ferramenta THERMOS para verificar um estudo de viabilidade existente para uma nova rede de calor no bairro de </a:t>
            </a:r>
            <a:r>
              <a:rPr lang="pt-PT" sz="1700" dirty="0" err="1">
                <a:latin typeface="Segoe UI" panose="020B0502040204020203" pitchFamily="34" charset="0"/>
                <a:ea typeface="Segoe UI" panose="020B0502040204020203" pitchFamily="34" charset="0"/>
                <a:cs typeface="Segoe UI" panose="020B0502040204020203" pitchFamily="34" charset="0"/>
              </a:rPr>
              <a:t>Archway</a:t>
            </a:r>
            <a:r>
              <a:rPr lang="pt-PT" sz="1700" dirty="0">
                <a:latin typeface="Segoe UI" panose="020B0502040204020203" pitchFamily="34" charset="0"/>
                <a:ea typeface="Segoe UI" panose="020B0502040204020203" pitchFamily="34" charset="0"/>
                <a:cs typeface="Segoe UI" panose="020B0502040204020203" pitchFamily="34" charset="0"/>
              </a:rPr>
              <a:t>.</a:t>
            </a:r>
            <a:r>
              <a:rPr lang="en-GB" sz="1700" dirty="0" smtClean="0">
                <a:latin typeface="Segoe UI" panose="020B0502040204020203" pitchFamily="34" charset="0"/>
                <a:ea typeface="Segoe UI" panose="020B0502040204020203" pitchFamily="34" charset="0"/>
                <a:cs typeface="Segoe UI" panose="020B0502040204020203" pitchFamily="34" charset="0"/>
              </a:rPr>
              <a:t>. </a:t>
            </a:r>
          </a:p>
          <a:p>
            <a:pPr algn="r"/>
            <a:r>
              <a:rPr lang="en-GB" sz="1700" dirty="0" err="1" smtClean="0">
                <a:latin typeface="Segoe UI" panose="020B0502040204020203" pitchFamily="34" charset="0"/>
                <a:ea typeface="Segoe UI" panose="020B0502040204020203" pitchFamily="34" charset="0"/>
                <a:cs typeface="Segoe UI" panose="020B0502040204020203" pitchFamily="34" charset="0"/>
              </a:rPr>
              <a:t>Replicante</a:t>
            </a:r>
            <a:r>
              <a:rPr lang="en-GB" sz="1700" dirty="0" smtClean="0">
                <a:latin typeface="Segoe UI" panose="020B0502040204020203" pitchFamily="34" charset="0"/>
                <a:ea typeface="Segoe UI" panose="020B0502040204020203" pitchFamily="34" charset="0"/>
                <a:cs typeface="Segoe UI" panose="020B0502040204020203" pitchFamily="34" charset="0"/>
              </a:rPr>
              <a:t>: Greater London Authority, UK</a:t>
            </a:r>
            <a:r>
              <a:rPr lang="en-US" sz="1700" dirty="0" smtClean="0">
                <a:latin typeface="Segoe UI" panose="020B0502040204020203" pitchFamily="34" charset="0"/>
                <a:ea typeface="Segoe UI" panose="020B0502040204020203" pitchFamily="34" charset="0"/>
                <a:cs typeface="Segoe UI" panose="020B0502040204020203" pitchFamily="34" charset="0"/>
              </a:rPr>
              <a:t> </a:t>
            </a:r>
            <a:endParaRPr lang="de-DE" sz="1700" dirty="0">
              <a:latin typeface="Segoe UI" panose="020B0502040204020203" pitchFamily="34" charset="0"/>
              <a:ea typeface="Segoe UI" panose="020B0502040204020203" pitchFamily="34" charset="0"/>
              <a:cs typeface="Segoe UI" panose="020B0502040204020203" pitchFamily="34" charset="0"/>
            </a:endParaRPr>
          </a:p>
        </p:txBody>
      </p:sp>
      <p:sp>
        <p:nvSpPr>
          <p:cNvPr id="11" name="Textfeld 10"/>
          <p:cNvSpPr txBox="1"/>
          <p:nvPr/>
        </p:nvSpPr>
        <p:spPr>
          <a:xfrm>
            <a:off x="313308" y="1578256"/>
            <a:ext cx="6138682" cy="369332"/>
          </a:xfrm>
          <a:prstGeom prst="rect">
            <a:avLst/>
          </a:prstGeom>
          <a:noFill/>
        </p:spPr>
        <p:txBody>
          <a:bodyPr wrap="square" rtlCol="0">
            <a:spAutoFit/>
          </a:bodyPr>
          <a:lstStyle/>
          <a:p>
            <a:r>
              <a:rPr lang="de-DE" dirty="0" smtClean="0">
                <a:latin typeface="Segoe UI" panose="020B0502040204020203" pitchFamily="34" charset="0"/>
                <a:ea typeface="Segoe UI" panose="020B0502040204020203" pitchFamily="34" charset="0"/>
                <a:cs typeface="Segoe UI" panose="020B0502040204020203" pitchFamily="34" charset="0"/>
              </a:rPr>
              <a:t>4 Cidades piloto e 4 cidades replicantes </a:t>
            </a:r>
            <a:r>
              <a:rPr lang="de-DE" dirty="0">
                <a:latin typeface="Segoe UI" panose="020B0502040204020203" pitchFamily="34" charset="0"/>
                <a:ea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486999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0" y="764704"/>
            <a:ext cx="9144000" cy="1200329"/>
          </a:xfrm>
          <a:prstGeom prst="rect">
            <a:avLst/>
          </a:prstGeom>
          <a:noFill/>
        </p:spPr>
        <p:txBody>
          <a:bodyPr wrap="square" rtlCol="0">
            <a:spAutoFit/>
          </a:bodyPr>
          <a:lstStyle/>
          <a:p>
            <a:pPr lvl="0" algn="ctr"/>
            <a:r>
              <a:rPr lang="en-GB" sz="3600" b="1" dirty="0" err="1">
                <a:solidFill>
                  <a:prstClr val="black"/>
                </a:solidFill>
                <a:latin typeface="Segoe UI" panose="020B0502040204020203" pitchFamily="34" charset="0"/>
                <a:ea typeface="Segoe UI" panose="020B0502040204020203" pitchFamily="34" charset="0"/>
                <a:cs typeface="Segoe UI" panose="020B0502040204020203" pitchFamily="34" charset="0"/>
              </a:rPr>
              <a:t>Quem</a:t>
            </a:r>
            <a:r>
              <a:rPr lang="en-GB" sz="3600" b="1" dirty="0">
                <a:solidFill>
                  <a:prstClr val="black"/>
                </a:solidFill>
                <a:latin typeface="Segoe UI" panose="020B0502040204020203" pitchFamily="34" charset="0"/>
                <a:ea typeface="Segoe UI" panose="020B0502040204020203" pitchFamily="34" charset="0"/>
                <a:cs typeface="Segoe UI" panose="020B0502040204020203" pitchFamily="34" charset="0"/>
              </a:rPr>
              <a:t> </a:t>
            </a:r>
            <a:r>
              <a:rPr lang="en-GB" sz="3600" b="1" dirty="0" err="1">
                <a:solidFill>
                  <a:prstClr val="black"/>
                </a:solidFill>
                <a:latin typeface="Segoe UI" panose="020B0502040204020203" pitchFamily="34" charset="0"/>
                <a:ea typeface="Segoe UI" panose="020B0502040204020203" pitchFamily="34" charset="0"/>
                <a:cs typeface="Segoe UI" panose="020B0502040204020203" pitchFamily="34" charset="0"/>
              </a:rPr>
              <a:t>está</a:t>
            </a:r>
            <a:r>
              <a:rPr lang="en-GB" sz="3600" b="1" dirty="0">
                <a:solidFill>
                  <a:prstClr val="black"/>
                </a:solidFill>
                <a:latin typeface="Segoe UI" panose="020B0502040204020203" pitchFamily="34" charset="0"/>
                <a:ea typeface="Segoe UI" panose="020B0502040204020203" pitchFamily="34" charset="0"/>
                <a:cs typeface="Segoe UI" panose="020B0502040204020203" pitchFamily="34" charset="0"/>
              </a:rPr>
              <a:t> a </a:t>
            </a:r>
            <a:r>
              <a:rPr lang="en-GB" sz="3600" b="1" dirty="0" err="1">
                <a:solidFill>
                  <a:prstClr val="black"/>
                </a:solidFill>
                <a:latin typeface="Segoe UI" panose="020B0502040204020203" pitchFamily="34" charset="0"/>
                <a:ea typeface="Segoe UI" panose="020B0502040204020203" pitchFamily="34" charset="0"/>
                <a:cs typeface="Segoe UI" panose="020B0502040204020203" pitchFamily="34" charset="0"/>
              </a:rPr>
              <a:t>usar</a:t>
            </a:r>
            <a:r>
              <a:rPr lang="en-GB" sz="3600" b="1" dirty="0">
                <a:solidFill>
                  <a:prstClr val="black"/>
                </a:solidFill>
                <a:latin typeface="Segoe UI" panose="020B0502040204020203" pitchFamily="34" charset="0"/>
                <a:ea typeface="Segoe UI" panose="020B0502040204020203" pitchFamily="34" charset="0"/>
                <a:cs typeface="Segoe UI" panose="020B0502040204020203" pitchFamily="34" charset="0"/>
              </a:rPr>
              <a:t> </a:t>
            </a:r>
            <a:r>
              <a:rPr lang="en-GB" sz="3600" b="1" dirty="0" smtClean="0">
                <a:solidFill>
                  <a:prstClr val="black"/>
                </a:solidFill>
                <a:latin typeface="Segoe UI" panose="020B0502040204020203" pitchFamily="34" charset="0"/>
                <a:ea typeface="Segoe UI" panose="020B0502040204020203" pitchFamily="34" charset="0"/>
                <a:cs typeface="Segoe UI" panose="020B0502040204020203" pitchFamily="34" charset="0"/>
              </a:rPr>
              <a:t>o </a:t>
            </a:r>
            <a:r>
              <a:rPr lang="en-GB" sz="3600" b="1" dirty="0">
                <a:solidFill>
                  <a:prstClr val="black"/>
                </a:solidFill>
                <a:latin typeface="Segoe UI" panose="020B0502040204020203" pitchFamily="34" charset="0"/>
                <a:ea typeface="Segoe UI" panose="020B0502040204020203" pitchFamily="34" charset="0"/>
                <a:cs typeface="Segoe UI" panose="020B0502040204020203" pitchFamily="34" charset="0"/>
              </a:rPr>
              <a:t>THERMOS?</a:t>
            </a:r>
            <a:endParaRPr lang="de-DE" sz="3600" b="1" dirty="0">
              <a:solidFill>
                <a:prstClr val="black"/>
              </a:solidFill>
              <a:latin typeface="Segoe UI" panose="020B0502040204020203" pitchFamily="34" charset="0"/>
              <a:ea typeface="Segoe UI" panose="020B0502040204020203" pitchFamily="34" charset="0"/>
              <a:cs typeface="Segoe UI" panose="020B0502040204020203" pitchFamily="34" charset="0"/>
            </a:endParaRPr>
          </a:p>
          <a:p>
            <a:pPr algn="ctr"/>
            <a:endParaRPr lang="de-DE" sz="3600" b="1" dirty="0">
              <a:latin typeface="Segoe UI" panose="020B0502040204020203" pitchFamily="34" charset="0"/>
              <a:ea typeface="Segoe UI" panose="020B0502040204020203" pitchFamily="34" charset="0"/>
              <a:cs typeface="Segoe UI" panose="020B0502040204020203" pitchFamily="34" charset="0"/>
            </a:endParaRPr>
          </a:p>
        </p:txBody>
      </p:sp>
      <p:sp>
        <p:nvSpPr>
          <p:cNvPr id="4" name="Textfeld 3"/>
          <p:cNvSpPr txBox="1"/>
          <p:nvPr/>
        </p:nvSpPr>
        <p:spPr>
          <a:xfrm>
            <a:off x="3131840" y="2332683"/>
            <a:ext cx="5580620" cy="1400383"/>
          </a:xfrm>
          <a:prstGeom prst="rect">
            <a:avLst/>
          </a:prstGeom>
          <a:noFill/>
        </p:spPr>
        <p:txBody>
          <a:bodyPr wrap="square" rtlCol="0">
            <a:spAutoFit/>
          </a:bodyPr>
          <a:lstStyle/>
          <a:p>
            <a:r>
              <a:rPr lang="en-US" sz="1700" b="1" dirty="0">
                <a:latin typeface="Segoe UI" panose="020B0502040204020203" pitchFamily="34" charset="0"/>
                <a:ea typeface="Segoe UI" panose="020B0502040204020203" pitchFamily="34" charset="0"/>
                <a:cs typeface="Segoe UI" panose="020B0502040204020203" pitchFamily="34" charset="0"/>
              </a:rPr>
              <a:t>Jelgava, Latvia </a:t>
            </a:r>
            <a:r>
              <a:rPr lang="en-US" sz="1700" dirty="0">
                <a:latin typeface="Segoe UI" panose="020B0502040204020203" pitchFamily="34" charset="0"/>
                <a:ea typeface="Segoe UI" panose="020B0502040204020203" pitchFamily="34" charset="0"/>
                <a:cs typeface="Segoe UI" panose="020B0502040204020203" pitchFamily="34" charset="0"/>
              </a:rPr>
              <a:t>– </a:t>
            </a:r>
            <a:r>
              <a:rPr lang="pt-PT" sz="1700" dirty="0">
                <a:latin typeface="Segoe UI" panose="020B0502040204020203" pitchFamily="34" charset="0"/>
                <a:ea typeface="Segoe UI" panose="020B0502040204020203" pitchFamily="34" charset="0"/>
                <a:cs typeface="Segoe UI" panose="020B0502040204020203" pitchFamily="34" charset="0"/>
              </a:rPr>
              <a:t>Em </a:t>
            </a:r>
            <a:r>
              <a:rPr lang="pt-PT" sz="1700" dirty="0" err="1">
                <a:latin typeface="Segoe UI" panose="020B0502040204020203" pitchFamily="34" charset="0"/>
                <a:ea typeface="Segoe UI" panose="020B0502040204020203" pitchFamily="34" charset="0"/>
                <a:cs typeface="Segoe UI" panose="020B0502040204020203" pitchFamily="34" charset="0"/>
              </a:rPr>
              <a:t>Jelgava</a:t>
            </a:r>
            <a:r>
              <a:rPr lang="pt-PT" sz="1700" dirty="0">
                <a:latin typeface="Segoe UI" panose="020B0502040204020203" pitchFamily="34" charset="0"/>
                <a:ea typeface="Segoe UI" panose="020B0502040204020203" pitchFamily="34" charset="0"/>
                <a:cs typeface="Segoe UI" panose="020B0502040204020203" pitchFamily="34" charset="0"/>
              </a:rPr>
              <a:t>, o THERMOS é usado pela cidade e por uma agência regional de energia para identificar oportunidades de redes de calor nos setores residencial e </a:t>
            </a:r>
            <a:r>
              <a:rPr lang="pt-PT" sz="1700" dirty="0" smtClean="0">
                <a:latin typeface="Segoe UI" panose="020B0502040204020203" pitchFamily="34" charset="0"/>
                <a:ea typeface="Segoe UI" panose="020B0502040204020203" pitchFamily="34" charset="0"/>
                <a:cs typeface="Segoe UI" panose="020B0502040204020203" pitchFamily="34" charset="0"/>
              </a:rPr>
              <a:t>terciário, </a:t>
            </a:r>
            <a:r>
              <a:rPr lang="pt-PT" sz="1700" dirty="0">
                <a:latin typeface="Segoe UI" panose="020B0502040204020203" pitchFamily="34" charset="0"/>
                <a:ea typeface="Segoe UI" panose="020B0502040204020203" pitchFamily="34" charset="0"/>
                <a:cs typeface="Segoe UI" panose="020B0502040204020203" pitchFamily="34" charset="0"/>
              </a:rPr>
              <a:t>em toda a cidade</a:t>
            </a:r>
            <a:r>
              <a:rPr lang="en-US" sz="1700" dirty="0" smtClean="0">
                <a:latin typeface="Segoe UI" panose="020B0502040204020203" pitchFamily="34" charset="0"/>
                <a:ea typeface="Segoe UI" panose="020B0502040204020203" pitchFamily="34" charset="0"/>
                <a:cs typeface="Segoe UI" panose="020B0502040204020203" pitchFamily="34" charset="0"/>
              </a:rPr>
              <a:t>.</a:t>
            </a:r>
          </a:p>
          <a:p>
            <a:r>
              <a:rPr lang="en-US" sz="1700" dirty="0" err="1" smtClean="0">
                <a:latin typeface="Segoe UI" panose="020B0502040204020203" pitchFamily="34" charset="0"/>
                <a:ea typeface="Segoe UI" panose="020B0502040204020203" pitchFamily="34" charset="0"/>
                <a:cs typeface="Segoe UI" panose="020B0502040204020203" pitchFamily="34" charset="0"/>
              </a:rPr>
              <a:t>Replicante</a:t>
            </a:r>
            <a:r>
              <a:rPr lang="en-US" sz="1700" dirty="0" smtClean="0">
                <a:latin typeface="Segoe UI" panose="020B0502040204020203" pitchFamily="34" charset="0"/>
                <a:ea typeface="Segoe UI" panose="020B0502040204020203" pitchFamily="34" charset="0"/>
                <a:cs typeface="Segoe UI" panose="020B0502040204020203" pitchFamily="34" charset="0"/>
              </a:rPr>
              <a:t>: Alba Iulia, RO</a:t>
            </a:r>
            <a:endParaRPr lang="de-DE" sz="1700" dirty="0">
              <a:latin typeface="Segoe UI" panose="020B0502040204020203" pitchFamily="34" charset="0"/>
              <a:ea typeface="Segoe UI" panose="020B0502040204020203" pitchFamily="34" charset="0"/>
              <a:cs typeface="Segoe UI" panose="020B0502040204020203" pitchFamily="34" charset="0"/>
            </a:endParaRPr>
          </a:p>
        </p:txBody>
      </p:sp>
      <p:sp>
        <p:nvSpPr>
          <p:cNvPr id="10" name="Textfeld 9"/>
          <p:cNvSpPr txBox="1"/>
          <p:nvPr/>
        </p:nvSpPr>
        <p:spPr>
          <a:xfrm>
            <a:off x="611560" y="5088086"/>
            <a:ext cx="5076564" cy="1077218"/>
          </a:xfrm>
          <a:prstGeom prst="rect">
            <a:avLst/>
          </a:prstGeom>
          <a:noFill/>
        </p:spPr>
        <p:txBody>
          <a:bodyPr wrap="square" rtlCol="0">
            <a:spAutoFit/>
          </a:bodyPr>
          <a:lstStyle/>
          <a:p>
            <a:pPr algn="r"/>
            <a:r>
              <a:rPr lang="en-US" sz="1600" b="1" dirty="0">
                <a:latin typeface="Segoe UI" panose="020B0502040204020203" pitchFamily="34" charset="0"/>
                <a:ea typeface="Segoe UI" panose="020B0502040204020203" pitchFamily="34" charset="0"/>
                <a:cs typeface="Segoe UI" panose="020B0502040204020203" pitchFamily="34" charset="0"/>
              </a:rPr>
              <a:t>Warsaw, Poland </a:t>
            </a:r>
            <a:r>
              <a:rPr lang="en-US" sz="1600" dirty="0">
                <a:latin typeface="Segoe UI" panose="020B0502040204020203" pitchFamily="34" charset="0"/>
                <a:ea typeface="Segoe UI" panose="020B0502040204020203" pitchFamily="34" charset="0"/>
                <a:cs typeface="Segoe UI" panose="020B0502040204020203" pitchFamily="34" charset="0"/>
              </a:rPr>
              <a:t>– </a:t>
            </a:r>
            <a:r>
              <a:rPr lang="pt-PT" sz="1600" dirty="0">
                <a:latin typeface="Segoe UI" panose="020B0502040204020203" pitchFamily="34" charset="0"/>
                <a:ea typeface="Segoe UI" panose="020B0502040204020203" pitchFamily="34" charset="0"/>
                <a:cs typeface="Segoe UI" panose="020B0502040204020203" pitchFamily="34" charset="0"/>
              </a:rPr>
              <a:t>A cidade de Varsóvia aplica o THERMOS para conectar fontes de calor em excesso à rede de calor distrital existente da cidade</a:t>
            </a:r>
            <a:r>
              <a:rPr lang="en-US" sz="1600" dirty="0" smtClean="0">
                <a:latin typeface="Segoe UI" panose="020B0502040204020203" pitchFamily="34" charset="0"/>
                <a:ea typeface="Segoe UI" panose="020B0502040204020203" pitchFamily="34" charset="0"/>
                <a:cs typeface="Segoe UI" panose="020B0502040204020203" pitchFamily="34" charset="0"/>
              </a:rPr>
              <a:t>.</a:t>
            </a:r>
            <a:endParaRPr lang="de-DE" sz="1600" dirty="0">
              <a:latin typeface="Segoe UI" panose="020B0502040204020203" pitchFamily="34" charset="0"/>
              <a:ea typeface="Segoe UI" panose="020B0502040204020203" pitchFamily="34" charset="0"/>
              <a:cs typeface="Segoe UI" panose="020B0502040204020203" pitchFamily="34" charset="0"/>
            </a:endParaRPr>
          </a:p>
          <a:p>
            <a:pPr algn="r"/>
            <a:r>
              <a:rPr lang="de-DE" sz="1600" dirty="0" smtClean="0">
                <a:latin typeface="Segoe UI" panose="020B0502040204020203" pitchFamily="34" charset="0"/>
                <a:ea typeface="Segoe UI" panose="020B0502040204020203" pitchFamily="34" charset="0"/>
                <a:cs typeface="Segoe UI" panose="020B0502040204020203" pitchFamily="34" charset="0"/>
              </a:rPr>
              <a:t>Replicante: Berlin (Dena), DE</a:t>
            </a:r>
            <a:endParaRPr lang="de-DE" sz="1600" dirty="0">
              <a:latin typeface="Segoe UI" panose="020B0502040204020203" pitchFamily="34" charset="0"/>
              <a:ea typeface="Segoe UI" panose="020B0502040204020203" pitchFamily="34" charset="0"/>
              <a:cs typeface="Segoe UI" panose="020B0502040204020203" pitchFamily="34" charset="0"/>
            </a:endParaRPr>
          </a:p>
        </p:txBody>
      </p:sp>
      <p:sp>
        <p:nvSpPr>
          <p:cNvPr id="11" name="Textfeld 10"/>
          <p:cNvSpPr txBox="1"/>
          <p:nvPr/>
        </p:nvSpPr>
        <p:spPr>
          <a:xfrm>
            <a:off x="323528" y="1628800"/>
            <a:ext cx="6138682" cy="369332"/>
          </a:xfrm>
          <a:prstGeom prst="rect">
            <a:avLst/>
          </a:prstGeom>
          <a:noFill/>
        </p:spPr>
        <p:txBody>
          <a:bodyPr wrap="square" rtlCol="0">
            <a:spAutoFit/>
          </a:bodyPr>
          <a:lstStyle/>
          <a:p>
            <a:pPr lvl="0"/>
            <a:r>
              <a:rPr lang="de-DE" dirty="0">
                <a:solidFill>
                  <a:prstClr val="black"/>
                </a:solidFill>
                <a:latin typeface="Segoe UI" panose="020B0502040204020203" pitchFamily="34" charset="0"/>
                <a:ea typeface="Segoe UI" panose="020B0502040204020203" pitchFamily="34" charset="0"/>
                <a:cs typeface="Segoe UI" panose="020B0502040204020203" pitchFamily="34" charset="0"/>
              </a:rPr>
              <a:t>4 Cidades piloto e 4 cidades replicantes ….</a:t>
            </a:r>
          </a:p>
        </p:txBody>
      </p:sp>
      <p:pic>
        <p:nvPicPr>
          <p:cNvPr id="9" name="Grafik 8"/>
          <p:cNvPicPr>
            <a:picLocks noChangeAspect="1"/>
          </p:cNvPicPr>
          <p:nvPr/>
        </p:nvPicPr>
        <p:blipFill rotWithShape="1">
          <a:blip r:embed="rId3" cstate="print">
            <a:extLst>
              <a:ext uri="{28A0092B-C50C-407E-A947-70E740481C1C}">
                <a14:useLocalDpi xmlns:a14="http://schemas.microsoft.com/office/drawing/2010/main" val="0"/>
              </a:ext>
            </a:extLst>
          </a:blip>
          <a:srcRect l="3426" t="13722" r="37115" b="15390"/>
          <a:stretch/>
        </p:blipFill>
        <p:spPr>
          <a:xfrm>
            <a:off x="323528" y="2137481"/>
            <a:ext cx="2808312" cy="2509614"/>
          </a:xfrm>
          <a:prstGeom prst="rect">
            <a:avLst/>
          </a:prstGeom>
        </p:spPr>
      </p:pic>
      <p:pic>
        <p:nvPicPr>
          <p:cNvPr id="12" name="Grafik 11"/>
          <p:cNvPicPr>
            <a:picLocks noChangeAspect="1"/>
          </p:cNvPicPr>
          <p:nvPr/>
        </p:nvPicPr>
        <p:blipFill rotWithShape="1">
          <a:blip r:embed="rId4" cstate="print">
            <a:extLst>
              <a:ext uri="{28A0092B-C50C-407E-A947-70E740481C1C}">
                <a14:useLocalDpi xmlns:a14="http://schemas.microsoft.com/office/drawing/2010/main" val="0"/>
              </a:ext>
            </a:extLst>
          </a:blip>
          <a:srcRect l="11442" t="13107" r="19492" b="13874"/>
          <a:stretch/>
        </p:blipFill>
        <p:spPr>
          <a:xfrm>
            <a:off x="5760824" y="4221088"/>
            <a:ext cx="3211244" cy="2470633"/>
          </a:xfrm>
          <a:prstGeom prst="rect">
            <a:avLst/>
          </a:prstGeom>
        </p:spPr>
      </p:pic>
    </p:spTree>
    <p:extLst>
      <p:ext uri="{BB962C8B-B14F-4D97-AF65-F5344CB8AC3E}">
        <p14:creationId xmlns:p14="http://schemas.microsoft.com/office/powerpoint/2010/main" val="39159423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467543" y="1963076"/>
            <a:ext cx="8208912" cy="5053243"/>
          </a:xfrm>
          <a:prstGeom prst="rect">
            <a:avLst/>
          </a:prstGeom>
        </p:spPr>
        <p:txBody>
          <a:bodyPr wrap="square">
            <a:spAutoFit/>
          </a:bodyPr>
          <a:lstStyle/>
          <a:p>
            <a:r>
              <a:rPr lang="pt-PT" dirty="0" smtClean="0">
                <a:latin typeface="Segoe UI" panose="020B0502040204020203" pitchFamily="34" charset="0"/>
                <a:ea typeface="Segoe UI" panose="020B0502040204020203" pitchFamily="34" charset="0"/>
                <a:cs typeface="Segoe UI" panose="020B0502040204020203" pitchFamily="34" charset="0"/>
              </a:rPr>
              <a:t>THERMOS - Processo </a:t>
            </a:r>
            <a:r>
              <a:rPr lang="pt-PT" dirty="0">
                <a:latin typeface="Segoe UI" panose="020B0502040204020203" pitchFamily="34" charset="0"/>
                <a:ea typeface="Segoe UI" panose="020B0502040204020203" pitchFamily="34" charset="0"/>
                <a:cs typeface="Segoe UI" panose="020B0502040204020203" pitchFamily="34" charset="0"/>
              </a:rPr>
              <a:t>de adoção </a:t>
            </a:r>
            <a:r>
              <a:rPr lang="pt-PT" dirty="0" smtClean="0">
                <a:latin typeface="Segoe UI" panose="020B0502040204020203" pitchFamily="34" charset="0"/>
                <a:ea typeface="Segoe UI" panose="020B0502040204020203" pitchFamily="34" charset="0"/>
                <a:cs typeface="Segoe UI" panose="020B0502040204020203" pitchFamily="34" charset="0"/>
              </a:rPr>
              <a:t>- </a:t>
            </a:r>
            <a:r>
              <a:rPr lang="pt-PT" i="1" dirty="0" smtClean="0">
                <a:latin typeface="Segoe UI" panose="020B0502040204020203" pitchFamily="34" charset="0"/>
                <a:ea typeface="Segoe UI" panose="020B0502040204020203" pitchFamily="34" charset="0"/>
                <a:cs typeface="Segoe UI" panose="020B0502040204020203" pitchFamily="34" charset="0"/>
              </a:rPr>
              <a:t>responder </a:t>
            </a:r>
            <a:r>
              <a:rPr lang="pt-PT" i="1" dirty="0">
                <a:latin typeface="Segoe UI" panose="020B0502040204020203" pitchFamily="34" charset="0"/>
                <a:ea typeface="Segoe UI" panose="020B0502040204020203" pitchFamily="34" charset="0"/>
                <a:cs typeface="Segoe UI" panose="020B0502040204020203" pitchFamily="34" charset="0"/>
              </a:rPr>
              <a:t>diariamente às realidades do </a:t>
            </a:r>
            <a:r>
              <a:rPr lang="pt-PT" i="1" dirty="0" smtClean="0">
                <a:latin typeface="Segoe UI" panose="020B0502040204020203" pitchFamily="34" charset="0"/>
                <a:ea typeface="Segoe UI" panose="020B0502040204020203" pitchFamily="34" charset="0"/>
                <a:cs typeface="Segoe UI" panose="020B0502040204020203" pitchFamily="34" charset="0"/>
              </a:rPr>
              <a:t>planeamento energético</a:t>
            </a:r>
            <a:endParaRPr lang="en-US" sz="1000" i="1" dirty="0" smtClean="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nSpc>
                <a:spcPct val="107000"/>
              </a:lnSpc>
              <a:spcAft>
                <a:spcPts val="600"/>
              </a:spcAft>
            </a:pPr>
            <a:endParaRPr lang="en-US" sz="100" dirty="0" smtClean="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nSpc>
                <a:spcPct val="107000"/>
              </a:lnSpc>
              <a:spcAft>
                <a:spcPts val="1800"/>
              </a:spcAft>
            </a:pPr>
            <a:r>
              <a:rPr lang="en-US"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THERMOS - </a:t>
            </a:r>
            <a:r>
              <a:rPr lang="en-US" u="sng" dirty="0" smtClean="0">
                <a:solidFill>
                  <a:srgbClr val="0000FF"/>
                </a:solidFill>
                <a:latin typeface="Segoe UI" panose="020B0502040204020203" pitchFamily="34" charset="0"/>
                <a:ea typeface="Segoe UI" panose="020B0502040204020203" pitchFamily="34" charset="0"/>
                <a:cs typeface="Segoe UI" panose="020B0502040204020203" pitchFamily="34" charset="0"/>
              </a:rPr>
              <a:t>Conselho </a:t>
            </a:r>
            <a:r>
              <a:rPr lang="en-US" u="sng" dirty="0">
                <a:solidFill>
                  <a:srgbClr val="0000FF"/>
                </a:solidFill>
                <a:latin typeface="Segoe UI" panose="020B0502040204020203" pitchFamily="34" charset="0"/>
                <a:ea typeface="Segoe UI" panose="020B0502040204020203" pitchFamily="34" charset="0"/>
                <a:cs typeface="Segoe UI" panose="020B0502040204020203" pitchFamily="34" charset="0"/>
              </a:rPr>
              <a:t>Consultivo</a:t>
            </a:r>
          </a:p>
          <a:p>
            <a:pPr>
              <a:lnSpc>
                <a:spcPct val="107000"/>
              </a:lnSpc>
              <a:spcAft>
                <a:spcPts val="1800"/>
              </a:spcAft>
            </a:pPr>
            <a:r>
              <a:rPr lang="en-US"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THERMOS - </a:t>
            </a:r>
            <a:r>
              <a:rPr lang="en-US" dirty="0" err="1" smtClean="0">
                <a:solidFill>
                  <a:srgbClr val="000000"/>
                </a:solidFill>
                <a:latin typeface="Segoe UI" panose="020B0502040204020203" pitchFamily="34" charset="0"/>
                <a:ea typeface="Segoe UI" panose="020B0502040204020203" pitchFamily="34" charset="0"/>
                <a:cs typeface="Segoe UI" panose="020B0502040204020203" pitchFamily="34" charset="0"/>
                <a:hlinkClick r:id="rId3" tooltip="https://www.thermos-project.eu/pt/cidades/embaixadores-e-grupo-de-interesse/"/>
              </a:rPr>
              <a:t>Embaixadores</a:t>
            </a:r>
            <a:r>
              <a:rPr lang="en-US"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dirty="0" err="1" smtClean="0">
                <a:solidFill>
                  <a:srgbClr val="000000"/>
                </a:solidFill>
                <a:latin typeface="Segoe UI" panose="020B0502040204020203" pitchFamily="34" charset="0"/>
                <a:ea typeface="Segoe UI" panose="020B0502040204020203" pitchFamily="34" charset="0"/>
                <a:cs typeface="Segoe UI" panose="020B0502040204020203" pitchFamily="34" charset="0"/>
              </a:rPr>
              <a:t>seleção</a:t>
            </a:r>
            <a:r>
              <a:rPr lang="en-US"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a:t>
            </a:r>
          </a:p>
          <a:p>
            <a:pPr>
              <a:lnSpc>
                <a:spcPct val="107000"/>
              </a:lnSpc>
              <a:spcAft>
                <a:spcPts val="1800"/>
              </a:spcAft>
            </a:pPr>
            <a:endParaRPr lang="en-US" dirty="0" smtClean="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nSpc>
                <a:spcPct val="107000"/>
              </a:lnSpc>
              <a:spcAft>
                <a:spcPts val="1800"/>
              </a:spcAft>
            </a:pPr>
            <a:endParaRPr lang="en-US"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nSpc>
                <a:spcPct val="107000"/>
              </a:lnSpc>
            </a:pPr>
            <a:endParaRPr lang="en-US" sz="1050"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nSpc>
                <a:spcPct val="107000"/>
              </a:lnSpc>
              <a:spcAft>
                <a:spcPts val="1800"/>
              </a:spcAft>
            </a:pPr>
            <a:r>
              <a:rPr lang="en-US"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THERMOS - Trainers &amp; Supporters. </a:t>
            </a:r>
          </a:p>
          <a:p>
            <a:pPr>
              <a:lnSpc>
                <a:spcPct val="107000"/>
              </a:lnSpc>
              <a:spcAft>
                <a:spcPts val="1800"/>
              </a:spcAft>
            </a:pPr>
            <a:endParaRPr lang="en-US" dirty="0" smtClean="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nSpc>
                <a:spcPct val="107000"/>
              </a:lnSpc>
              <a:spcAft>
                <a:spcPts val="1800"/>
              </a:spcAft>
            </a:pPr>
            <a:endParaRPr lang="en-US" b="1"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nSpc>
                <a:spcPct val="107000"/>
              </a:lnSpc>
              <a:spcAft>
                <a:spcPts val="1800"/>
              </a:spcAft>
            </a:pPr>
            <a:r>
              <a:rPr lang="en-US" dirty="0" smtClean="0">
                <a:solidFill>
                  <a:srgbClr val="FF0000"/>
                </a:solidFill>
                <a:latin typeface="Segoe UI" panose="020B0502040204020203" pitchFamily="34" charset="0"/>
                <a:ea typeface="Segoe UI" panose="020B0502040204020203" pitchFamily="34" charset="0"/>
                <a:cs typeface="Segoe UI" panose="020B0502040204020203" pitchFamily="34" charset="0"/>
              </a:rPr>
              <a:t>*</a:t>
            </a:r>
            <a:r>
              <a:rPr lang="en-US"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dirty="0" err="1" smtClean="0">
                <a:solidFill>
                  <a:srgbClr val="000000"/>
                </a:solidFill>
                <a:latin typeface="Segoe UI" panose="020B0502040204020203" pitchFamily="34" charset="0"/>
                <a:ea typeface="Segoe UI" panose="020B0502040204020203" pitchFamily="34" charset="0"/>
                <a:cs typeface="Segoe UI" panose="020B0502040204020203" pitchFamily="34" charset="0"/>
              </a:rPr>
              <a:t>Ouça</a:t>
            </a:r>
            <a:r>
              <a:rPr lang="en-US"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 o que </a:t>
            </a:r>
            <a:r>
              <a:rPr lang="en-US" dirty="0" err="1" smtClean="0">
                <a:solidFill>
                  <a:srgbClr val="000000"/>
                </a:solidFill>
                <a:latin typeface="Segoe UI" panose="020B0502040204020203" pitchFamily="34" charset="0"/>
                <a:ea typeface="Segoe UI" panose="020B0502040204020203" pitchFamily="34" charset="0"/>
                <a:cs typeface="Segoe UI" panose="020B0502040204020203" pitchFamily="34" charset="0"/>
              </a:rPr>
              <a:t>os</a:t>
            </a:r>
            <a:r>
              <a:rPr lang="en-US"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dirty="0" err="1" smtClean="0">
                <a:solidFill>
                  <a:srgbClr val="000000"/>
                </a:solidFill>
                <a:latin typeface="Segoe UI" panose="020B0502040204020203" pitchFamily="34" charset="0"/>
                <a:ea typeface="Segoe UI" panose="020B0502040204020203" pitchFamily="34" charset="0"/>
                <a:cs typeface="Segoe UI" panose="020B0502040204020203" pitchFamily="34" charset="0"/>
              </a:rPr>
              <a:t>utilizadores</a:t>
            </a:r>
            <a:r>
              <a:rPr lang="en-US"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 do Thermos </a:t>
            </a:r>
            <a:r>
              <a:rPr lang="en-US" dirty="0" err="1" smtClean="0">
                <a:solidFill>
                  <a:srgbClr val="000000"/>
                </a:solidFill>
                <a:latin typeface="Segoe UI" panose="020B0502040204020203" pitchFamily="34" charset="0"/>
                <a:ea typeface="Segoe UI" panose="020B0502040204020203" pitchFamily="34" charset="0"/>
                <a:cs typeface="Segoe UI" panose="020B0502040204020203" pitchFamily="34" charset="0"/>
              </a:rPr>
              <a:t>têm</a:t>
            </a:r>
            <a:r>
              <a:rPr lang="en-US"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 a </a:t>
            </a:r>
            <a:r>
              <a:rPr lang="en-US" dirty="0" err="1" smtClean="0">
                <a:solidFill>
                  <a:srgbClr val="000000"/>
                </a:solidFill>
                <a:latin typeface="Segoe UI" panose="020B0502040204020203" pitchFamily="34" charset="0"/>
                <a:ea typeface="Segoe UI" panose="020B0502040204020203" pitchFamily="34" charset="0"/>
                <a:cs typeface="Segoe UI" panose="020B0502040204020203" pitchFamily="34" charset="0"/>
              </a:rPr>
              <a:t>dizer</a:t>
            </a:r>
            <a:r>
              <a:rPr lang="en-US"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a:t>
            </a:r>
            <a:r>
              <a:rPr lang="en-US" b="1"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b="1" dirty="0" smtClean="0">
                <a:solidFill>
                  <a:srgbClr val="000000"/>
                </a:solidFill>
                <a:latin typeface="Segoe UI" panose="020B0502040204020203" pitchFamily="34" charset="0"/>
                <a:ea typeface="Segoe UI" panose="020B0502040204020203" pitchFamily="34" charset="0"/>
                <a:cs typeface="Segoe UI" panose="020B0502040204020203" pitchFamily="34" charset="0"/>
                <a:hlinkClick r:id="rId4"/>
              </a:rPr>
              <a:t>THERMOS Voices</a:t>
            </a:r>
            <a:endParaRPr lang="en-US" b="1"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p:txBody>
      </p:sp>
      <p:sp>
        <p:nvSpPr>
          <p:cNvPr id="7" name="Textfeld 6"/>
          <p:cNvSpPr txBox="1"/>
          <p:nvPr/>
        </p:nvSpPr>
        <p:spPr>
          <a:xfrm>
            <a:off x="287523" y="982469"/>
            <a:ext cx="8568952" cy="646331"/>
          </a:xfrm>
          <a:prstGeom prst="rect">
            <a:avLst/>
          </a:prstGeom>
          <a:noFill/>
        </p:spPr>
        <p:txBody>
          <a:bodyPr wrap="square" rtlCol="0">
            <a:spAutoFit/>
          </a:bodyPr>
          <a:lstStyle/>
          <a:p>
            <a:pPr algn="ctr"/>
            <a:r>
              <a:rPr lang="de-DE" sz="3600" b="1" dirty="0" smtClean="0"/>
              <a:t>Como garantimos a qualidade? </a:t>
            </a:r>
            <a:endParaRPr lang="de-DE" sz="3600" b="1" dirty="0"/>
          </a:p>
        </p:txBody>
      </p:sp>
      <p:pic>
        <p:nvPicPr>
          <p:cNvPr id="2" name="Grafik 1"/>
          <p:cNvPicPr>
            <a:picLocks noChangeAspect="1"/>
          </p:cNvPicPr>
          <p:nvPr/>
        </p:nvPicPr>
        <p:blipFill>
          <a:blip r:embed="rId5"/>
          <a:stretch>
            <a:fillRect/>
          </a:stretch>
        </p:blipFill>
        <p:spPr>
          <a:xfrm>
            <a:off x="1710942" y="3573016"/>
            <a:ext cx="772826" cy="858695"/>
          </a:xfrm>
          <a:prstGeom prst="rect">
            <a:avLst/>
          </a:prstGeom>
        </p:spPr>
      </p:pic>
      <p:pic>
        <p:nvPicPr>
          <p:cNvPr id="4" name="Grafik 3"/>
          <p:cNvPicPr>
            <a:picLocks noChangeAspect="1"/>
          </p:cNvPicPr>
          <p:nvPr/>
        </p:nvPicPr>
        <p:blipFill>
          <a:blip r:embed="rId6"/>
          <a:stretch>
            <a:fillRect/>
          </a:stretch>
        </p:blipFill>
        <p:spPr>
          <a:xfrm>
            <a:off x="4067944" y="3586374"/>
            <a:ext cx="1118625" cy="831978"/>
          </a:xfrm>
          <a:prstGeom prst="rect">
            <a:avLst/>
          </a:prstGeom>
        </p:spPr>
      </p:pic>
      <p:pic>
        <p:nvPicPr>
          <p:cNvPr id="6" name="Grafik 5"/>
          <p:cNvPicPr>
            <a:picLocks noChangeAspect="1"/>
          </p:cNvPicPr>
          <p:nvPr/>
        </p:nvPicPr>
        <p:blipFill>
          <a:blip r:embed="rId7"/>
          <a:stretch>
            <a:fillRect/>
          </a:stretch>
        </p:blipFill>
        <p:spPr>
          <a:xfrm>
            <a:off x="5467329" y="3650853"/>
            <a:ext cx="1735464" cy="782308"/>
          </a:xfrm>
          <a:prstGeom prst="rect">
            <a:avLst/>
          </a:prstGeom>
        </p:spPr>
      </p:pic>
      <p:pic>
        <p:nvPicPr>
          <p:cNvPr id="8" name="Grafik 7"/>
          <p:cNvPicPr>
            <a:picLocks noChangeAspect="1"/>
          </p:cNvPicPr>
          <p:nvPr/>
        </p:nvPicPr>
        <p:blipFill>
          <a:blip r:embed="rId8"/>
          <a:stretch>
            <a:fillRect/>
          </a:stretch>
        </p:blipFill>
        <p:spPr>
          <a:xfrm>
            <a:off x="608621" y="3573016"/>
            <a:ext cx="723019" cy="864096"/>
          </a:xfrm>
          <a:prstGeom prst="rect">
            <a:avLst/>
          </a:prstGeom>
        </p:spPr>
      </p:pic>
      <p:pic>
        <p:nvPicPr>
          <p:cNvPr id="10" name="Grafik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2521" y="5273698"/>
            <a:ext cx="461836" cy="891606"/>
          </a:xfrm>
          <a:prstGeom prst="rect">
            <a:avLst/>
          </a:prstGeom>
        </p:spPr>
      </p:pic>
      <p:pic>
        <p:nvPicPr>
          <p:cNvPr id="11" name="Grafik 10" descr="I:\A-sustainable resources\04 projects &amp; services\a-23127-THERMOS\WP5\PitchBooks Examples\logos\fortum_logo_CMYK-1.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27784" y="5310989"/>
            <a:ext cx="1592068" cy="817023"/>
          </a:xfrm>
          <a:prstGeom prst="rect">
            <a:avLst/>
          </a:prstGeom>
          <a:noFill/>
          <a:ln>
            <a:noFill/>
          </a:ln>
        </p:spPr>
      </p:pic>
      <p:pic>
        <p:nvPicPr>
          <p:cNvPr id="13" name="Grafik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90825" y="3706408"/>
            <a:ext cx="1296144" cy="658696"/>
          </a:xfrm>
          <a:prstGeom prst="rect">
            <a:avLst/>
          </a:prstGeom>
        </p:spPr>
      </p:pic>
      <p:pic>
        <p:nvPicPr>
          <p:cNvPr id="17" name="Grafik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43808" y="3573016"/>
            <a:ext cx="877835" cy="890162"/>
          </a:xfrm>
          <a:prstGeom prst="rect">
            <a:avLst/>
          </a:prstGeom>
        </p:spPr>
      </p:pic>
    </p:spTree>
    <p:extLst>
      <p:ext uri="{BB962C8B-B14F-4D97-AF65-F5344CB8AC3E}">
        <p14:creationId xmlns:p14="http://schemas.microsoft.com/office/powerpoint/2010/main" val="36608922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472847" y="4653136"/>
            <a:ext cx="5040560" cy="1717458"/>
          </a:xfrm>
          <a:prstGeom prst="rect">
            <a:avLst/>
          </a:prstGeom>
        </p:spPr>
        <p:txBody>
          <a:bodyPr wrap="square">
            <a:spAutoFit/>
          </a:bodyPr>
          <a:lstStyle/>
          <a:p>
            <a:pPr algn="just">
              <a:lnSpc>
                <a:spcPct val="107000"/>
              </a:lnSpc>
              <a:spcAft>
                <a:spcPts val="800"/>
              </a:spcAft>
            </a:pPr>
            <a:r>
              <a:rPr lang="en-US" sz="1600" dirty="0" err="1" smtClean="0">
                <a:solidFill>
                  <a:srgbClr val="000000"/>
                </a:solidFill>
                <a:latin typeface="Segoe UI" panose="020B0502040204020203" pitchFamily="34" charset="0"/>
                <a:ea typeface="Segoe UI" panose="020B0502040204020203" pitchFamily="34" charset="0"/>
                <a:cs typeface="Segoe UI" panose="020B0502040204020203" pitchFamily="34" charset="0"/>
              </a:rPr>
              <a:t>Contacto</a:t>
            </a:r>
            <a:r>
              <a:rPr lang="en-US" sz="1600"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sz="1600" dirty="0">
                <a:solidFill>
                  <a:srgbClr val="000000"/>
                </a:solidFill>
                <a:latin typeface="Segoe UI" panose="020B0502040204020203" pitchFamily="34" charset="0"/>
                <a:ea typeface="Segoe UI" panose="020B0502040204020203" pitchFamily="34" charset="0"/>
                <a:cs typeface="Segoe UI" panose="020B0502040204020203" pitchFamily="34" charset="0"/>
              </a:rPr>
              <a:t>Center for Sustainable Energy (CSE)</a:t>
            </a:r>
            <a:endParaRPr lang="de-DE" sz="1600" dirty="0">
              <a:latin typeface="Segoe UI" panose="020B0502040204020203" pitchFamily="34" charset="0"/>
              <a:ea typeface="Segoe UI" panose="020B0502040204020203" pitchFamily="34" charset="0"/>
              <a:cs typeface="Segoe UI" panose="020B0502040204020203" pitchFamily="34" charset="0"/>
            </a:endParaRPr>
          </a:p>
          <a:p>
            <a:pPr>
              <a:lnSpc>
                <a:spcPct val="107000"/>
              </a:lnSpc>
              <a:spcAft>
                <a:spcPts val="800"/>
              </a:spcAft>
            </a:pPr>
            <a:r>
              <a:rPr lang="en-US" sz="1600"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Senior </a:t>
            </a:r>
            <a:r>
              <a:rPr lang="en-US" sz="1600" dirty="0">
                <a:solidFill>
                  <a:srgbClr val="000000"/>
                </a:solidFill>
                <a:latin typeface="Segoe UI" panose="020B0502040204020203" pitchFamily="34" charset="0"/>
                <a:ea typeface="Segoe UI" panose="020B0502040204020203" pitchFamily="34" charset="0"/>
                <a:cs typeface="Segoe UI" panose="020B0502040204020203" pitchFamily="34" charset="0"/>
              </a:rPr>
              <a:t>Technical Project Manager</a:t>
            </a:r>
            <a:br>
              <a:rPr lang="en-US" sz="1600" dirty="0">
                <a:solidFill>
                  <a:srgbClr val="000000"/>
                </a:solidFill>
                <a:latin typeface="Segoe UI" panose="020B0502040204020203" pitchFamily="34" charset="0"/>
                <a:ea typeface="Segoe UI" panose="020B0502040204020203" pitchFamily="34" charset="0"/>
                <a:cs typeface="Segoe UI" panose="020B0502040204020203" pitchFamily="34" charset="0"/>
              </a:rPr>
            </a:br>
            <a:r>
              <a:rPr lang="en-US" sz="1600" dirty="0">
                <a:solidFill>
                  <a:srgbClr val="000000"/>
                </a:solidFill>
                <a:latin typeface="Segoe UI" panose="020B0502040204020203" pitchFamily="34" charset="0"/>
                <a:ea typeface="Segoe UI" panose="020B0502040204020203" pitchFamily="34" charset="0"/>
                <a:cs typeface="Segoe UI" panose="020B0502040204020203" pitchFamily="34" charset="0"/>
              </a:rPr>
              <a:t>St James Court, St James Parade, Bristol BS1 3LH</a:t>
            </a:r>
            <a:r>
              <a:rPr lang="en-US" sz="1600" dirty="0">
                <a:latin typeface="Segoe UI" panose="020B0502040204020203" pitchFamily="34" charset="0"/>
                <a:ea typeface="Segoe UI" panose="020B0502040204020203" pitchFamily="34" charset="0"/>
                <a:cs typeface="Segoe UI" panose="020B0502040204020203" pitchFamily="34" charset="0"/>
              </a:rPr>
              <a:t> </a:t>
            </a:r>
            <a:endParaRPr lang="de-DE" sz="1600" dirty="0">
              <a:latin typeface="Segoe UI" panose="020B0502040204020203" pitchFamily="34" charset="0"/>
              <a:ea typeface="Segoe UI" panose="020B0502040204020203" pitchFamily="34" charset="0"/>
              <a:cs typeface="Segoe UI" panose="020B0502040204020203" pitchFamily="34" charset="0"/>
            </a:endParaRPr>
          </a:p>
          <a:p>
            <a:pPr>
              <a:lnSpc>
                <a:spcPct val="107000"/>
              </a:lnSpc>
              <a:spcAft>
                <a:spcPts val="800"/>
              </a:spcAft>
            </a:pPr>
            <a:r>
              <a:rPr lang="en-US" sz="1600"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UK</a:t>
            </a:r>
          </a:p>
          <a:p>
            <a:pPr>
              <a:lnSpc>
                <a:spcPct val="107000"/>
              </a:lnSpc>
              <a:spcAft>
                <a:spcPts val="800"/>
              </a:spcAft>
            </a:pPr>
            <a:r>
              <a:rPr lang="de-DE" sz="1600" dirty="0">
                <a:latin typeface="Segoe UI" panose="020B0502040204020203" pitchFamily="34" charset="0"/>
                <a:ea typeface="Segoe UI" panose="020B0502040204020203" pitchFamily="34" charset="0"/>
                <a:cs typeface="Segoe UI" panose="020B0502040204020203" pitchFamily="34" charset="0"/>
                <a:hlinkClick r:id="rId3" tooltip="Opens internal link in current window"/>
              </a:rPr>
              <a:t>info@thermos-project.eu</a:t>
            </a:r>
            <a:endParaRPr lang="de-DE" sz="1600" dirty="0">
              <a:effectLst/>
              <a:latin typeface="Segoe UI" panose="020B0502040204020203" pitchFamily="34" charset="0"/>
              <a:ea typeface="Segoe UI" panose="020B0502040204020203" pitchFamily="34" charset="0"/>
              <a:cs typeface="Segoe UI" panose="020B0502040204020203" pitchFamily="34" charset="0"/>
            </a:endParaRPr>
          </a:p>
        </p:txBody>
      </p:sp>
      <p:sp>
        <p:nvSpPr>
          <p:cNvPr id="5" name="Rechteck 4"/>
          <p:cNvSpPr/>
          <p:nvPr/>
        </p:nvSpPr>
        <p:spPr>
          <a:xfrm>
            <a:off x="467544" y="2060848"/>
            <a:ext cx="8208912" cy="2282484"/>
          </a:xfrm>
          <a:prstGeom prst="rect">
            <a:avLst/>
          </a:prstGeom>
        </p:spPr>
        <p:txBody>
          <a:bodyPr wrap="square">
            <a:spAutoFit/>
          </a:bodyPr>
          <a:lstStyle/>
          <a:p>
            <a:pPr algn="just">
              <a:lnSpc>
                <a:spcPct val="107000"/>
              </a:lnSpc>
              <a:spcAft>
                <a:spcPts val="1800"/>
              </a:spcAft>
            </a:pPr>
            <a:r>
              <a:rPr lang="pt-PT" dirty="0">
                <a:solidFill>
                  <a:srgbClr val="000000"/>
                </a:solidFill>
                <a:latin typeface="Segoe UI" panose="020B0502040204020203" pitchFamily="34" charset="0"/>
                <a:ea typeface="Segoe UI" panose="020B0502040204020203" pitchFamily="34" charset="0"/>
                <a:cs typeface="Segoe UI" panose="020B0502040204020203" pitchFamily="34" charset="0"/>
              </a:rPr>
              <a:t>Por </a:t>
            </a:r>
            <a:r>
              <a:rPr lang="pt-PT"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defeito, </a:t>
            </a:r>
            <a:r>
              <a:rPr lang="pt-PT" dirty="0">
                <a:solidFill>
                  <a:srgbClr val="000000"/>
                </a:solidFill>
                <a:latin typeface="Segoe UI" panose="020B0502040204020203" pitchFamily="34" charset="0"/>
                <a:ea typeface="Segoe UI" panose="020B0502040204020203" pitchFamily="34" charset="0"/>
                <a:cs typeface="Segoe UI" panose="020B0502040204020203" pitchFamily="34" charset="0"/>
              </a:rPr>
              <a:t>o modelo de </a:t>
            </a:r>
            <a:r>
              <a:rPr lang="pt-PT"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procura </a:t>
            </a:r>
            <a:r>
              <a:rPr lang="pt-PT" dirty="0">
                <a:solidFill>
                  <a:srgbClr val="000000"/>
                </a:solidFill>
                <a:latin typeface="Segoe UI" panose="020B0502040204020203" pitchFamily="34" charset="0"/>
                <a:ea typeface="Segoe UI" panose="020B0502040204020203" pitchFamily="34" charset="0"/>
                <a:cs typeface="Segoe UI" panose="020B0502040204020203" pitchFamily="34" charset="0"/>
              </a:rPr>
              <a:t>de calor do THERMOS </a:t>
            </a:r>
            <a:r>
              <a:rPr lang="pt-PT"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deriva as </a:t>
            </a:r>
            <a:r>
              <a:rPr lang="pt-PT" dirty="0">
                <a:solidFill>
                  <a:srgbClr val="000000"/>
                </a:solidFill>
                <a:latin typeface="Segoe UI" panose="020B0502040204020203" pitchFamily="34" charset="0"/>
                <a:ea typeface="Segoe UI" panose="020B0502040204020203" pitchFamily="34" charset="0"/>
                <a:cs typeface="Segoe UI" panose="020B0502040204020203" pitchFamily="34" charset="0"/>
              </a:rPr>
              <a:t>estimativas </a:t>
            </a:r>
            <a:r>
              <a:rPr lang="pt-PT"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da procura </a:t>
            </a:r>
            <a:r>
              <a:rPr lang="pt-PT" dirty="0">
                <a:solidFill>
                  <a:srgbClr val="000000"/>
                </a:solidFill>
                <a:latin typeface="Segoe UI" panose="020B0502040204020203" pitchFamily="34" charset="0"/>
                <a:ea typeface="Segoe UI" panose="020B0502040204020203" pitchFamily="34" charset="0"/>
                <a:cs typeface="Segoe UI" panose="020B0502040204020203" pitchFamily="34" charset="0"/>
              </a:rPr>
              <a:t>usando polígonos de construção do </a:t>
            </a:r>
            <a:r>
              <a:rPr lang="pt-PT" i="1" dirty="0" err="1" smtClean="0">
                <a:solidFill>
                  <a:srgbClr val="000000"/>
                </a:solidFill>
                <a:latin typeface="Segoe UI" panose="020B0502040204020203" pitchFamily="34" charset="0"/>
                <a:ea typeface="Segoe UI" panose="020B0502040204020203" pitchFamily="34" charset="0"/>
                <a:cs typeface="Segoe UI" panose="020B0502040204020203" pitchFamily="34" charset="0"/>
              </a:rPr>
              <a:t>OpenStreetMap</a:t>
            </a:r>
            <a:r>
              <a:rPr lang="en-US"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pt-PT" dirty="0">
                <a:solidFill>
                  <a:srgbClr val="000000"/>
                </a:solidFill>
                <a:latin typeface="Segoe UI" panose="020B0502040204020203" pitchFamily="34" charset="0"/>
                <a:ea typeface="Segoe UI" panose="020B0502040204020203" pitchFamily="34" charset="0"/>
                <a:cs typeface="Segoe UI" panose="020B0502040204020203" pitchFamily="34" charset="0"/>
              </a:rPr>
              <a:t>Os dados foram comparados com a </a:t>
            </a:r>
            <a:r>
              <a:rPr lang="pt-PT"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procura </a:t>
            </a:r>
            <a:r>
              <a:rPr lang="pt-PT" dirty="0">
                <a:solidFill>
                  <a:srgbClr val="000000"/>
                </a:solidFill>
                <a:latin typeface="Segoe UI" panose="020B0502040204020203" pitchFamily="34" charset="0"/>
                <a:ea typeface="Segoe UI" panose="020B0502040204020203" pitchFamily="34" charset="0"/>
                <a:cs typeface="Segoe UI" panose="020B0502040204020203" pitchFamily="34" charset="0"/>
              </a:rPr>
              <a:t>real de calor de cerca de 30.000 edifícios em Copenhague, DK.</a:t>
            </a:r>
            <a:r>
              <a:rPr lang="en-US"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 </a:t>
            </a:r>
          </a:p>
          <a:p>
            <a:pPr>
              <a:lnSpc>
                <a:spcPct val="107000"/>
              </a:lnSpc>
            </a:pPr>
            <a:endParaRPr lang="en-US" sz="1100" dirty="0" smtClean="0">
              <a:solidFill>
                <a:srgbClr val="000000"/>
              </a:solidFill>
              <a:latin typeface="Segoe UI" panose="020B0502040204020203" pitchFamily="34" charset="0"/>
              <a:ea typeface="Segoe UI" panose="020B0502040204020203" pitchFamily="34" charset="0"/>
              <a:cs typeface="Segoe UI" panose="020B0502040204020203" pitchFamily="34" charset="0"/>
            </a:endParaRPr>
          </a:p>
          <a:p>
            <a:pPr>
              <a:lnSpc>
                <a:spcPct val="107000"/>
              </a:lnSpc>
              <a:spcAft>
                <a:spcPts val="1800"/>
              </a:spcAft>
            </a:pPr>
            <a:r>
              <a:rPr lang="en-US"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THERMOS </a:t>
            </a:r>
            <a:r>
              <a:rPr lang="en-US" dirty="0" err="1" smtClean="0">
                <a:solidFill>
                  <a:srgbClr val="000000"/>
                </a:solidFill>
                <a:latin typeface="Segoe UI" panose="020B0502040204020203" pitchFamily="34" charset="0"/>
                <a:ea typeface="Segoe UI" panose="020B0502040204020203" pitchFamily="34" charset="0"/>
                <a:cs typeface="Segoe UI" panose="020B0502040204020203" pitchFamily="34" charset="0"/>
              </a:rPr>
              <a:t>pode</a:t>
            </a:r>
            <a:r>
              <a:rPr lang="en-US"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dirty="0" err="1" smtClean="0">
                <a:solidFill>
                  <a:srgbClr val="000000"/>
                </a:solidFill>
                <a:latin typeface="Segoe UI" panose="020B0502040204020203" pitchFamily="34" charset="0"/>
                <a:ea typeface="Segoe UI" panose="020B0502040204020203" pitchFamily="34" charset="0"/>
                <a:cs typeface="Segoe UI" panose="020B0502040204020203" pitchFamily="34" charset="0"/>
              </a:rPr>
              <a:t>ser</a:t>
            </a:r>
            <a:r>
              <a:rPr lang="en-US"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en-US" dirty="0" err="1" smtClean="0">
                <a:solidFill>
                  <a:srgbClr val="000000"/>
                </a:solidFill>
                <a:latin typeface="Segoe UI" panose="020B0502040204020203" pitchFamily="34" charset="0"/>
                <a:ea typeface="Segoe UI" panose="020B0502040204020203" pitchFamily="34" charset="0"/>
                <a:cs typeface="Segoe UI" panose="020B0502040204020203" pitchFamily="34" charset="0"/>
              </a:rPr>
              <a:t>aplicado</a:t>
            </a:r>
            <a:r>
              <a:rPr lang="en-US"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 </a:t>
            </a:r>
            <a:r>
              <a:rPr lang="pt-PT" dirty="0">
                <a:solidFill>
                  <a:srgbClr val="000000"/>
                </a:solidFill>
                <a:latin typeface="Segoe UI" panose="020B0502040204020203" pitchFamily="34" charset="0"/>
                <a:ea typeface="Segoe UI" panose="020B0502040204020203" pitchFamily="34" charset="0"/>
                <a:cs typeface="Segoe UI" panose="020B0502040204020203" pitchFamily="34" charset="0"/>
              </a:rPr>
              <a:t>a qualquer área </a:t>
            </a:r>
            <a:r>
              <a:rPr lang="pt-PT"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em que </a:t>
            </a:r>
            <a:r>
              <a:rPr lang="pt-PT" dirty="0">
                <a:solidFill>
                  <a:srgbClr val="000000"/>
                </a:solidFill>
                <a:latin typeface="Segoe UI" panose="020B0502040204020203" pitchFamily="34" charset="0"/>
                <a:ea typeface="Segoe UI" panose="020B0502040204020203" pitchFamily="34" charset="0"/>
                <a:cs typeface="Segoe UI" panose="020B0502040204020203" pitchFamily="34" charset="0"/>
              </a:rPr>
              <a:t>estejam </a:t>
            </a:r>
            <a:r>
              <a:rPr lang="pt-PT"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disponíveis os </a:t>
            </a:r>
            <a:r>
              <a:rPr lang="pt-PT" dirty="0">
                <a:solidFill>
                  <a:srgbClr val="000000"/>
                </a:solidFill>
                <a:latin typeface="Segoe UI" panose="020B0502040204020203" pitchFamily="34" charset="0"/>
                <a:ea typeface="Segoe UI" panose="020B0502040204020203" pitchFamily="34" charset="0"/>
                <a:cs typeface="Segoe UI" panose="020B0502040204020203" pitchFamily="34" charset="0"/>
              </a:rPr>
              <a:t>dados do </a:t>
            </a:r>
            <a:r>
              <a:rPr lang="pt-PT" i="1" dirty="0" err="1">
                <a:solidFill>
                  <a:srgbClr val="000000"/>
                </a:solidFill>
                <a:latin typeface="Segoe UI" panose="020B0502040204020203" pitchFamily="34" charset="0"/>
                <a:ea typeface="Segoe UI" panose="020B0502040204020203" pitchFamily="34" charset="0"/>
                <a:cs typeface="Segoe UI" panose="020B0502040204020203" pitchFamily="34" charset="0"/>
              </a:rPr>
              <a:t>OpenStreetMap</a:t>
            </a:r>
            <a:r>
              <a:rPr lang="pt-PT" dirty="0">
                <a:solidFill>
                  <a:srgbClr val="000000"/>
                </a:solidFill>
                <a:latin typeface="Segoe UI" panose="020B0502040204020203" pitchFamily="34" charset="0"/>
                <a:ea typeface="Segoe UI" panose="020B0502040204020203" pitchFamily="34" charset="0"/>
                <a:cs typeface="Segoe UI" panose="020B0502040204020203" pitchFamily="34" charset="0"/>
              </a:rPr>
              <a:t> ou </a:t>
            </a:r>
            <a:r>
              <a:rPr lang="pt-PT"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SIG.</a:t>
            </a:r>
            <a:endParaRPr lang="en-US" dirty="0">
              <a:solidFill>
                <a:srgbClr val="000000"/>
              </a:solidFill>
              <a:latin typeface="Segoe UI" panose="020B0502040204020203" pitchFamily="34" charset="0"/>
              <a:ea typeface="Segoe UI" panose="020B0502040204020203" pitchFamily="34" charset="0"/>
              <a:cs typeface="Segoe UI" panose="020B0502040204020203" pitchFamily="34" charset="0"/>
            </a:endParaRPr>
          </a:p>
        </p:txBody>
      </p:sp>
      <p:sp>
        <p:nvSpPr>
          <p:cNvPr id="7" name="Textfeld 6"/>
          <p:cNvSpPr txBox="1"/>
          <p:nvPr/>
        </p:nvSpPr>
        <p:spPr>
          <a:xfrm>
            <a:off x="323528" y="1196752"/>
            <a:ext cx="8568952" cy="584775"/>
          </a:xfrm>
          <a:prstGeom prst="rect">
            <a:avLst/>
          </a:prstGeom>
          <a:noFill/>
        </p:spPr>
        <p:txBody>
          <a:bodyPr wrap="square" rtlCol="0">
            <a:spAutoFit/>
          </a:bodyPr>
          <a:lstStyle/>
          <a:p>
            <a:pPr algn="ctr"/>
            <a:r>
              <a:rPr lang="en-US" sz="3200" b="1"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Validação de dados e âmbito de utilização</a:t>
            </a:r>
            <a:endParaRPr lang="de-DE" sz="2800" b="1" dirty="0"/>
          </a:p>
        </p:txBody>
      </p:sp>
    </p:spTree>
    <p:extLst>
      <p:ext uri="{BB962C8B-B14F-4D97-AF65-F5344CB8AC3E}">
        <p14:creationId xmlns:p14="http://schemas.microsoft.com/office/powerpoint/2010/main" val="16035942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245" y="2427171"/>
            <a:ext cx="1368152" cy="963317"/>
          </a:xfrm>
          <a:prstGeom prst="rect">
            <a:avLst/>
          </a:prstGeom>
        </p:spPr>
      </p:pic>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7255" y="2679924"/>
            <a:ext cx="1130462" cy="649533"/>
          </a:xfrm>
          <a:prstGeom prst="rect">
            <a:avLst/>
          </a:prstGeom>
        </p:spPr>
      </p:pic>
      <p:pic>
        <p:nvPicPr>
          <p:cNvPr id="10" name="Grafik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20397" y="2480778"/>
            <a:ext cx="1492363" cy="877050"/>
          </a:xfrm>
          <a:prstGeom prst="rect">
            <a:avLst/>
          </a:prstGeom>
        </p:spPr>
      </p:pic>
      <p:pic>
        <p:nvPicPr>
          <p:cNvPr id="11" name="Grafik 10"/>
          <p:cNvPicPr>
            <a:picLocks noChangeAspect="1"/>
          </p:cNvPicPr>
          <p:nvPr/>
        </p:nvPicPr>
        <p:blipFill rotWithShape="1">
          <a:blip r:embed="rId6" cstate="print">
            <a:extLst>
              <a:ext uri="{28A0092B-C50C-407E-A947-70E740481C1C}">
                <a14:useLocalDpi xmlns:a14="http://schemas.microsoft.com/office/drawing/2010/main" val="0"/>
              </a:ext>
            </a:extLst>
          </a:blip>
          <a:srcRect l="16077" t="24505" r="12892" b="25258"/>
          <a:stretch/>
        </p:blipFill>
        <p:spPr>
          <a:xfrm>
            <a:off x="3132565" y="2563488"/>
            <a:ext cx="1562770" cy="781385"/>
          </a:xfrm>
          <a:prstGeom prst="rect">
            <a:avLst/>
          </a:prstGeom>
        </p:spPr>
      </p:pic>
      <p:pic>
        <p:nvPicPr>
          <p:cNvPr id="12" name="Grafik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77400" y="4616412"/>
            <a:ext cx="1775089" cy="750122"/>
          </a:xfrm>
          <a:prstGeom prst="rect">
            <a:avLst/>
          </a:prstGeom>
        </p:spPr>
      </p:pic>
      <p:pic>
        <p:nvPicPr>
          <p:cNvPr id="15" name="Grafik 14"/>
          <p:cNvPicPr>
            <a:picLocks noChangeAspect="1"/>
          </p:cNvPicPr>
          <p:nvPr/>
        </p:nvPicPr>
        <p:blipFill>
          <a:blip r:embed="rId8"/>
          <a:stretch>
            <a:fillRect/>
          </a:stretch>
        </p:blipFill>
        <p:spPr>
          <a:xfrm>
            <a:off x="4745780" y="2480778"/>
            <a:ext cx="1339113" cy="878107"/>
          </a:xfrm>
          <a:prstGeom prst="rect">
            <a:avLst/>
          </a:prstGeom>
        </p:spPr>
      </p:pic>
      <p:pic>
        <p:nvPicPr>
          <p:cNvPr id="16" name="Grafik 15"/>
          <p:cNvPicPr>
            <a:picLocks noChangeAspect="1"/>
          </p:cNvPicPr>
          <p:nvPr/>
        </p:nvPicPr>
        <p:blipFill>
          <a:blip r:embed="rId9"/>
          <a:stretch>
            <a:fillRect/>
          </a:stretch>
        </p:blipFill>
        <p:spPr>
          <a:xfrm>
            <a:off x="7813085" y="2326576"/>
            <a:ext cx="1027857" cy="1164508"/>
          </a:xfrm>
          <a:prstGeom prst="rect">
            <a:avLst/>
          </a:prstGeom>
        </p:spPr>
      </p:pic>
      <p:pic>
        <p:nvPicPr>
          <p:cNvPr id="17" name="Grafik 16"/>
          <p:cNvPicPr>
            <a:picLocks noChangeAspect="1"/>
          </p:cNvPicPr>
          <p:nvPr/>
        </p:nvPicPr>
        <p:blipFill>
          <a:blip r:embed="rId10"/>
          <a:stretch>
            <a:fillRect/>
          </a:stretch>
        </p:blipFill>
        <p:spPr>
          <a:xfrm>
            <a:off x="5054122" y="3833029"/>
            <a:ext cx="1822859" cy="580528"/>
          </a:xfrm>
          <a:prstGeom prst="rect">
            <a:avLst/>
          </a:prstGeom>
        </p:spPr>
      </p:pic>
      <p:pic>
        <p:nvPicPr>
          <p:cNvPr id="18" name="Grafik 17"/>
          <p:cNvPicPr>
            <a:picLocks noChangeAspect="1"/>
          </p:cNvPicPr>
          <p:nvPr/>
        </p:nvPicPr>
        <p:blipFill>
          <a:blip r:embed="rId11"/>
          <a:stretch>
            <a:fillRect/>
          </a:stretch>
        </p:blipFill>
        <p:spPr>
          <a:xfrm>
            <a:off x="1783050" y="3642752"/>
            <a:ext cx="1352380" cy="879774"/>
          </a:xfrm>
          <a:prstGeom prst="rect">
            <a:avLst/>
          </a:prstGeom>
        </p:spPr>
      </p:pic>
      <p:pic>
        <p:nvPicPr>
          <p:cNvPr id="22" name="Grafik 21"/>
          <p:cNvPicPr>
            <a:picLocks noChangeAspect="1"/>
          </p:cNvPicPr>
          <p:nvPr/>
        </p:nvPicPr>
        <p:blipFill>
          <a:blip r:embed="rId12"/>
          <a:stretch>
            <a:fillRect/>
          </a:stretch>
        </p:blipFill>
        <p:spPr>
          <a:xfrm>
            <a:off x="7237021" y="3731468"/>
            <a:ext cx="1491500" cy="682089"/>
          </a:xfrm>
          <a:prstGeom prst="rect">
            <a:avLst/>
          </a:prstGeom>
        </p:spPr>
      </p:pic>
      <p:pic>
        <p:nvPicPr>
          <p:cNvPr id="23" name="Grafik 2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08661" y="5196558"/>
            <a:ext cx="2222717" cy="168388"/>
          </a:xfrm>
          <a:prstGeom prst="rect">
            <a:avLst/>
          </a:prstGeom>
        </p:spPr>
      </p:pic>
      <p:pic>
        <p:nvPicPr>
          <p:cNvPr id="24" name="Grafik 2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05619" y="5103997"/>
            <a:ext cx="1570794" cy="259975"/>
          </a:xfrm>
          <a:prstGeom prst="rect">
            <a:avLst/>
          </a:prstGeom>
        </p:spPr>
      </p:pic>
      <p:pic>
        <p:nvPicPr>
          <p:cNvPr id="25" name="Grafik 24"/>
          <p:cNvPicPr>
            <a:picLocks noChangeAspect="1"/>
          </p:cNvPicPr>
          <p:nvPr/>
        </p:nvPicPr>
        <p:blipFill>
          <a:blip r:embed="rId15"/>
          <a:stretch>
            <a:fillRect/>
          </a:stretch>
        </p:blipFill>
        <p:spPr>
          <a:xfrm>
            <a:off x="3633472" y="3660012"/>
            <a:ext cx="939253" cy="926561"/>
          </a:xfrm>
          <a:prstGeom prst="rect">
            <a:avLst/>
          </a:prstGeom>
        </p:spPr>
      </p:pic>
      <p:pic>
        <p:nvPicPr>
          <p:cNvPr id="26" name="Grafik 2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05728" y="3560898"/>
            <a:ext cx="531975" cy="974503"/>
          </a:xfrm>
          <a:prstGeom prst="rect">
            <a:avLst/>
          </a:prstGeom>
        </p:spPr>
      </p:pic>
      <p:pic>
        <p:nvPicPr>
          <p:cNvPr id="28" name="Grafik 27"/>
          <p:cNvPicPr>
            <a:picLocks noChangeAspect="1"/>
          </p:cNvPicPr>
          <p:nvPr/>
        </p:nvPicPr>
        <p:blipFill>
          <a:blip r:embed="rId17"/>
          <a:stretch>
            <a:fillRect/>
          </a:stretch>
        </p:blipFill>
        <p:spPr>
          <a:xfrm>
            <a:off x="2604748" y="5121984"/>
            <a:ext cx="1199857" cy="241988"/>
          </a:xfrm>
          <a:prstGeom prst="rect">
            <a:avLst/>
          </a:prstGeom>
        </p:spPr>
      </p:pic>
      <p:pic>
        <p:nvPicPr>
          <p:cNvPr id="31" name="Grafik 3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814020" y="5819565"/>
            <a:ext cx="461836" cy="891606"/>
          </a:xfrm>
          <a:prstGeom prst="rect">
            <a:avLst/>
          </a:prstGeom>
        </p:spPr>
      </p:pic>
      <p:sp>
        <p:nvSpPr>
          <p:cNvPr id="18432" name="Textfeld 18431"/>
          <p:cNvSpPr txBox="1"/>
          <p:nvPr/>
        </p:nvSpPr>
        <p:spPr>
          <a:xfrm>
            <a:off x="887518" y="5808457"/>
            <a:ext cx="1634035" cy="307777"/>
          </a:xfrm>
          <a:prstGeom prst="rect">
            <a:avLst/>
          </a:prstGeom>
          <a:noFill/>
        </p:spPr>
        <p:txBody>
          <a:bodyPr wrap="square" rtlCol="0">
            <a:spAutoFit/>
          </a:bodyPr>
          <a:lstStyle/>
          <a:p>
            <a:r>
              <a:rPr lang="de-DE" sz="1400" dirty="0" err="1" smtClean="0">
                <a:latin typeface="Segoe UI" panose="020B0502040204020203" pitchFamily="34" charset="0"/>
                <a:ea typeface="Segoe UI" panose="020B0502040204020203" pitchFamily="34" charset="0"/>
                <a:cs typeface="Segoe UI" panose="020B0502040204020203" pitchFamily="34" charset="0"/>
              </a:rPr>
              <a:t>Supported</a:t>
            </a:r>
            <a:r>
              <a:rPr lang="de-DE" sz="1400" dirty="0" smtClean="0">
                <a:latin typeface="Segoe UI" panose="020B0502040204020203" pitchFamily="34" charset="0"/>
                <a:ea typeface="Segoe UI" panose="020B0502040204020203" pitchFamily="34" charset="0"/>
                <a:cs typeface="Segoe UI" panose="020B0502040204020203" pitchFamily="34" charset="0"/>
              </a:rPr>
              <a:t> </a:t>
            </a:r>
            <a:r>
              <a:rPr lang="de-DE" sz="1400" dirty="0" err="1" smtClean="0">
                <a:latin typeface="Segoe UI" panose="020B0502040204020203" pitchFamily="34" charset="0"/>
                <a:ea typeface="Segoe UI" panose="020B0502040204020203" pitchFamily="34" charset="0"/>
                <a:cs typeface="Segoe UI" panose="020B0502040204020203" pitchFamily="34" charset="0"/>
              </a:rPr>
              <a:t>by</a:t>
            </a:r>
            <a:r>
              <a:rPr lang="de-DE" sz="1400" dirty="0" smtClean="0">
                <a:latin typeface="Segoe UI" panose="020B0502040204020203" pitchFamily="34" charset="0"/>
                <a:ea typeface="Segoe UI" panose="020B0502040204020203" pitchFamily="34" charset="0"/>
                <a:cs typeface="Segoe UI" panose="020B0502040204020203" pitchFamily="34" charset="0"/>
              </a:rPr>
              <a:t>: </a:t>
            </a:r>
            <a:endParaRPr lang="de-DE" sz="1400" dirty="0">
              <a:latin typeface="Segoe UI" panose="020B0502040204020203" pitchFamily="34" charset="0"/>
              <a:ea typeface="Segoe UI" panose="020B0502040204020203" pitchFamily="34" charset="0"/>
              <a:cs typeface="Segoe UI" panose="020B0502040204020203" pitchFamily="34" charset="0"/>
            </a:endParaRPr>
          </a:p>
        </p:txBody>
      </p:sp>
      <p:sp>
        <p:nvSpPr>
          <p:cNvPr id="18433" name="Textfeld 18432"/>
          <p:cNvSpPr txBox="1"/>
          <p:nvPr/>
        </p:nvSpPr>
        <p:spPr>
          <a:xfrm>
            <a:off x="5352014" y="5814238"/>
            <a:ext cx="1965622" cy="307777"/>
          </a:xfrm>
          <a:prstGeom prst="rect">
            <a:avLst/>
          </a:prstGeom>
          <a:noFill/>
        </p:spPr>
        <p:txBody>
          <a:bodyPr wrap="square" rtlCol="0">
            <a:spAutoFit/>
          </a:bodyPr>
          <a:lstStyle/>
          <a:p>
            <a:r>
              <a:rPr lang="en-GB" sz="1400" dirty="0" smtClean="0">
                <a:latin typeface="Segoe UI" panose="020B0502040204020203" pitchFamily="34" charset="0"/>
                <a:ea typeface="Segoe UI" panose="020B0502040204020203" pitchFamily="34" charset="0"/>
                <a:cs typeface="Segoe UI" panose="020B0502040204020203" pitchFamily="34" charset="0"/>
              </a:rPr>
              <a:t>Funded</a:t>
            </a:r>
            <a:r>
              <a:rPr lang="de-DE" sz="1400" dirty="0" smtClean="0">
                <a:latin typeface="Segoe UI" panose="020B0502040204020203" pitchFamily="34" charset="0"/>
                <a:ea typeface="Segoe UI" panose="020B0502040204020203" pitchFamily="34" charset="0"/>
                <a:cs typeface="Segoe UI" panose="020B0502040204020203" pitchFamily="34" charset="0"/>
              </a:rPr>
              <a:t> </a:t>
            </a:r>
            <a:r>
              <a:rPr lang="de-DE" sz="1400" dirty="0" err="1" smtClean="0">
                <a:latin typeface="Segoe UI" panose="020B0502040204020203" pitchFamily="34" charset="0"/>
                <a:ea typeface="Segoe UI" panose="020B0502040204020203" pitchFamily="34" charset="0"/>
                <a:cs typeface="Segoe UI" panose="020B0502040204020203" pitchFamily="34" charset="0"/>
              </a:rPr>
              <a:t>by</a:t>
            </a:r>
            <a:r>
              <a:rPr lang="de-DE" sz="1400" dirty="0" smtClean="0">
                <a:latin typeface="Segoe UI" panose="020B0502040204020203" pitchFamily="34" charset="0"/>
                <a:ea typeface="Segoe UI" panose="020B0502040204020203" pitchFamily="34" charset="0"/>
                <a:cs typeface="Segoe UI" panose="020B0502040204020203" pitchFamily="34" charset="0"/>
              </a:rPr>
              <a:t>:</a:t>
            </a:r>
            <a:endParaRPr lang="de-DE" sz="1400" dirty="0">
              <a:latin typeface="Segoe UI" panose="020B0502040204020203" pitchFamily="34" charset="0"/>
              <a:ea typeface="Segoe UI" panose="020B0502040204020203" pitchFamily="34" charset="0"/>
              <a:cs typeface="Segoe UI" panose="020B0502040204020203" pitchFamily="34" charset="0"/>
            </a:endParaRPr>
          </a:p>
        </p:txBody>
      </p:sp>
      <p:pic>
        <p:nvPicPr>
          <p:cNvPr id="18436" name="Grafik 18435"/>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086544" y="5815826"/>
            <a:ext cx="929766" cy="618717"/>
          </a:xfrm>
          <a:prstGeom prst="rect">
            <a:avLst/>
          </a:prstGeom>
        </p:spPr>
      </p:pic>
      <p:sp>
        <p:nvSpPr>
          <p:cNvPr id="29" name="Title 1"/>
          <p:cNvSpPr txBox="1">
            <a:spLocks/>
          </p:cNvSpPr>
          <p:nvPr/>
        </p:nvSpPr>
        <p:spPr bwMode="auto">
          <a:xfrm>
            <a:off x="416098" y="933280"/>
            <a:ext cx="8359985" cy="135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kern="1200">
                <a:solidFill>
                  <a:schemeClr val="tx1"/>
                </a:solidFill>
                <a:latin typeface="Segoe UI" pitchFamily="34" charset="0"/>
                <a:ea typeface="Segoe UI" pitchFamily="34" charset="0"/>
                <a:cs typeface="Segoe UI" pitchFamily="34" charset="0"/>
              </a:defRPr>
            </a:lvl1pPr>
            <a:lvl2pPr algn="ctr" rtl="0" eaLnBrk="0" fontAlgn="base" hangingPunct="0">
              <a:spcBef>
                <a:spcPct val="0"/>
              </a:spcBef>
              <a:spcAft>
                <a:spcPct val="0"/>
              </a:spcAft>
              <a:defRPr sz="4400">
                <a:solidFill>
                  <a:schemeClr val="tx1"/>
                </a:solidFill>
                <a:latin typeface="Segoe UI" pitchFamily="34" charset="0"/>
                <a:cs typeface="Segoe UI" pitchFamily="34" charset="0"/>
              </a:defRPr>
            </a:lvl2pPr>
            <a:lvl3pPr algn="ctr" rtl="0" eaLnBrk="0" fontAlgn="base" hangingPunct="0">
              <a:spcBef>
                <a:spcPct val="0"/>
              </a:spcBef>
              <a:spcAft>
                <a:spcPct val="0"/>
              </a:spcAft>
              <a:defRPr sz="4400">
                <a:solidFill>
                  <a:schemeClr val="tx1"/>
                </a:solidFill>
                <a:latin typeface="Segoe UI" pitchFamily="34" charset="0"/>
                <a:cs typeface="Segoe UI" pitchFamily="34" charset="0"/>
              </a:defRPr>
            </a:lvl3pPr>
            <a:lvl4pPr algn="ctr" rtl="0" eaLnBrk="0" fontAlgn="base" hangingPunct="0">
              <a:spcBef>
                <a:spcPct val="0"/>
              </a:spcBef>
              <a:spcAft>
                <a:spcPct val="0"/>
              </a:spcAft>
              <a:defRPr sz="4400">
                <a:solidFill>
                  <a:schemeClr val="tx1"/>
                </a:solidFill>
                <a:latin typeface="Segoe UI" pitchFamily="34" charset="0"/>
                <a:cs typeface="Segoe UI" pitchFamily="34" charset="0"/>
              </a:defRPr>
            </a:lvl4pPr>
            <a:lvl5pPr algn="ctr" rtl="0" eaLnBrk="0" fontAlgn="base" hangingPunct="0">
              <a:spcBef>
                <a:spcPct val="0"/>
              </a:spcBef>
              <a:spcAft>
                <a:spcPct val="0"/>
              </a:spcAft>
              <a:defRPr sz="4400">
                <a:solidFill>
                  <a:schemeClr val="tx1"/>
                </a:solidFill>
                <a:latin typeface="Segoe UI" pitchFamily="34" charset="0"/>
                <a:cs typeface="Segoe UI" pitchFamily="34" charset="0"/>
              </a:defRPr>
            </a:lvl5pPr>
            <a:lvl6pPr marL="457200" algn="ctr" rtl="0" fontAlgn="base">
              <a:spcBef>
                <a:spcPct val="0"/>
              </a:spcBef>
              <a:spcAft>
                <a:spcPct val="0"/>
              </a:spcAft>
              <a:defRPr sz="4400">
                <a:solidFill>
                  <a:schemeClr val="tx1"/>
                </a:solidFill>
                <a:latin typeface="Segoe UI" pitchFamily="34" charset="0"/>
                <a:cs typeface="Segoe UI" pitchFamily="34" charset="0"/>
              </a:defRPr>
            </a:lvl6pPr>
            <a:lvl7pPr marL="914400" algn="ctr" rtl="0" fontAlgn="base">
              <a:spcBef>
                <a:spcPct val="0"/>
              </a:spcBef>
              <a:spcAft>
                <a:spcPct val="0"/>
              </a:spcAft>
              <a:defRPr sz="4400">
                <a:solidFill>
                  <a:schemeClr val="tx1"/>
                </a:solidFill>
                <a:latin typeface="Segoe UI" pitchFamily="34" charset="0"/>
                <a:cs typeface="Segoe UI" pitchFamily="34" charset="0"/>
              </a:defRPr>
            </a:lvl7pPr>
            <a:lvl8pPr marL="1371600" algn="ctr" rtl="0" fontAlgn="base">
              <a:spcBef>
                <a:spcPct val="0"/>
              </a:spcBef>
              <a:spcAft>
                <a:spcPct val="0"/>
              </a:spcAft>
              <a:defRPr sz="4400">
                <a:solidFill>
                  <a:schemeClr val="tx1"/>
                </a:solidFill>
                <a:latin typeface="Segoe UI" pitchFamily="34" charset="0"/>
                <a:cs typeface="Segoe UI" pitchFamily="34" charset="0"/>
              </a:defRPr>
            </a:lvl8pPr>
            <a:lvl9pPr marL="1828800" algn="ctr" rtl="0" fontAlgn="base">
              <a:spcBef>
                <a:spcPct val="0"/>
              </a:spcBef>
              <a:spcAft>
                <a:spcPct val="0"/>
              </a:spcAft>
              <a:defRPr sz="4400">
                <a:solidFill>
                  <a:schemeClr val="tx1"/>
                </a:solidFill>
                <a:latin typeface="Segoe UI" pitchFamily="34" charset="0"/>
                <a:cs typeface="Segoe UI" pitchFamily="34" charset="0"/>
              </a:defRPr>
            </a:lvl9pPr>
          </a:lstStyle>
          <a:p>
            <a:r>
              <a:rPr lang="en-US" sz="3600" b="1" dirty="0" smtClean="0">
                <a:latin typeface="+mn-lt"/>
              </a:rPr>
              <a:t>THERMOS - </a:t>
            </a:r>
            <a:r>
              <a:rPr lang="pt-PT" sz="3600" b="1" dirty="0">
                <a:latin typeface="+mn-lt"/>
              </a:rPr>
              <a:t>Projetado por 16 parceiros, incluindo 8 cidades </a:t>
            </a:r>
            <a:r>
              <a:rPr lang="pt-PT" sz="3600" b="1" dirty="0" smtClean="0">
                <a:latin typeface="+mn-lt"/>
              </a:rPr>
              <a:t>de </a:t>
            </a:r>
            <a:r>
              <a:rPr lang="pt-PT" sz="3600" b="1" dirty="0">
                <a:latin typeface="+mn-lt"/>
              </a:rPr>
              <a:t>toda a </a:t>
            </a:r>
            <a:r>
              <a:rPr lang="pt-PT" sz="3600" b="1" dirty="0" smtClean="0">
                <a:latin typeface="+mn-lt"/>
              </a:rPr>
              <a:t>Europa</a:t>
            </a:r>
            <a:endParaRPr lang="en-US" sz="3600" b="1" dirty="0">
              <a:latin typeface="+mn-lt"/>
            </a:endParaRPr>
          </a:p>
        </p:txBody>
      </p:sp>
    </p:spTree>
    <p:extLst>
      <p:ext uri="{BB962C8B-B14F-4D97-AF65-F5344CB8AC3E}">
        <p14:creationId xmlns:p14="http://schemas.microsoft.com/office/powerpoint/2010/main" val="8689505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THERMOS pitch book 1.png"/>
          <p:cNvPicPr>
            <a:picLocks noChangeAspect="1"/>
          </p:cNvPicPr>
          <p:nvPr/>
        </p:nvPicPr>
        <p:blipFill rotWithShape="1">
          <a:blip r:embed="rId3" cstate="print"/>
          <a:srcRect l="2478" t="12444" r="3322" b="8576"/>
          <a:stretch/>
        </p:blipFill>
        <p:spPr>
          <a:xfrm>
            <a:off x="0" y="1828388"/>
            <a:ext cx="9144000" cy="3943630"/>
          </a:xfrm>
          <a:prstGeom prst="rect">
            <a:avLst/>
          </a:prstGeom>
        </p:spPr>
      </p:pic>
      <p:sp>
        <p:nvSpPr>
          <p:cNvPr id="5" name="TextBox 3"/>
          <p:cNvSpPr txBox="1"/>
          <p:nvPr/>
        </p:nvSpPr>
        <p:spPr>
          <a:xfrm>
            <a:off x="1536537" y="2555489"/>
            <a:ext cx="6057673" cy="2664296"/>
          </a:xfrm>
          <a:prstGeom prst="rect">
            <a:avLst/>
          </a:prstGeom>
          <a:gradFill flip="none" rotWithShape="1">
            <a:gsLst>
              <a:gs pos="0">
                <a:schemeClr val="accent1">
                  <a:lumMod val="20000"/>
                  <a:lumOff val="80000"/>
                  <a:shade val="30000"/>
                  <a:satMod val="115000"/>
                  <a:alpha val="28000"/>
                </a:schemeClr>
              </a:gs>
              <a:gs pos="50000">
                <a:schemeClr val="accent1">
                  <a:lumMod val="20000"/>
                  <a:lumOff val="80000"/>
                  <a:shade val="67500"/>
                  <a:satMod val="115000"/>
                </a:schemeClr>
              </a:gs>
              <a:gs pos="100000">
                <a:schemeClr val="accent1">
                  <a:lumMod val="20000"/>
                  <a:lumOff val="80000"/>
                  <a:shade val="100000"/>
                  <a:satMod val="115000"/>
                </a:schemeClr>
              </a:gs>
            </a:gsLst>
            <a:path path="circle">
              <a:fillToRect l="100000" b="100000"/>
            </a:path>
            <a:tileRect t="-100000" r="-100000"/>
          </a:gradFill>
        </p:spPr>
        <p:txBody>
          <a:bodyPr vert="horz" lIns="91440" tIns="45720" rIns="91440" bIns="45720" rtlCol="0" anchor="ctr">
            <a:normAutofit/>
          </a:bodyPr>
          <a:lstStyle>
            <a:defPPr>
              <a:defRPr lang="de-DE"/>
            </a:defPPr>
            <a:lvl1pPr algn="ctr">
              <a:spcBef>
                <a:spcPct val="0"/>
              </a:spcBef>
              <a:buNone/>
              <a:defRPr sz="6000">
                <a:latin typeface="+mj-lt"/>
                <a:ea typeface="+mj-ea"/>
                <a:cs typeface="+mj-cs"/>
              </a:defRPr>
            </a:lvl1pPr>
          </a:lstStyle>
          <a:p>
            <a:r>
              <a:rPr lang="en-GB" sz="4400" dirty="0"/>
              <a:t>5</a:t>
            </a:r>
            <a:r>
              <a:rPr lang="en-GB" sz="4400" dirty="0" smtClean="0"/>
              <a:t>. Explore o THERMOS e </a:t>
            </a:r>
            <a:r>
              <a:rPr lang="en-GB" sz="4400" dirty="0" err="1" smtClean="0"/>
              <a:t>contacte-nos</a:t>
            </a:r>
            <a:endParaRPr lang="en-GB" sz="4400" dirty="0" smtClean="0"/>
          </a:p>
        </p:txBody>
      </p:sp>
    </p:spTree>
    <p:extLst>
      <p:ext uri="{BB962C8B-B14F-4D97-AF65-F5344CB8AC3E}">
        <p14:creationId xmlns:p14="http://schemas.microsoft.com/office/powerpoint/2010/main" val="10841689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395536" y="2348880"/>
            <a:ext cx="8208912" cy="3200876"/>
          </a:xfrm>
          <a:prstGeom prst="rect">
            <a:avLst/>
          </a:prstGeom>
        </p:spPr>
        <p:txBody>
          <a:bodyPr wrap="square">
            <a:spAutoFit/>
          </a:bodyPr>
          <a:lstStyle/>
          <a:p>
            <a:pPr marL="342900" lvl="0" indent="-342900">
              <a:lnSpc>
                <a:spcPct val="150000"/>
              </a:lnSpc>
              <a:spcBef>
                <a:spcPts val="600"/>
              </a:spcBef>
              <a:spcAft>
                <a:spcPts val="600"/>
              </a:spcAft>
              <a:buClr>
                <a:srgbClr val="FF0000"/>
              </a:buClr>
              <a:buFont typeface="+mj-lt"/>
              <a:buAutoNum type="arabicPeriod"/>
            </a:pPr>
            <a:r>
              <a:rPr lang="en-GB" dirty="0" err="1" smtClean="0"/>
              <a:t>Visite</a:t>
            </a:r>
            <a:r>
              <a:rPr lang="en-GB" dirty="0" smtClean="0"/>
              <a:t> o </a:t>
            </a:r>
            <a:r>
              <a:rPr lang="en-GB" i="1" dirty="0" smtClean="0"/>
              <a:t>website </a:t>
            </a:r>
            <a:r>
              <a:rPr lang="en-GB" dirty="0" smtClean="0"/>
              <a:t>do THERMOS</a:t>
            </a:r>
            <a:r>
              <a:rPr lang="en-GB" dirty="0"/>
              <a:t>: </a:t>
            </a:r>
            <a:r>
              <a:rPr lang="en-GB" u="sng" dirty="0">
                <a:hlinkClick r:id="rId3"/>
              </a:rPr>
              <a:t>www.thermos-project.eu</a:t>
            </a:r>
            <a:endParaRPr lang="de-DE" dirty="0"/>
          </a:p>
          <a:p>
            <a:pPr marL="342900" lvl="0" indent="-342900">
              <a:lnSpc>
                <a:spcPct val="150000"/>
              </a:lnSpc>
              <a:spcBef>
                <a:spcPts val="600"/>
              </a:spcBef>
              <a:spcAft>
                <a:spcPts val="600"/>
              </a:spcAft>
              <a:buClr>
                <a:srgbClr val="FF0000"/>
              </a:buClr>
              <a:buFont typeface="+mj-lt"/>
              <a:buAutoNum type="arabicPeriod"/>
            </a:pPr>
            <a:r>
              <a:rPr lang="en-GB" dirty="0" err="1" smtClean="0"/>
              <a:t>Veja</a:t>
            </a:r>
            <a:r>
              <a:rPr lang="en-GB" dirty="0" smtClean="0"/>
              <a:t> o</a:t>
            </a:r>
            <a:r>
              <a:rPr lang="en-GB" dirty="0"/>
              <a:t> </a:t>
            </a:r>
            <a:r>
              <a:rPr lang="en-GB" dirty="0" err="1" smtClean="0"/>
              <a:t>vídeo</a:t>
            </a:r>
            <a:r>
              <a:rPr lang="en-GB" dirty="0" smtClean="0"/>
              <a:t> de </a:t>
            </a:r>
            <a:r>
              <a:rPr lang="en-GB" dirty="0" err="1" smtClean="0"/>
              <a:t>demonstração</a:t>
            </a:r>
            <a:r>
              <a:rPr lang="en-GB" dirty="0" smtClean="0"/>
              <a:t>: </a:t>
            </a:r>
            <a:r>
              <a:rPr lang="en-GB" u="sng" dirty="0">
                <a:hlinkClick r:id="rId4"/>
              </a:rPr>
              <a:t>www.youtube.com/watch?v=r14L63Bf2t0</a:t>
            </a:r>
            <a:r>
              <a:rPr lang="en-GB" dirty="0"/>
              <a:t> </a:t>
            </a:r>
            <a:endParaRPr lang="de-DE" dirty="0"/>
          </a:p>
          <a:p>
            <a:pPr marL="342900" lvl="0" indent="-342900">
              <a:lnSpc>
                <a:spcPct val="150000"/>
              </a:lnSpc>
              <a:spcBef>
                <a:spcPts val="600"/>
              </a:spcBef>
              <a:spcAft>
                <a:spcPts val="600"/>
              </a:spcAft>
              <a:buClr>
                <a:srgbClr val="FF0000"/>
              </a:buClr>
              <a:buFont typeface="+mj-lt"/>
              <a:buAutoNum type="arabicPeriod"/>
            </a:pPr>
            <a:r>
              <a:rPr lang="en-GB" dirty="0"/>
              <a:t>Explore </a:t>
            </a:r>
            <a:r>
              <a:rPr lang="en-GB" dirty="0" smtClean="0"/>
              <a:t>a </a:t>
            </a:r>
            <a:r>
              <a:rPr lang="en-GB" dirty="0" err="1" smtClean="0"/>
              <a:t>ferramenta</a:t>
            </a:r>
            <a:r>
              <a:rPr lang="en-GB" dirty="0" smtClean="0"/>
              <a:t> THERMOS: </a:t>
            </a:r>
            <a:r>
              <a:rPr lang="en-GB" u="sng" dirty="0" smtClean="0">
                <a:hlinkClick r:id="rId5"/>
              </a:rPr>
              <a:t>https://tool.thermos-project.eu/</a:t>
            </a:r>
            <a:r>
              <a:rPr lang="en-GB" dirty="0" smtClean="0"/>
              <a:t> </a:t>
            </a:r>
            <a:endParaRPr lang="en-GB" dirty="0"/>
          </a:p>
          <a:p>
            <a:pPr marL="342900" indent="-342900">
              <a:lnSpc>
                <a:spcPct val="150000"/>
              </a:lnSpc>
              <a:spcBef>
                <a:spcPts val="600"/>
              </a:spcBef>
              <a:spcAft>
                <a:spcPts val="600"/>
              </a:spcAft>
              <a:buClr>
                <a:srgbClr val="FF0000"/>
              </a:buClr>
              <a:buFont typeface="+mj-lt"/>
              <a:buAutoNum type="arabicPeriod"/>
            </a:pPr>
            <a:r>
              <a:rPr lang="pt-PT" dirty="0" smtClean="0"/>
              <a:t>Identifique, </a:t>
            </a:r>
            <a:r>
              <a:rPr lang="pt-PT" dirty="0"/>
              <a:t>num </a:t>
            </a:r>
            <a:r>
              <a:rPr lang="pt-PT" dirty="0" smtClean="0"/>
              <a:t>instante, as soluções </a:t>
            </a:r>
            <a:r>
              <a:rPr lang="pt-PT" dirty="0"/>
              <a:t>de rede ideais de acordo com </a:t>
            </a:r>
            <a:r>
              <a:rPr lang="pt-PT" dirty="0" smtClean="0"/>
              <a:t>as </a:t>
            </a:r>
            <a:r>
              <a:rPr lang="pt-PT" dirty="0"/>
              <a:t>suas condições financeiras e ambientais </a:t>
            </a:r>
            <a:r>
              <a:rPr lang="pt-PT" dirty="0" smtClean="0"/>
              <a:t>predefinidas</a:t>
            </a:r>
            <a:endParaRPr lang="en-GB" dirty="0" smtClean="0"/>
          </a:p>
          <a:p>
            <a:pPr>
              <a:lnSpc>
                <a:spcPct val="150000"/>
              </a:lnSpc>
              <a:spcBef>
                <a:spcPts val="600"/>
              </a:spcBef>
              <a:spcAft>
                <a:spcPts val="600"/>
              </a:spcAft>
              <a:buClr>
                <a:srgbClr val="FF0000"/>
              </a:buClr>
            </a:pPr>
            <a:r>
              <a:rPr lang="pt-PT" i="1"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 Só precisa de </a:t>
            </a:r>
            <a:r>
              <a:rPr lang="pt-PT" i="1" dirty="0">
                <a:solidFill>
                  <a:srgbClr val="000000"/>
                </a:solidFill>
                <a:latin typeface="Segoe UI" panose="020B0502040204020203" pitchFamily="34" charset="0"/>
                <a:ea typeface="Segoe UI" panose="020B0502040204020203" pitchFamily="34" charset="0"/>
                <a:cs typeface="Segoe UI" panose="020B0502040204020203" pitchFamily="34" charset="0"/>
              </a:rPr>
              <a:t>um navegador </a:t>
            </a:r>
            <a:r>
              <a:rPr lang="pt-PT" i="1"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padrão da </a:t>
            </a:r>
            <a:r>
              <a:rPr lang="pt-PT" i="1" dirty="0">
                <a:solidFill>
                  <a:srgbClr val="000000"/>
                </a:solidFill>
                <a:latin typeface="Segoe UI" panose="020B0502040204020203" pitchFamily="34" charset="0"/>
                <a:ea typeface="Segoe UI" panose="020B0502040204020203" pitchFamily="34" charset="0"/>
                <a:cs typeface="Segoe UI" panose="020B0502040204020203" pitchFamily="34" charset="0"/>
              </a:rPr>
              <a:t>Web </a:t>
            </a:r>
            <a:r>
              <a:rPr lang="pt-PT" i="1"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e ligação </a:t>
            </a:r>
            <a:r>
              <a:rPr lang="pt-PT" i="1" dirty="0">
                <a:solidFill>
                  <a:srgbClr val="000000"/>
                </a:solidFill>
                <a:latin typeface="Segoe UI" panose="020B0502040204020203" pitchFamily="34" charset="0"/>
                <a:ea typeface="Segoe UI" panose="020B0502040204020203" pitchFamily="34" charset="0"/>
                <a:cs typeface="Segoe UI" panose="020B0502040204020203" pitchFamily="34" charset="0"/>
              </a:rPr>
              <a:t>à Internet</a:t>
            </a:r>
            <a:r>
              <a:rPr lang="en-US" i="1"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 </a:t>
            </a:r>
            <a:endParaRPr lang="de-DE" i="1" dirty="0">
              <a:latin typeface="Segoe UI" panose="020B0502040204020203" pitchFamily="34" charset="0"/>
              <a:ea typeface="Segoe UI" panose="020B0502040204020203" pitchFamily="34" charset="0"/>
              <a:cs typeface="Segoe UI" panose="020B0502040204020203" pitchFamily="34" charset="0"/>
            </a:endParaRPr>
          </a:p>
        </p:txBody>
      </p:sp>
      <p:sp>
        <p:nvSpPr>
          <p:cNvPr id="7" name="Textfeld 6"/>
          <p:cNvSpPr txBox="1"/>
          <p:nvPr/>
        </p:nvSpPr>
        <p:spPr>
          <a:xfrm>
            <a:off x="323528" y="1196752"/>
            <a:ext cx="8568952" cy="1077218"/>
          </a:xfrm>
          <a:prstGeom prst="rect">
            <a:avLst/>
          </a:prstGeom>
          <a:noFill/>
        </p:spPr>
        <p:txBody>
          <a:bodyPr wrap="square" rtlCol="0">
            <a:spAutoFit/>
          </a:bodyPr>
          <a:lstStyle/>
          <a:p>
            <a:pPr algn="ctr"/>
            <a:r>
              <a:rPr lang="de-DE" sz="3600" b="1" dirty="0" smtClean="0">
                <a:solidFill>
                  <a:srgbClr val="000000"/>
                </a:solidFill>
                <a:latin typeface="Segoe UI" panose="020B0502040204020203" pitchFamily="34" charset="0"/>
                <a:ea typeface="Segoe UI" panose="020B0502040204020203" pitchFamily="34" charset="0"/>
                <a:cs typeface="Segoe UI" panose="020B0502040204020203" pitchFamily="34" charset="0"/>
              </a:rPr>
              <a:t>Explore o THERMOS</a:t>
            </a:r>
            <a:endParaRPr lang="de-DE" sz="3600" b="1" dirty="0">
              <a:latin typeface="Segoe UI" panose="020B0502040204020203" pitchFamily="34" charset="0"/>
              <a:ea typeface="Segoe UI" panose="020B0502040204020203" pitchFamily="34" charset="0"/>
              <a:cs typeface="Segoe UI" panose="020B0502040204020203" pitchFamily="34" charset="0"/>
            </a:endParaRPr>
          </a:p>
          <a:p>
            <a:pPr algn="ctr"/>
            <a:endParaRPr lang="de-DE" sz="2800" b="1" dirty="0"/>
          </a:p>
        </p:txBody>
      </p:sp>
    </p:spTree>
    <p:extLst>
      <p:ext uri="{BB962C8B-B14F-4D97-AF65-F5344CB8AC3E}">
        <p14:creationId xmlns:p14="http://schemas.microsoft.com/office/powerpoint/2010/main" val="6260551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1640" y="1556792"/>
            <a:ext cx="6372200" cy="1266475"/>
          </a:xfrm>
          <a:prstGeom prst="rect">
            <a:avLst/>
          </a:prstGeom>
        </p:spPr>
      </p:pic>
    </p:spTree>
    <p:extLst>
      <p:ext uri="{BB962C8B-B14F-4D97-AF65-F5344CB8AC3E}">
        <p14:creationId xmlns:p14="http://schemas.microsoft.com/office/powerpoint/2010/main" val="3747747441"/>
      </p:ext>
    </p:extLst>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GB" sz="2800" dirty="0" smtClean="0"/>
              <a:t>THERMOS </a:t>
            </a:r>
            <a:r>
              <a:rPr lang="en-GB" sz="2800" dirty="0" err="1" smtClean="0"/>
              <a:t>Pitchbook</a:t>
            </a:r>
            <a:r>
              <a:rPr lang="en-GB" sz="2800" dirty="0" smtClean="0"/>
              <a:t>  2019 - 2020</a:t>
            </a:r>
            <a:endParaRPr lang="en-GB" sz="2800" dirty="0"/>
          </a:p>
        </p:txBody>
      </p:sp>
      <p:sp>
        <p:nvSpPr>
          <p:cNvPr id="3" name="Content Placeholder 2"/>
          <p:cNvSpPr>
            <a:spLocks noGrp="1"/>
          </p:cNvSpPr>
          <p:nvPr>
            <p:ph idx="1"/>
          </p:nvPr>
        </p:nvSpPr>
        <p:spPr>
          <a:xfrm>
            <a:off x="490168" y="2348880"/>
            <a:ext cx="8229600" cy="3784930"/>
          </a:xfrm>
        </p:spPr>
        <p:txBody>
          <a:bodyPr>
            <a:normAutofit/>
          </a:bodyPr>
          <a:lstStyle/>
          <a:p>
            <a:pPr marL="514350" indent="-514350">
              <a:buFont typeface="+mj-lt"/>
              <a:buAutoNum type="arabicPeriod"/>
            </a:pPr>
            <a:r>
              <a:rPr lang="en-CA" sz="2000" dirty="0" smtClean="0"/>
              <a:t>INTRODUÇÃO THERMOS: Porquê o </a:t>
            </a:r>
            <a:r>
              <a:rPr lang="pt-PT" sz="2000" dirty="0" smtClean="0"/>
              <a:t>planeamento </a:t>
            </a:r>
            <a:r>
              <a:rPr lang="pt-PT" sz="2000" dirty="0"/>
              <a:t>do sistema de energia térmica</a:t>
            </a:r>
            <a:r>
              <a:rPr lang="en-CA" sz="2000" dirty="0" smtClean="0"/>
              <a:t>? </a:t>
            </a:r>
            <a:endParaRPr lang="en-GB" sz="1600" dirty="0" smtClean="0"/>
          </a:p>
          <a:p>
            <a:pPr marL="514350" indent="-514350">
              <a:buFont typeface="+mj-lt"/>
              <a:buAutoNum type="arabicPeriod"/>
            </a:pPr>
            <a:r>
              <a:rPr lang="en-GB" sz="2000" dirty="0" smtClean="0"/>
              <a:t>THERMOS: </a:t>
            </a:r>
            <a:r>
              <a:rPr lang="en-GB" sz="2000" dirty="0"/>
              <a:t>Enfrentando os desafios</a:t>
            </a:r>
            <a:endParaRPr lang="en-GB" sz="2000" dirty="0" smtClean="0"/>
          </a:p>
          <a:p>
            <a:pPr marL="514350" indent="-514350">
              <a:buFont typeface="+mj-lt"/>
              <a:buAutoNum type="arabicPeriod"/>
            </a:pPr>
            <a:r>
              <a:rPr lang="en-GB" sz="2000" dirty="0" smtClean="0"/>
              <a:t>THERMOS: Fazer Acontecer (</a:t>
            </a:r>
            <a:r>
              <a:rPr lang="en-GB" sz="2000" dirty="0" smtClean="0">
                <a:solidFill>
                  <a:srgbClr val="FF0000"/>
                </a:solidFill>
              </a:rPr>
              <a:t>Walking the talk)</a:t>
            </a:r>
          </a:p>
          <a:p>
            <a:pPr marL="514350" indent="-514350">
              <a:buFont typeface="+mj-lt"/>
              <a:buAutoNum type="arabicPeriod"/>
            </a:pPr>
            <a:r>
              <a:rPr lang="en-GB" sz="2000" dirty="0" smtClean="0"/>
              <a:t>THERMOS:  </a:t>
            </a:r>
            <a:r>
              <a:rPr lang="pt-PT" sz="2000" dirty="0" smtClean="0"/>
              <a:t>Utilizadores</a:t>
            </a:r>
            <a:r>
              <a:rPr lang="pt-PT" sz="2000" dirty="0"/>
              <a:t>, casos e experiências</a:t>
            </a:r>
            <a:endParaRPr lang="en-GB" sz="2000" dirty="0" smtClean="0"/>
          </a:p>
          <a:p>
            <a:pPr marL="514350" indent="-514350">
              <a:buFont typeface="+mj-lt"/>
              <a:buAutoNum type="arabicPeriod"/>
            </a:pPr>
            <a:r>
              <a:rPr lang="en-GB" sz="2000" dirty="0" smtClean="0"/>
              <a:t>THERMOS: Contacte-nos</a:t>
            </a:r>
          </a:p>
        </p:txBody>
      </p:sp>
    </p:spTree>
    <p:extLst>
      <p:ext uri="{BB962C8B-B14F-4D97-AF65-F5344CB8AC3E}">
        <p14:creationId xmlns:p14="http://schemas.microsoft.com/office/powerpoint/2010/main" val="62530161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96752"/>
            <a:ext cx="9144000" cy="5085184"/>
          </a:xfrm>
          <a:prstGeom prst="rect">
            <a:avLst/>
          </a:prstGeom>
          <a:gradFill flip="none" rotWithShape="1">
            <a:gsLst>
              <a:gs pos="0">
                <a:schemeClr val="accent1">
                  <a:lumMod val="20000"/>
                  <a:lumOff val="80000"/>
                  <a:shade val="30000"/>
                  <a:satMod val="115000"/>
                  <a:alpha val="28000"/>
                </a:schemeClr>
              </a:gs>
              <a:gs pos="50000">
                <a:schemeClr val="accent1">
                  <a:lumMod val="20000"/>
                  <a:lumOff val="80000"/>
                  <a:shade val="67500"/>
                  <a:satMod val="115000"/>
                </a:schemeClr>
              </a:gs>
              <a:gs pos="100000">
                <a:schemeClr val="accent1">
                  <a:lumMod val="20000"/>
                  <a:lumOff val="80000"/>
                  <a:shade val="100000"/>
                  <a:satMod val="115000"/>
                </a:schemeClr>
              </a:gs>
            </a:gsLst>
            <a:path path="circle">
              <a:fillToRect l="100000" b="100000"/>
            </a:path>
            <a:tileRect t="-100000" r="-100000"/>
          </a:gradFill>
        </p:spPr>
      </p:pic>
      <p:sp>
        <p:nvSpPr>
          <p:cNvPr id="2" name="Título 1"/>
          <p:cNvSpPr>
            <a:spLocks noGrp="1"/>
          </p:cNvSpPr>
          <p:nvPr>
            <p:ph type="ctrTitle"/>
          </p:nvPr>
        </p:nvSpPr>
        <p:spPr>
          <a:xfrm>
            <a:off x="685800" y="2204864"/>
            <a:ext cx="7772400" cy="2448272"/>
          </a:xfrm>
          <a:gradFill flip="none" rotWithShape="1">
            <a:gsLst>
              <a:gs pos="0">
                <a:schemeClr val="accent1">
                  <a:lumMod val="20000"/>
                  <a:lumOff val="80000"/>
                  <a:shade val="30000"/>
                  <a:satMod val="115000"/>
                  <a:alpha val="28000"/>
                </a:schemeClr>
              </a:gs>
              <a:gs pos="50000">
                <a:schemeClr val="accent1">
                  <a:lumMod val="20000"/>
                  <a:lumOff val="80000"/>
                  <a:shade val="67500"/>
                  <a:satMod val="115000"/>
                </a:schemeClr>
              </a:gs>
              <a:gs pos="100000">
                <a:schemeClr val="accent1">
                  <a:lumMod val="20000"/>
                  <a:lumOff val="80000"/>
                  <a:shade val="100000"/>
                  <a:satMod val="115000"/>
                </a:schemeClr>
              </a:gs>
            </a:gsLst>
            <a:path path="circle">
              <a:fillToRect l="100000" b="100000"/>
            </a:path>
            <a:tileRect t="-100000" r="-100000"/>
          </a:gradFill>
        </p:spPr>
        <p:txBody>
          <a:bodyPr vert="horz" lIns="91440" tIns="45720" rIns="91440" bIns="45720" rtlCol="0" anchor="ctr">
            <a:noAutofit/>
          </a:bodyPr>
          <a:lstStyle/>
          <a:p>
            <a:pPr eaLnBrk="1" hangingPunct="1"/>
            <a:r>
              <a:rPr lang="es-ES_tradnl" sz="4800" dirty="0" smtClean="0">
                <a:latin typeface="+mj-lt"/>
                <a:ea typeface="+mj-ea"/>
                <a:cs typeface="+mj-cs"/>
              </a:rPr>
              <a:t>1</a:t>
            </a:r>
            <a:r>
              <a:rPr lang="en-GB" sz="4800" dirty="0" smtClean="0">
                <a:latin typeface="+mj-lt"/>
                <a:ea typeface="+mj-ea"/>
                <a:cs typeface="+mj-cs"/>
              </a:rPr>
              <a:t>. Introdução THERMOS </a:t>
            </a:r>
            <a:br>
              <a:rPr lang="en-GB" sz="4800" dirty="0" smtClean="0">
                <a:latin typeface="+mj-lt"/>
                <a:ea typeface="+mj-ea"/>
                <a:cs typeface="+mj-cs"/>
              </a:rPr>
            </a:br>
            <a:r>
              <a:rPr lang="en-GB" sz="4800" dirty="0" smtClean="0">
                <a:latin typeface="+mj-lt"/>
                <a:ea typeface="+mj-ea"/>
                <a:cs typeface="+mj-cs"/>
              </a:rPr>
              <a:t>Porquê uma </a:t>
            </a:r>
            <a:r>
              <a:rPr lang="pt-PT" sz="4800" dirty="0" smtClean="0">
                <a:latin typeface="+mj-lt"/>
                <a:ea typeface="+mj-ea"/>
                <a:cs typeface="+mj-cs"/>
              </a:rPr>
              <a:t>Rede Local </a:t>
            </a:r>
            <a:r>
              <a:rPr lang="pt-PT" sz="4800" dirty="0">
                <a:latin typeface="+mj-lt"/>
                <a:ea typeface="+mj-ea"/>
                <a:cs typeface="+mj-cs"/>
              </a:rPr>
              <a:t>de </a:t>
            </a:r>
            <a:r>
              <a:rPr lang="pt-PT" sz="4800" dirty="0" smtClean="0">
                <a:latin typeface="+mj-lt"/>
                <a:ea typeface="+mj-ea"/>
                <a:cs typeface="+mj-cs"/>
              </a:rPr>
              <a:t>Climatização Coletiva</a:t>
            </a:r>
            <a:r>
              <a:rPr lang="en-GB" sz="4800" dirty="0" smtClean="0">
                <a:latin typeface="+mj-lt"/>
                <a:ea typeface="+mj-ea"/>
                <a:cs typeface="+mj-cs"/>
              </a:rPr>
              <a:t>?</a:t>
            </a:r>
            <a:endParaRPr lang="en-GB" sz="4800" dirty="0">
              <a:latin typeface="+mj-lt"/>
              <a:ea typeface="+mj-ea"/>
              <a:cs typeface="+mj-cs"/>
            </a:endParaRPr>
          </a:p>
        </p:txBody>
      </p:sp>
    </p:spTree>
    <p:extLst>
      <p:ext uri="{BB962C8B-B14F-4D97-AF65-F5344CB8AC3E}">
        <p14:creationId xmlns:p14="http://schemas.microsoft.com/office/powerpoint/2010/main" val="23438725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xmlns="" id="{8E859B7D-A8ED-4986-BCE6-E7D747D0C933}"/>
              </a:ext>
            </a:extLst>
          </p:cNvPr>
          <p:cNvGraphicFramePr>
            <a:graphicFrameLocks noGrp="1"/>
          </p:cNvGraphicFramePr>
          <p:nvPr>
            <p:ph idx="1"/>
            <p:extLst>
              <p:ext uri="{D42A27DB-BD31-4B8C-83A1-F6EECF244321}">
                <p14:modId xmlns:p14="http://schemas.microsoft.com/office/powerpoint/2010/main" val="1789021645"/>
              </p:ext>
            </p:extLst>
          </p:nvPr>
        </p:nvGraphicFramePr>
        <p:xfrm>
          <a:off x="1043608" y="2226517"/>
          <a:ext cx="7355166" cy="33969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xmlns="" id="{027BD617-D69A-401A-BDFF-5E9EFCCF6E03}"/>
              </a:ext>
            </a:extLst>
          </p:cNvPr>
          <p:cNvSpPr txBox="1"/>
          <p:nvPr/>
        </p:nvSpPr>
        <p:spPr>
          <a:xfrm>
            <a:off x="584844" y="5896052"/>
            <a:ext cx="1080120" cy="646331"/>
          </a:xfrm>
          <a:prstGeom prst="rect">
            <a:avLst/>
          </a:prstGeom>
          <a:noFill/>
        </p:spPr>
        <p:txBody>
          <a:bodyPr wrap="square" rtlCol="0">
            <a:spAutoFit/>
          </a:bodyPr>
          <a:lstStyle/>
          <a:p>
            <a:pPr algn="ctr"/>
            <a:r>
              <a:rPr lang="de-DE" dirty="0" smtClean="0"/>
              <a:t>Ação Global</a:t>
            </a:r>
            <a:endParaRPr lang="x-none" dirty="0"/>
          </a:p>
        </p:txBody>
      </p:sp>
      <p:sp>
        <p:nvSpPr>
          <p:cNvPr id="5" name="TextBox 4">
            <a:extLst>
              <a:ext uri="{FF2B5EF4-FFF2-40B4-BE49-F238E27FC236}">
                <a16:creationId xmlns:a16="http://schemas.microsoft.com/office/drawing/2014/main" xmlns="" id="{E9D31B63-2705-4C01-B30B-FB90E1EA7024}"/>
              </a:ext>
            </a:extLst>
          </p:cNvPr>
          <p:cNvSpPr txBox="1"/>
          <p:nvPr/>
        </p:nvSpPr>
        <p:spPr>
          <a:xfrm>
            <a:off x="7522434" y="5873024"/>
            <a:ext cx="1082014" cy="646331"/>
          </a:xfrm>
          <a:prstGeom prst="rect">
            <a:avLst/>
          </a:prstGeom>
          <a:noFill/>
        </p:spPr>
        <p:txBody>
          <a:bodyPr wrap="square" rtlCol="0">
            <a:spAutoFit/>
          </a:bodyPr>
          <a:lstStyle/>
          <a:p>
            <a:pPr algn="ctr"/>
            <a:r>
              <a:rPr lang="de-DE" dirty="0" smtClean="0"/>
              <a:t>Ação </a:t>
            </a:r>
          </a:p>
          <a:p>
            <a:pPr algn="ctr"/>
            <a:r>
              <a:rPr lang="de-DE" dirty="0" smtClean="0"/>
              <a:t>Local </a:t>
            </a:r>
            <a:endParaRPr lang="x-none" dirty="0"/>
          </a:p>
        </p:txBody>
      </p:sp>
      <p:sp>
        <p:nvSpPr>
          <p:cNvPr id="6" name="Arrow: Right 5">
            <a:extLst>
              <a:ext uri="{FF2B5EF4-FFF2-40B4-BE49-F238E27FC236}">
                <a16:creationId xmlns:a16="http://schemas.microsoft.com/office/drawing/2014/main" xmlns="" id="{49779BBF-2AFB-4C77-B5ED-48A00118B0A6}"/>
              </a:ext>
            </a:extLst>
          </p:cNvPr>
          <p:cNvSpPr/>
          <p:nvPr/>
        </p:nvSpPr>
        <p:spPr>
          <a:xfrm>
            <a:off x="1832682" y="6180758"/>
            <a:ext cx="5522034" cy="2770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8" name="TextBox 7"/>
          <p:cNvSpPr txBox="1"/>
          <p:nvPr/>
        </p:nvSpPr>
        <p:spPr>
          <a:xfrm>
            <a:off x="1141211" y="764704"/>
            <a:ext cx="7103197" cy="1661993"/>
          </a:xfrm>
          <a:prstGeom prst="rect">
            <a:avLst/>
          </a:prstGeom>
          <a:noFill/>
        </p:spPr>
        <p:txBody>
          <a:bodyPr wrap="square" rtlCol="0">
            <a:spAutoFit/>
          </a:bodyPr>
          <a:lstStyle/>
          <a:p>
            <a:pPr algn="ctr"/>
            <a:r>
              <a:rPr lang="en-GB" sz="3400" b="1" dirty="0" smtClean="0"/>
              <a:t>Os </a:t>
            </a:r>
            <a:r>
              <a:rPr lang="en-GB" sz="3400" b="1" dirty="0" err="1" smtClean="0"/>
              <a:t>Sistemas</a:t>
            </a:r>
            <a:r>
              <a:rPr lang="en-GB" sz="3400" b="1" dirty="0" smtClean="0"/>
              <a:t> </a:t>
            </a:r>
            <a:r>
              <a:rPr lang="en-GB" sz="3400" b="1" dirty="0"/>
              <a:t>de </a:t>
            </a:r>
            <a:r>
              <a:rPr lang="en-GB" sz="3400" b="1" dirty="0" err="1" smtClean="0"/>
              <a:t>Climatização</a:t>
            </a:r>
            <a:r>
              <a:rPr lang="en-GB" sz="3400" b="1" dirty="0" smtClean="0"/>
              <a:t> </a:t>
            </a:r>
            <a:r>
              <a:rPr lang="en-GB" sz="3400" b="1" dirty="0" err="1" smtClean="0"/>
              <a:t>Coletiva</a:t>
            </a:r>
            <a:r>
              <a:rPr lang="en-GB" sz="3400" b="1" dirty="0" smtClean="0"/>
              <a:t> Local </a:t>
            </a:r>
            <a:r>
              <a:rPr lang="en-CA" sz="3400" b="1" dirty="0" err="1" smtClean="0"/>
              <a:t>estão</a:t>
            </a:r>
            <a:r>
              <a:rPr lang="en-CA" sz="3400" b="1" dirty="0" smtClean="0"/>
              <a:t> agora no </a:t>
            </a:r>
            <a:r>
              <a:rPr lang="en-CA" sz="3400" b="1" dirty="0" err="1" smtClean="0"/>
              <a:t>cerne</a:t>
            </a:r>
            <a:r>
              <a:rPr lang="en-CA" sz="3400" b="1" dirty="0" smtClean="0"/>
              <a:t> da </a:t>
            </a:r>
            <a:r>
              <a:rPr lang="en-CA" sz="3400" b="1" dirty="0" err="1" smtClean="0"/>
              <a:t>ação</a:t>
            </a:r>
            <a:r>
              <a:rPr lang="en-CA" sz="3400" b="1" dirty="0" smtClean="0"/>
              <a:t> </a:t>
            </a:r>
            <a:r>
              <a:rPr lang="en-CA" sz="3400" b="1" dirty="0" err="1" smtClean="0"/>
              <a:t>climática</a:t>
            </a:r>
            <a:r>
              <a:rPr lang="en-CA" sz="3400" b="1" dirty="0" smtClean="0"/>
              <a:t> global</a:t>
            </a:r>
          </a:p>
        </p:txBody>
      </p:sp>
    </p:spTree>
    <p:extLst>
      <p:ext uri="{BB962C8B-B14F-4D97-AF65-F5344CB8AC3E}">
        <p14:creationId xmlns:p14="http://schemas.microsoft.com/office/powerpoint/2010/main" val="763162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470730" y="6510161"/>
            <a:ext cx="2952328" cy="276999"/>
          </a:xfrm>
          <a:prstGeom prst="rect">
            <a:avLst/>
          </a:prstGeom>
          <a:noFill/>
        </p:spPr>
        <p:txBody>
          <a:bodyPr wrap="square" rtlCol="0">
            <a:spAutoFit/>
          </a:bodyPr>
          <a:lstStyle/>
          <a:p>
            <a:r>
              <a:rPr lang="en-US" sz="1200" dirty="0">
                <a:latin typeface="Segoe UI" panose="020B0502040204020203" pitchFamily="34" charset="0"/>
                <a:ea typeface="Segoe UI" panose="020B0502040204020203" pitchFamily="34" charset="0"/>
                <a:cs typeface="Segoe UI" panose="020B0502040204020203" pitchFamily="34" charset="0"/>
              </a:rPr>
              <a:t>Source: Heat Roadmap </a:t>
            </a:r>
            <a:r>
              <a:rPr lang="en-US" sz="1200" dirty="0" smtClean="0">
                <a:latin typeface="Segoe UI" panose="020B0502040204020203" pitchFamily="34" charset="0"/>
                <a:ea typeface="Segoe UI" panose="020B0502040204020203" pitchFamily="34" charset="0"/>
                <a:cs typeface="Segoe UI" panose="020B0502040204020203" pitchFamily="34" charset="0"/>
              </a:rPr>
              <a:t>Europe, 2017</a:t>
            </a:r>
            <a:endParaRPr lang="de-DE" dirty="0"/>
          </a:p>
        </p:txBody>
      </p:sp>
      <p:sp>
        <p:nvSpPr>
          <p:cNvPr id="4" name="TextBox 3"/>
          <p:cNvSpPr txBox="1"/>
          <p:nvPr/>
        </p:nvSpPr>
        <p:spPr>
          <a:xfrm>
            <a:off x="289017" y="5586831"/>
            <a:ext cx="8349942" cy="1200329"/>
          </a:xfrm>
          <a:prstGeom prst="rect">
            <a:avLst/>
          </a:prstGeom>
          <a:noFill/>
        </p:spPr>
        <p:txBody>
          <a:bodyPr wrap="square" rtlCol="0">
            <a:spAutoFit/>
          </a:bodyPr>
          <a:lstStyle/>
          <a:p>
            <a:pPr marL="285750" indent="-285750">
              <a:buFont typeface="Arial" panose="020B0604020202020204" pitchFamily="34" charset="0"/>
              <a:buChar char="•"/>
            </a:pPr>
            <a:r>
              <a:rPr lang="pt-PT" dirty="0"/>
              <a:t>A maior parte </a:t>
            </a:r>
            <a:r>
              <a:rPr lang="pt-PT" dirty="0" smtClean="0"/>
              <a:t>desta </a:t>
            </a:r>
            <a:r>
              <a:rPr lang="pt-PT" dirty="0"/>
              <a:t>energia térmica é usada em edifícios e indústrias, localizados </a:t>
            </a:r>
            <a:r>
              <a:rPr lang="pt-PT" dirty="0" smtClean="0"/>
              <a:t>nas cidades</a:t>
            </a:r>
          </a:p>
          <a:p>
            <a:pPr marL="285750" indent="-285750">
              <a:buFont typeface="Arial" panose="020B0604020202020204" pitchFamily="34" charset="0"/>
              <a:buChar char="•"/>
            </a:pPr>
            <a:r>
              <a:rPr lang="pt-PT" dirty="0"/>
              <a:t>A descarbonização </a:t>
            </a:r>
            <a:r>
              <a:rPr lang="pt-PT" dirty="0" smtClean="0"/>
              <a:t>em </a:t>
            </a:r>
            <a:r>
              <a:rPr lang="pt-PT" dirty="0"/>
              <a:t>edifícios e </a:t>
            </a:r>
            <a:r>
              <a:rPr lang="pt-PT" dirty="0" smtClean="0"/>
              <a:t>na indústria </a:t>
            </a:r>
            <a:r>
              <a:rPr lang="pt-PT" dirty="0"/>
              <a:t>é a chave </a:t>
            </a:r>
            <a:r>
              <a:rPr lang="pt-PT" dirty="0" smtClean="0"/>
              <a:t>da transição </a:t>
            </a:r>
            <a:r>
              <a:rPr lang="pt-PT" dirty="0"/>
              <a:t>energética da Europa para um futuro sustentável de baixo carbono</a:t>
            </a:r>
            <a:endParaRPr lang="en-GB" dirty="0"/>
          </a:p>
        </p:txBody>
      </p:sp>
      <p:sp>
        <p:nvSpPr>
          <p:cNvPr id="8" name="TextBox 7"/>
          <p:cNvSpPr txBox="1"/>
          <p:nvPr/>
        </p:nvSpPr>
        <p:spPr>
          <a:xfrm>
            <a:off x="882337" y="1052736"/>
            <a:ext cx="7434079" cy="1077218"/>
          </a:xfrm>
          <a:prstGeom prst="rect">
            <a:avLst/>
          </a:prstGeom>
          <a:noFill/>
        </p:spPr>
        <p:txBody>
          <a:bodyPr wrap="square" rtlCol="0">
            <a:spAutoFit/>
          </a:bodyPr>
          <a:lstStyle/>
          <a:p>
            <a:pPr algn="ctr"/>
            <a:r>
              <a:rPr lang="en-GB" sz="3200" b="1" dirty="0" err="1" smtClean="0"/>
              <a:t>Metade</a:t>
            </a:r>
            <a:r>
              <a:rPr lang="en-GB" sz="3200" b="1" dirty="0" smtClean="0"/>
              <a:t> da </a:t>
            </a:r>
            <a:r>
              <a:rPr lang="en-GB" sz="3200" b="1" dirty="0" err="1" smtClean="0"/>
              <a:t>energia</a:t>
            </a:r>
            <a:r>
              <a:rPr lang="en-GB" sz="3200" b="1" dirty="0" smtClean="0"/>
              <a:t> da Europa é </a:t>
            </a:r>
            <a:r>
              <a:rPr lang="en-GB" sz="3200" b="1" dirty="0" err="1" smtClean="0"/>
              <a:t>consumida</a:t>
            </a:r>
            <a:r>
              <a:rPr lang="en-GB" sz="3200" b="1" dirty="0" smtClean="0"/>
              <a:t> </a:t>
            </a:r>
            <a:r>
              <a:rPr lang="en-GB" sz="3200" b="1" dirty="0" err="1" smtClean="0"/>
              <a:t>em</a:t>
            </a:r>
            <a:r>
              <a:rPr lang="en-GB" sz="3200" b="1" dirty="0" smtClean="0"/>
              <a:t> </a:t>
            </a:r>
            <a:r>
              <a:rPr lang="en-GB" sz="3200" b="1" dirty="0" err="1" smtClean="0"/>
              <a:t>aquecimento</a:t>
            </a:r>
            <a:r>
              <a:rPr lang="en-GB" sz="3200" b="1" dirty="0" smtClean="0"/>
              <a:t> e </a:t>
            </a:r>
            <a:r>
              <a:rPr lang="en-GB" sz="3200" b="1" dirty="0" err="1" smtClean="0"/>
              <a:t>refrigeração</a:t>
            </a:r>
            <a:endParaRPr lang="en-GB" sz="3200" b="1" dirty="0" smtClean="0"/>
          </a:p>
        </p:txBody>
      </p:sp>
      <p:pic>
        <p:nvPicPr>
          <p:cNvPr id="6" name="Picture 5"/>
          <p:cNvPicPr>
            <a:picLocks noChangeAspect="1"/>
          </p:cNvPicPr>
          <p:nvPr/>
        </p:nvPicPr>
        <p:blipFill>
          <a:blip r:embed="rId3"/>
          <a:stretch>
            <a:fillRect/>
          </a:stretch>
        </p:blipFill>
        <p:spPr>
          <a:xfrm>
            <a:off x="1331746" y="2279256"/>
            <a:ext cx="6615148" cy="3307575"/>
          </a:xfrm>
          <a:prstGeom prst="rect">
            <a:avLst/>
          </a:prstGeom>
        </p:spPr>
      </p:pic>
    </p:spTree>
    <p:extLst>
      <p:ext uri="{BB962C8B-B14F-4D97-AF65-F5344CB8AC3E}">
        <p14:creationId xmlns:p14="http://schemas.microsoft.com/office/powerpoint/2010/main" val="4085142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79512" y="188640"/>
            <a:ext cx="6192688" cy="1569660"/>
          </a:xfrm>
          <a:prstGeom prst="rect">
            <a:avLst/>
          </a:prstGeom>
          <a:noFill/>
        </p:spPr>
        <p:txBody>
          <a:bodyPr wrap="square" rtlCol="0">
            <a:spAutoFit/>
          </a:bodyPr>
          <a:lstStyle/>
          <a:p>
            <a:r>
              <a:rPr lang="en-GB" sz="3200" b="1" dirty="0" smtClean="0"/>
              <a:t>Os </a:t>
            </a:r>
            <a:r>
              <a:rPr lang="en-GB" sz="3200" b="1" dirty="0" err="1" smtClean="0"/>
              <a:t>sistemas</a:t>
            </a:r>
            <a:r>
              <a:rPr lang="en-GB" sz="3200" b="1" dirty="0" smtClean="0"/>
              <a:t> </a:t>
            </a:r>
            <a:r>
              <a:rPr lang="en-GB" sz="3200" b="1" dirty="0"/>
              <a:t>de </a:t>
            </a:r>
            <a:r>
              <a:rPr lang="en-GB" sz="3200" b="1" dirty="0" err="1" smtClean="0"/>
              <a:t>climatização</a:t>
            </a:r>
            <a:r>
              <a:rPr lang="en-GB" sz="3200" b="1" dirty="0" smtClean="0"/>
              <a:t> </a:t>
            </a:r>
            <a:r>
              <a:rPr lang="en-GB" sz="3200" b="1" dirty="0" err="1" smtClean="0"/>
              <a:t>coletiva</a:t>
            </a:r>
            <a:r>
              <a:rPr lang="en-GB" sz="3200" b="1" dirty="0" smtClean="0"/>
              <a:t> de </a:t>
            </a:r>
            <a:r>
              <a:rPr lang="en-GB" sz="3200" b="1" dirty="0" err="1" smtClean="0"/>
              <a:t>fontes</a:t>
            </a:r>
            <a:r>
              <a:rPr lang="en-GB" sz="3200" b="1" dirty="0" smtClean="0"/>
              <a:t> </a:t>
            </a:r>
            <a:r>
              <a:rPr lang="en-GB" sz="3200" b="1" dirty="0" err="1" smtClean="0"/>
              <a:t>renováveis</a:t>
            </a:r>
            <a:r>
              <a:rPr lang="en-GB" sz="3200" b="1" dirty="0" smtClean="0"/>
              <a:t> </a:t>
            </a:r>
            <a:r>
              <a:rPr lang="en-GB" sz="3200" b="1" dirty="0" err="1" smtClean="0"/>
              <a:t>ainda</a:t>
            </a:r>
            <a:r>
              <a:rPr lang="en-GB" sz="3200" b="1" dirty="0" smtClean="0"/>
              <a:t> </a:t>
            </a:r>
            <a:r>
              <a:rPr lang="en-GB" sz="3200" b="1" dirty="0" err="1" smtClean="0"/>
              <a:t>têm</a:t>
            </a:r>
            <a:r>
              <a:rPr lang="en-GB" sz="3200" b="1" dirty="0" smtClean="0"/>
              <a:t> </a:t>
            </a:r>
            <a:r>
              <a:rPr lang="pt-PT" sz="3200" b="1" dirty="0" smtClean="0"/>
              <a:t>margem</a:t>
            </a:r>
            <a:r>
              <a:rPr lang="en-CA" sz="3200" b="1" dirty="0" smtClean="0"/>
              <a:t> para </a:t>
            </a:r>
            <a:r>
              <a:rPr lang="en-CA" sz="3200" b="1" dirty="0" err="1" smtClean="0"/>
              <a:t>inovação</a:t>
            </a:r>
            <a:endParaRPr lang="en-GB" sz="3200" b="1" dirty="0" smtClean="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1947887"/>
            <a:ext cx="7452320" cy="4886856"/>
          </a:xfrm>
          <a:prstGeom prst="rect">
            <a:avLst/>
          </a:prstGeom>
        </p:spPr>
      </p:pic>
    </p:spTree>
    <p:extLst>
      <p:ext uri="{BB962C8B-B14F-4D97-AF65-F5344CB8AC3E}">
        <p14:creationId xmlns:p14="http://schemas.microsoft.com/office/powerpoint/2010/main" val="41739046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5F8433B-45EE-439C-AD8B-2DCA1945B9A8}"/>
              </a:ext>
            </a:extLst>
          </p:cNvPr>
          <p:cNvSpPr txBox="1"/>
          <p:nvPr/>
        </p:nvSpPr>
        <p:spPr>
          <a:xfrm>
            <a:off x="899592" y="6421733"/>
            <a:ext cx="7992888" cy="253916"/>
          </a:xfrm>
          <a:prstGeom prst="rect">
            <a:avLst/>
          </a:prstGeom>
          <a:noFill/>
        </p:spPr>
        <p:txBody>
          <a:bodyPr wrap="square" rtlCol="0">
            <a:spAutoFit/>
          </a:bodyPr>
          <a:lstStyle/>
          <a:p>
            <a:r>
              <a:rPr lang="de-DE" sz="1050" dirty="0"/>
              <a:t>Source: </a:t>
            </a:r>
            <a:r>
              <a:rPr lang="en-US" sz="1050" dirty="0">
                <a:latin typeface="Segoe UI" panose="020B0502040204020203" pitchFamily="34" charset="0"/>
                <a:ea typeface="Segoe UI" panose="020B0502040204020203" pitchFamily="34" charset="0"/>
                <a:cs typeface="Segoe UI" panose="020B0502040204020203" pitchFamily="34" charset="0"/>
              </a:rPr>
              <a:t>Heat Roadmap Europe, 2017</a:t>
            </a:r>
            <a:endParaRPr lang="x-none" sz="1050" dirty="0"/>
          </a:p>
        </p:txBody>
      </p:sp>
      <p:graphicFrame>
        <p:nvGraphicFramePr>
          <p:cNvPr id="4" name="Diagram 3">
            <a:extLst>
              <a:ext uri="{FF2B5EF4-FFF2-40B4-BE49-F238E27FC236}">
                <a16:creationId xmlns:a16="http://schemas.microsoft.com/office/drawing/2014/main" xmlns="" id="{86AFFA32-691E-41CE-B350-9024C51E12F4}"/>
              </a:ext>
            </a:extLst>
          </p:cNvPr>
          <p:cNvGraphicFramePr/>
          <p:nvPr>
            <p:extLst>
              <p:ext uri="{D42A27DB-BD31-4B8C-83A1-F6EECF244321}">
                <p14:modId xmlns:p14="http://schemas.microsoft.com/office/powerpoint/2010/main" val="3269252637"/>
              </p:ext>
            </p:extLst>
          </p:nvPr>
        </p:nvGraphicFramePr>
        <p:xfrm>
          <a:off x="755576" y="1988840"/>
          <a:ext cx="7776864" cy="40324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611560" y="222657"/>
            <a:ext cx="5832648" cy="1569660"/>
          </a:xfrm>
          <a:prstGeom prst="rect">
            <a:avLst/>
          </a:prstGeom>
          <a:noFill/>
        </p:spPr>
        <p:txBody>
          <a:bodyPr wrap="square" rtlCol="0">
            <a:spAutoFit/>
          </a:bodyPr>
          <a:lstStyle/>
          <a:p>
            <a:r>
              <a:rPr lang="pt-PT" sz="3200" b="1" dirty="0"/>
              <a:t>O aquecimento urbano é central para as transições de energia sustentável a nível local</a:t>
            </a:r>
          </a:p>
        </p:txBody>
      </p:sp>
    </p:spTree>
    <p:extLst>
      <p:ext uri="{BB962C8B-B14F-4D97-AF65-F5344CB8AC3E}">
        <p14:creationId xmlns:p14="http://schemas.microsoft.com/office/powerpoint/2010/main" val="17364377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0</TotalTime>
  <Words>3756</Words>
  <Application>Microsoft Office PowerPoint</Application>
  <PresentationFormat>On-screen Show (4:3)</PresentationFormat>
  <Paragraphs>338</Paragraphs>
  <Slides>32</Slides>
  <Notes>29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32</vt:i4>
      </vt:variant>
    </vt:vector>
  </HeadingPairs>
  <TitlesOfParts>
    <vt:vector size="40" baseType="lpstr">
      <vt:lpstr>ＭＳ Ｐゴシック</vt:lpstr>
      <vt:lpstr>Arial</vt:lpstr>
      <vt:lpstr>Calibri</vt:lpstr>
      <vt:lpstr>Segoe UI</vt:lpstr>
      <vt:lpstr>Segoe UI Light</vt:lpstr>
      <vt:lpstr>Wingdings</vt:lpstr>
      <vt:lpstr>Office Theme</vt:lpstr>
      <vt:lpstr>1_Office Theme</vt:lpstr>
      <vt:lpstr>Melhor planeamento para melhores resultados</vt:lpstr>
      <vt:lpstr>THERMOS – Thermal Energy Resource Modelling and Optimisation System</vt:lpstr>
      <vt:lpstr>PowerPoint Presentation</vt:lpstr>
      <vt:lpstr>THERMOS Pitchbook  2019 - 2020</vt:lpstr>
      <vt:lpstr>1. Introdução THERMOS  Porquê uma Rede Local de Climatização Coletiva?</vt:lpstr>
      <vt:lpstr>PowerPoint Presentation</vt:lpstr>
      <vt:lpstr>PowerPoint Presentation</vt:lpstr>
      <vt:lpstr>PowerPoint Presentation</vt:lpstr>
      <vt:lpstr>PowerPoint Presentation</vt:lpstr>
      <vt:lpstr>Refrigeração urbana: o novo desafio energético para as cidades num clima em mudança</vt:lpstr>
      <vt:lpstr>PowerPoint Presentation</vt:lpstr>
      <vt:lpstr>PowerPoint Presentation</vt:lpstr>
      <vt:lpstr>PowerPoint Presentation</vt:lpstr>
      <vt:lpstr>O desafio para as cidades e regiões</vt:lpstr>
      <vt:lpstr>Trabalhar juntos para a solução ideal</vt:lpstr>
      <vt:lpstr>Solução ideal para os cenários chave</vt:lpstr>
      <vt:lpstr>Benefícios do uso do THERMOS para técnicos de planeamento de energia</vt:lpstr>
      <vt:lpstr>PowerPoint Presentation</vt:lpstr>
      <vt:lpstr>Ferramenta THERMOS</vt:lpstr>
      <vt:lpstr>PowerPoint Presentation</vt:lpstr>
      <vt:lpstr>THERMOS - Modelo de otimização  de sistemas de energia</vt:lpstr>
      <vt:lpstr>PowerPoint Presentation</vt:lpstr>
      <vt:lpstr>PowerPoint Presentation</vt:lpstr>
      <vt:lpstr>THERMOS – Fazer acontecer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pfohl</dc:creator>
  <cp:lastModifiedBy>Alexandra Pfohl</cp:lastModifiedBy>
  <cp:revision>386</cp:revision>
  <cp:lastPrinted>2019-09-26T07:35:26Z</cp:lastPrinted>
  <dcterms:created xsi:type="dcterms:W3CDTF">2018-08-01T07:54:29Z</dcterms:created>
  <dcterms:modified xsi:type="dcterms:W3CDTF">2020-06-10T11:55:54Z</dcterms:modified>
</cp:coreProperties>
</file>