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336" r:id="rId4"/>
    <p:sldId id="275" r:id="rId5"/>
    <p:sldId id="306" r:id="rId6"/>
    <p:sldId id="323" r:id="rId7"/>
    <p:sldId id="313" r:id="rId8"/>
    <p:sldId id="322" r:id="rId9"/>
    <p:sldId id="334" r:id="rId10"/>
    <p:sldId id="319" r:id="rId11"/>
    <p:sldId id="318" r:id="rId12"/>
    <p:sldId id="337" r:id="rId13"/>
    <p:sldId id="340" r:id="rId14"/>
    <p:sldId id="341" r:id="rId15"/>
    <p:sldId id="309" r:id="rId16"/>
    <p:sldId id="310" r:id="rId17"/>
    <p:sldId id="280" r:id="rId18"/>
    <p:sldId id="344" r:id="rId19"/>
    <p:sldId id="297" r:id="rId20"/>
    <p:sldId id="325" r:id="rId21"/>
    <p:sldId id="326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293" r:id="rId30"/>
    <p:sldId id="357" r:id="rId31"/>
    <p:sldId id="358" r:id="rId32"/>
    <p:sldId id="359" r:id="rId33"/>
    <p:sldId id="360" r:id="rId34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all Magennis" initials="NM" lastIdx="20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1" autoAdjust="0"/>
    <p:restoredTop sz="84500" autoAdjust="0"/>
  </p:normalViewPr>
  <p:slideViewPr>
    <p:cSldViewPr>
      <p:cViewPr varScale="1">
        <p:scale>
          <a:sx n="59" d="100"/>
          <a:sy n="59" d="100"/>
        </p:scale>
        <p:origin x="11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30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image" Target="../media/image47.png"/><Relationship Id="rId4" Type="http://schemas.openxmlformats.org/officeDocument/2006/relationships/image" Target="../media/image5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AF5493-BA8F-4BBB-8449-6A845883780B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30F77C-2FA1-44D8-91F5-DB805E16483B}">
      <dgm:prSet/>
      <dgm:spPr/>
      <dgm:t>
        <a:bodyPr/>
        <a:lstStyle/>
        <a:p>
          <a:r>
            <a:rPr lang="pl-P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wspierać planowanie wykorzystania energii ze zrównoważonych źródeł</a:t>
          </a:r>
          <a:endParaRPr lang="en-GB" dirty="0"/>
        </a:p>
      </dgm:t>
    </dgm:pt>
    <dgm:pt modelId="{F9D80E58-76FD-46A6-BCB8-077D02A47E39}" type="parTrans" cxnId="{2EAC294A-1A20-47CB-8D86-0030F1EF7F94}">
      <dgm:prSet/>
      <dgm:spPr/>
      <dgm:t>
        <a:bodyPr/>
        <a:lstStyle/>
        <a:p>
          <a:endParaRPr lang="en-US"/>
        </a:p>
      </dgm:t>
    </dgm:pt>
    <dgm:pt modelId="{6B717057-3C03-45FE-AF0F-613A4951C307}" type="sibTrans" cxnId="{2EAC294A-1A20-47CB-8D86-0030F1EF7F94}">
      <dgm:prSet/>
      <dgm:spPr/>
      <dgm:t>
        <a:bodyPr/>
        <a:lstStyle/>
        <a:p>
          <a:endParaRPr lang="en-US"/>
        </a:p>
      </dgm:t>
    </dgm:pt>
    <dgm:pt modelId="{8DA28108-FA49-454C-8C0A-EE36981FA42A}">
      <dgm:prSet/>
      <dgm:spPr/>
      <dgm:t>
        <a:bodyPr/>
        <a:lstStyle/>
        <a:p>
          <a:r>
            <a:rPr lang="pl-P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identyfikować i wybierać niskoemisyjne rozwiązania ciepłownicze w rzeczywistych lokalizacjach </a:t>
          </a:r>
          <a:endParaRPr lang="en-US" dirty="0"/>
        </a:p>
      </dgm:t>
    </dgm:pt>
    <dgm:pt modelId="{470EF7B9-7113-4F69-8B7B-948367F2C485}" type="parTrans" cxnId="{C20E6B88-97D6-450B-AC61-5B6FE5E1FC36}">
      <dgm:prSet/>
      <dgm:spPr/>
      <dgm:t>
        <a:bodyPr/>
        <a:lstStyle/>
        <a:p>
          <a:endParaRPr lang="en-US"/>
        </a:p>
      </dgm:t>
    </dgm:pt>
    <dgm:pt modelId="{5F2AC4AB-D562-4F98-9ED2-E8BA6C96DDA3}" type="sibTrans" cxnId="{C20E6B88-97D6-450B-AC61-5B6FE5E1FC36}">
      <dgm:prSet/>
      <dgm:spPr/>
      <dgm:t>
        <a:bodyPr/>
        <a:lstStyle/>
        <a:p>
          <a:endParaRPr lang="en-US"/>
        </a:p>
      </dgm:t>
    </dgm:pt>
    <dgm:pt modelId="{F857EF7C-F7B4-40C0-8B77-71FE5DFA6F58}">
      <dgm:prSet phldrT="[Text]"/>
      <dgm:spPr/>
      <dgm:t>
        <a:bodyPr/>
        <a:lstStyle/>
        <a:p>
          <a:r>
            <a:rPr lang="pl-P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optymalizować proces planowania lokalnej sieci ciepłowniczej</a:t>
          </a:r>
          <a:endParaRPr lang="en-US" dirty="0"/>
        </a:p>
      </dgm:t>
    </dgm:pt>
    <dgm:pt modelId="{86F68283-A1B3-4A63-BACF-626D75463A2F}" type="sibTrans" cxnId="{30088FCB-8C17-4FAA-B722-F42278555116}">
      <dgm:prSet/>
      <dgm:spPr/>
      <dgm:t>
        <a:bodyPr/>
        <a:lstStyle/>
        <a:p>
          <a:endParaRPr lang="en-US"/>
        </a:p>
      </dgm:t>
    </dgm:pt>
    <dgm:pt modelId="{E38993E8-B108-465E-9900-7EAC6C36F826}" type="parTrans" cxnId="{30088FCB-8C17-4FAA-B722-F42278555116}">
      <dgm:prSet/>
      <dgm:spPr/>
      <dgm:t>
        <a:bodyPr/>
        <a:lstStyle/>
        <a:p>
          <a:endParaRPr lang="en-US"/>
        </a:p>
      </dgm:t>
    </dgm:pt>
    <dgm:pt modelId="{172F4E09-62F1-4598-9A81-DC42CF5B3E1E}" type="pres">
      <dgm:prSet presAssocID="{8DAF5493-BA8F-4BBB-8449-6A84588378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695654-133A-4EAA-A0FA-A595C597F7B7}" type="pres">
      <dgm:prSet presAssocID="{F857EF7C-F7B4-40C0-8B77-71FE5DFA6F58}" presName="compNode" presStyleCnt="0"/>
      <dgm:spPr/>
    </dgm:pt>
    <dgm:pt modelId="{95848F88-B85E-411C-97B8-F59AC38E5151}" type="pres">
      <dgm:prSet presAssocID="{F857EF7C-F7B4-40C0-8B77-71FE5DFA6F58}" presName="pict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0EFD81AD-A290-4896-A2CC-F7D08EBF6A29}" type="pres">
      <dgm:prSet presAssocID="{F857EF7C-F7B4-40C0-8B77-71FE5DFA6F58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49801C-D89B-4BB1-A7A1-A1809994EC44}" type="pres">
      <dgm:prSet presAssocID="{86F68283-A1B3-4A63-BACF-626D75463A2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E8E63CB-7453-4D01-A718-32AEA8BCAE6B}" type="pres">
      <dgm:prSet presAssocID="{6330F77C-2FA1-44D8-91F5-DB805E16483B}" presName="compNode" presStyleCnt="0"/>
      <dgm:spPr/>
    </dgm:pt>
    <dgm:pt modelId="{268C6C24-3E44-4F10-ADC8-B4BE15D78E42}" type="pres">
      <dgm:prSet presAssocID="{6330F77C-2FA1-44D8-91F5-DB805E16483B}" presName="pictRect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F7C26652-3080-40BD-9981-78B9D004280D}" type="pres">
      <dgm:prSet presAssocID="{6330F77C-2FA1-44D8-91F5-DB805E16483B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49F6CA-AF11-477A-BB93-5FC694E11AEC}" type="pres">
      <dgm:prSet presAssocID="{6B717057-3C03-45FE-AF0F-613A4951C30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2D4A299-15C5-4184-9F7F-29A14D9817BF}" type="pres">
      <dgm:prSet presAssocID="{8DA28108-FA49-454C-8C0A-EE36981FA42A}" presName="compNode" presStyleCnt="0"/>
      <dgm:spPr/>
    </dgm:pt>
    <dgm:pt modelId="{7E3E6C44-0158-42F4-8380-F1FC18D508FF}" type="pres">
      <dgm:prSet presAssocID="{8DA28108-FA49-454C-8C0A-EE36981FA42A}" presName="pictRect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</dgm:pt>
    <dgm:pt modelId="{3FAA350A-9CFB-4B39-A5FF-AC04E0DEDE21}" type="pres">
      <dgm:prSet presAssocID="{8DA28108-FA49-454C-8C0A-EE36981FA42A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7A7AE1-D32E-478F-B3E7-6F2C3BEE1192}" type="presOf" srcId="{8DAF5493-BA8F-4BBB-8449-6A845883780B}" destId="{172F4E09-62F1-4598-9A81-DC42CF5B3E1E}" srcOrd="0" destOrd="0" presId="urn:microsoft.com/office/officeart/2005/8/layout/pList1"/>
    <dgm:cxn modelId="{2EAC294A-1A20-47CB-8D86-0030F1EF7F94}" srcId="{8DAF5493-BA8F-4BBB-8449-6A845883780B}" destId="{6330F77C-2FA1-44D8-91F5-DB805E16483B}" srcOrd="1" destOrd="0" parTransId="{F9D80E58-76FD-46A6-BCB8-077D02A47E39}" sibTransId="{6B717057-3C03-45FE-AF0F-613A4951C307}"/>
    <dgm:cxn modelId="{69638577-322C-41D3-B7E5-E40A98C31B68}" type="presOf" srcId="{8DA28108-FA49-454C-8C0A-EE36981FA42A}" destId="{3FAA350A-9CFB-4B39-A5FF-AC04E0DEDE21}" srcOrd="0" destOrd="0" presId="urn:microsoft.com/office/officeart/2005/8/layout/pList1"/>
    <dgm:cxn modelId="{5F52879E-265B-4CEA-A78D-AB6D75D00342}" type="presOf" srcId="{F857EF7C-F7B4-40C0-8B77-71FE5DFA6F58}" destId="{0EFD81AD-A290-4896-A2CC-F7D08EBF6A29}" srcOrd="0" destOrd="0" presId="urn:microsoft.com/office/officeart/2005/8/layout/pList1"/>
    <dgm:cxn modelId="{C20E6B88-97D6-450B-AC61-5B6FE5E1FC36}" srcId="{8DAF5493-BA8F-4BBB-8449-6A845883780B}" destId="{8DA28108-FA49-454C-8C0A-EE36981FA42A}" srcOrd="2" destOrd="0" parTransId="{470EF7B9-7113-4F69-8B7B-948367F2C485}" sibTransId="{5F2AC4AB-D562-4F98-9ED2-E8BA6C96DDA3}"/>
    <dgm:cxn modelId="{9F0D85DB-98B0-4C0B-9780-648784D3D7A3}" type="presOf" srcId="{6330F77C-2FA1-44D8-91F5-DB805E16483B}" destId="{F7C26652-3080-40BD-9981-78B9D004280D}" srcOrd="0" destOrd="0" presId="urn:microsoft.com/office/officeart/2005/8/layout/pList1"/>
    <dgm:cxn modelId="{82D0E159-A91B-4CE2-AC9C-C4B4076982A2}" type="presOf" srcId="{6B717057-3C03-45FE-AF0F-613A4951C307}" destId="{0249F6CA-AF11-477A-BB93-5FC694E11AEC}" srcOrd="0" destOrd="0" presId="urn:microsoft.com/office/officeart/2005/8/layout/pList1"/>
    <dgm:cxn modelId="{30088FCB-8C17-4FAA-B722-F42278555116}" srcId="{8DAF5493-BA8F-4BBB-8449-6A845883780B}" destId="{F857EF7C-F7B4-40C0-8B77-71FE5DFA6F58}" srcOrd="0" destOrd="0" parTransId="{E38993E8-B108-465E-9900-7EAC6C36F826}" sibTransId="{86F68283-A1B3-4A63-BACF-626D75463A2F}"/>
    <dgm:cxn modelId="{303D5D3F-1AE6-4C86-B495-3E3E169B0E26}" type="presOf" srcId="{86F68283-A1B3-4A63-BACF-626D75463A2F}" destId="{A049801C-D89B-4BB1-A7A1-A1809994EC44}" srcOrd="0" destOrd="0" presId="urn:microsoft.com/office/officeart/2005/8/layout/pList1"/>
    <dgm:cxn modelId="{60FE0E35-8793-4C27-AB45-E4C3661A4FFB}" type="presParOf" srcId="{172F4E09-62F1-4598-9A81-DC42CF5B3E1E}" destId="{DA695654-133A-4EAA-A0FA-A595C597F7B7}" srcOrd="0" destOrd="0" presId="urn:microsoft.com/office/officeart/2005/8/layout/pList1"/>
    <dgm:cxn modelId="{FF7C657D-59F3-49DE-B6E9-3AB4A08F02A6}" type="presParOf" srcId="{DA695654-133A-4EAA-A0FA-A595C597F7B7}" destId="{95848F88-B85E-411C-97B8-F59AC38E5151}" srcOrd="0" destOrd="0" presId="urn:microsoft.com/office/officeart/2005/8/layout/pList1"/>
    <dgm:cxn modelId="{51ECFFC4-9D4C-4463-AB2A-0A3BF4126CB8}" type="presParOf" srcId="{DA695654-133A-4EAA-A0FA-A595C597F7B7}" destId="{0EFD81AD-A290-4896-A2CC-F7D08EBF6A29}" srcOrd="1" destOrd="0" presId="urn:microsoft.com/office/officeart/2005/8/layout/pList1"/>
    <dgm:cxn modelId="{F5DBA855-6E53-49A8-9138-7643C43558B1}" type="presParOf" srcId="{172F4E09-62F1-4598-9A81-DC42CF5B3E1E}" destId="{A049801C-D89B-4BB1-A7A1-A1809994EC44}" srcOrd="1" destOrd="0" presId="urn:microsoft.com/office/officeart/2005/8/layout/pList1"/>
    <dgm:cxn modelId="{0E8BC521-A368-4F9E-B65A-C7DB6DC3001A}" type="presParOf" srcId="{172F4E09-62F1-4598-9A81-DC42CF5B3E1E}" destId="{7E8E63CB-7453-4D01-A718-32AEA8BCAE6B}" srcOrd="2" destOrd="0" presId="urn:microsoft.com/office/officeart/2005/8/layout/pList1"/>
    <dgm:cxn modelId="{DA391898-65DF-4D7F-848D-D6F21C6095BB}" type="presParOf" srcId="{7E8E63CB-7453-4D01-A718-32AEA8BCAE6B}" destId="{268C6C24-3E44-4F10-ADC8-B4BE15D78E42}" srcOrd="0" destOrd="0" presId="urn:microsoft.com/office/officeart/2005/8/layout/pList1"/>
    <dgm:cxn modelId="{4050F4BA-1842-48CB-BE07-667CF602360D}" type="presParOf" srcId="{7E8E63CB-7453-4D01-A718-32AEA8BCAE6B}" destId="{F7C26652-3080-40BD-9981-78B9D004280D}" srcOrd="1" destOrd="0" presId="urn:microsoft.com/office/officeart/2005/8/layout/pList1"/>
    <dgm:cxn modelId="{1CAA6133-DF12-4A7F-8FD6-2AC11A180CA3}" type="presParOf" srcId="{172F4E09-62F1-4598-9A81-DC42CF5B3E1E}" destId="{0249F6CA-AF11-477A-BB93-5FC694E11AEC}" srcOrd="3" destOrd="0" presId="urn:microsoft.com/office/officeart/2005/8/layout/pList1"/>
    <dgm:cxn modelId="{ED109BBC-0603-4B7C-BDC7-F05DC6D4E8A6}" type="presParOf" srcId="{172F4E09-62F1-4598-9A81-DC42CF5B3E1E}" destId="{52D4A299-15C5-4184-9F7F-29A14D9817BF}" srcOrd="4" destOrd="0" presId="urn:microsoft.com/office/officeart/2005/8/layout/pList1"/>
    <dgm:cxn modelId="{034809FA-ACC2-45C9-801E-B3F39DA1EE5C}" type="presParOf" srcId="{52D4A299-15C5-4184-9F7F-29A14D9817BF}" destId="{7E3E6C44-0158-42F4-8380-F1FC18D508FF}" srcOrd="0" destOrd="0" presId="urn:microsoft.com/office/officeart/2005/8/layout/pList1"/>
    <dgm:cxn modelId="{2281349F-30CB-4B2E-A7B3-334209678550}" type="presParOf" srcId="{52D4A299-15C5-4184-9F7F-29A14D9817BF}" destId="{3FAA350A-9CFB-4B39-A5FF-AC04E0DEDE2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8B8D90-C81A-4C46-8AA4-125CEDD66821}" type="doc">
      <dgm:prSet loTypeId="urn:microsoft.com/office/officeart/2008/layout/PictureLineup" loCatId="pictur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11547F6-1EE2-48B8-83F5-305F053CBA7B}">
      <dgm:prSet phldrT="[Text]" custT="1"/>
      <dgm:spPr/>
      <dgm:t>
        <a:bodyPr/>
        <a:lstStyle/>
        <a:p>
          <a:r>
            <a:rPr lang="pl-PL" sz="1400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Cele Zrównoważonego Rozwoju </a:t>
          </a:r>
          <a:r>
            <a:rPr lang="en-GB" sz="1400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en-GB" sz="1400" noProof="0" dirty="0"/>
            <a:t>SDG7</a:t>
          </a:r>
          <a:endParaRPr lang="en-GB" sz="1400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887212-D088-489C-8281-AAB2661A5FCF}" type="parTrans" cxnId="{C911813D-DE9E-4835-A65A-C03683F9FCBF}">
      <dgm:prSet/>
      <dgm:spPr/>
      <dgm:t>
        <a:bodyPr/>
        <a:lstStyle/>
        <a:p>
          <a:endParaRPr lang="en-US"/>
        </a:p>
      </dgm:t>
    </dgm:pt>
    <dgm:pt modelId="{4CBF2E49-DC2B-4854-9D5E-B30019F40B44}" type="sibTrans" cxnId="{C911813D-DE9E-4835-A65A-C03683F9FCBF}">
      <dgm:prSet/>
      <dgm:spPr/>
      <dgm:t>
        <a:bodyPr/>
        <a:lstStyle/>
        <a:p>
          <a:endParaRPr lang="en-US"/>
        </a:p>
      </dgm:t>
    </dgm:pt>
    <dgm:pt modelId="{6409D4DA-1FC5-472B-95D3-17FFB3A45955}">
      <dgm:prSet phldrT="[Text]"/>
      <dgm:spPr/>
      <dgm:t>
        <a:bodyPr/>
        <a:lstStyle/>
        <a:p>
          <a:r>
            <a:rPr lang="pl-PL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Pakiet UE „Czysta energia dla wszystkich Europejczyków”</a:t>
          </a:r>
          <a:endParaRPr lang="en-GB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8C779CC-71D7-48C9-9662-963464DBD118}" type="parTrans" cxnId="{B6325C79-B6E0-4B18-8030-0ECBC3281035}">
      <dgm:prSet/>
      <dgm:spPr/>
      <dgm:t>
        <a:bodyPr/>
        <a:lstStyle/>
        <a:p>
          <a:endParaRPr lang="en-US"/>
        </a:p>
      </dgm:t>
    </dgm:pt>
    <dgm:pt modelId="{3E7A8ECC-D825-44EB-B781-E8E5223CA011}" type="sibTrans" cxnId="{B6325C79-B6E0-4B18-8030-0ECBC3281035}">
      <dgm:prSet/>
      <dgm:spPr/>
      <dgm:t>
        <a:bodyPr/>
        <a:lstStyle/>
        <a:p>
          <a:endParaRPr lang="en-US"/>
        </a:p>
      </dgm:t>
    </dgm:pt>
    <dgm:pt modelId="{14F67576-949E-42E2-8D3F-5F9AC4074523}">
      <dgm:prSet phldrT="[Text]"/>
      <dgm:spPr/>
      <dgm:t>
        <a:bodyPr/>
        <a:lstStyle/>
        <a:p>
          <a:r>
            <a:rPr lang="pl-PL" noProof="0" dirty="0">
              <a:latin typeface="Segoe UI" panose="020B0502040204020203" pitchFamily="34" charset="0"/>
              <a:cs typeface="Segoe UI" panose="020B0502040204020203" pitchFamily="34" charset="0"/>
            </a:rPr>
            <a:t>Porozumienie Paryskie</a:t>
          </a:r>
          <a:endParaRPr lang="en-GB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16E099-0231-4E36-B128-55611F160326}" type="parTrans" cxnId="{87B9222C-743A-49F9-9BE4-DA07AF255970}">
      <dgm:prSet/>
      <dgm:spPr/>
      <dgm:t>
        <a:bodyPr/>
        <a:lstStyle/>
        <a:p>
          <a:endParaRPr lang="en-US"/>
        </a:p>
      </dgm:t>
    </dgm:pt>
    <dgm:pt modelId="{9F5C6E44-37CA-486E-8EAD-FDE3EC36F5D8}" type="sibTrans" cxnId="{87B9222C-743A-49F9-9BE4-DA07AF255970}">
      <dgm:prSet/>
      <dgm:spPr/>
      <dgm:t>
        <a:bodyPr/>
        <a:lstStyle/>
        <a:p>
          <a:endParaRPr lang="en-US"/>
        </a:p>
      </dgm:t>
    </dgm:pt>
    <dgm:pt modelId="{D6C2565C-5C75-41CC-A1ED-68F939D8C863}">
      <dgm:prSet phldrT="[Text]"/>
      <dgm:spPr/>
      <dgm:t>
        <a:bodyPr/>
        <a:lstStyle/>
        <a:p>
          <a:r>
            <a:rPr lang="pl-PL" noProof="0" dirty="0">
              <a:latin typeface="Segoe UI" panose="020B0502040204020203" pitchFamily="34" charset="0"/>
              <a:cs typeface="Segoe UI" panose="020B0502040204020203" pitchFamily="34" charset="0"/>
            </a:rPr>
            <a:t>Poprawka z Kigali do Protokołu Montrealskiego</a:t>
          </a:r>
          <a:endParaRPr lang="en-GB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1E1C081-533F-4ECC-8E82-80CBBD9F37E2}" type="parTrans" cxnId="{CE5F3CAE-949E-48A2-9BA6-337996307C7B}">
      <dgm:prSet/>
      <dgm:spPr/>
      <dgm:t>
        <a:bodyPr/>
        <a:lstStyle/>
        <a:p>
          <a:endParaRPr lang="en-US"/>
        </a:p>
      </dgm:t>
    </dgm:pt>
    <dgm:pt modelId="{0791CF6D-2D0C-4388-BF67-DC3FEBB7EEC4}" type="sibTrans" cxnId="{CE5F3CAE-949E-48A2-9BA6-337996307C7B}">
      <dgm:prSet/>
      <dgm:spPr/>
      <dgm:t>
        <a:bodyPr/>
        <a:lstStyle/>
        <a:p>
          <a:endParaRPr lang="en-US"/>
        </a:p>
      </dgm:t>
    </dgm:pt>
    <dgm:pt modelId="{96A2DDFD-7FF2-411B-B18D-B70EBF39E019}">
      <dgm:prSet phldrT="[Text]"/>
      <dgm:spPr/>
      <dgm:t>
        <a:bodyPr/>
        <a:lstStyle/>
        <a:p>
          <a:r>
            <a:rPr lang="pl-PL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Porozumienie Burmistrzów na rzecz klimatu i energii</a:t>
          </a:r>
          <a:endParaRPr lang="en-GB" noProof="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6FCFBF1-04B7-4996-972F-E12A9186B3C9}" type="sibTrans" cxnId="{7FB2F4B9-6ED9-48FA-B135-920C967F9137}">
      <dgm:prSet/>
      <dgm:spPr/>
      <dgm:t>
        <a:bodyPr/>
        <a:lstStyle/>
        <a:p>
          <a:endParaRPr lang="en-US"/>
        </a:p>
      </dgm:t>
    </dgm:pt>
    <dgm:pt modelId="{CFE49B1F-49AF-4742-90AE-EBC3BC6FF45C}" type="parTrans" cxnId="{7FB2F4B9-6ED9-48FA-B135-920C967F9137}">
      <dgm:prSet/>
      <dgm:spPr/>
      <dgm:t>
        <a:bodyPr/>
        <a:lstStyle/>
        <a:p>
          <a:endParaRPr lang="en-US"/>
        </a:p>
      </dgm:t>
    </dgm:pt>
    <dgm:pt modelId="{6F04ED01-BB70-4BE3-B6F1-3C1F0109378D}" type="pres">
      <dgm:prSet presAssocID="{A78B8D90-C81A-4C46-8AA4-125CEDD66821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713933-A346-4FC0-A952-5EE45D500930}" type="pres">
      <dgm:prSet presAssocID="{14F67576-949E-42E2-8D3F-5F9AC4074523}" presName="composite" presStyleCnt="0"/>
      <dgm:spPr/>
    </dgm:pt>
    <dgm:pt modelId="{71ECA636-2241-41CB-BF00-1183F1590C10}" type="pres">
      <dgm:prSet presAssocID="{14F67576-949E-42E2-8D3F-5F9AC4074523}" presName="Image" presStyleLbl="align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51D5B07-86CA-431E-9F99-39998E5CDD71}" type="pres">
      <dgm:prSet presAssocID="{14F67576-949E-42E2-8D3F-5F9AC4074523}" presName="Accent" presStyleLbl="parChTrans1D1" presStyleIdx="0" presStyleCnt="5"/>
      <dgm:spPr/>
    </dgm:pt>
    <dgm:pt modelId="{7C1F0475-7B1F-4359-8951-BB9D29876410}" type="pres">
      <dgm:prSet presAssocID="{14F67576-949E-42E2-8D3F-5F9AC4074523}" presName="Paren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0152C-E0AF-4A09-A5D3-811D80E3970B}" type="pres">
      <dgm:prSet presAssocID="{9F5C6E44-37CA-486E-8EAD-FDE3EC36F5D8}" presName="sibTrans" presStyleCnt="0"/>
      <dgm:spPr/>
    </dgm:pt>
    <dgm:pt modelId="{33ABD761-8850-4494-98DC-0959FDEDAB29}" type="pres">
      <dgm:prSet presAssocID="{A11547F6-1EE2-48B8-83F5-305F053CBA7B}" presName="composite" presStyleCnt="0"/>
      <dgm:spPr/>
    </dgm:pt>
    <dgm:pt modelId="{77612F94-9569-4108-A201-ED40CF5D1F8D}" type="pres">
      <dgm:prSet presAssocID="{A11547F6-1EE2-48B8-83F5-305F053CBA7B}" presName="Image" presStyleLbl="alignNod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1EC744E-DBED-4A58-A513-9E90BE508EDC}" type="pres">
      <dgm:prSet presAssocID="{A11547F6-1EE2-48B8-83F5-305F053CBA7B}" presName="Accent" presStyleLbl="parChTrans1D1" presStyleIdx="1" presStyleCnt="5"/>
      <dgm:spPr/>
    </dgm:pt>
    <dgm:pt modelId="{4925B572-3DC6-46DE-9DB5-2D20DD599E71}" type="pres">
      <dgm:prSet presAssocID="{A11547F6-1EE2-48B8-83F5-305F053CBA7B}" presName="Paren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8E46BE-A088-4C39-B6E8-DFACD56C4BE7}" type="pres">
      <dgm:prSet presAssocID="{4CBF2E49-DC2B-4854-9D5E-B30019F40B44}" presName="sibTrans" presStyleCnt="0"/>
      <dgm:spPr/>
    </dgm:pt>
    <dgm:pt modelId="{D9313F72-54C0-465F-B41C-C299F793B60B}" type="pres">
      <dgm:prSet presAssocID="{6409D4DA-1FC5-472B-95D3-17FFB3A45955}" presName="composite" presStyleCnt="0"/>
      <dgm:spPr/>
    </dgm:pt>
    <dgm:pt modelId="{16CEE905-1F5C-404D-A1D3-047309D7596C}" type="pres">
      <dgm:prSet presAssocID="{6409D4DA-1FC5-472B-95D3-17FFB3A45955}" presName="Image" presStyleLbl="alignNod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4B94BCB-972E-4F80-A5B4-6AEEB0FB79CF}" type="pres">
      <dgm:prSet presAssocID="{6409D4DA-1FC5-472B-95D3-17FFB3A45955}" presName="Accent" presStyleLbl="parChTrans1D1" presStyleIdx="2" presStyleCnt="5"/>
      <dgm:spPr/>
    </dgm:pt>
    <dgm:pt modelId="{958DEA82-D47A-439A-B99F-68319F4BE4D4}" type="pres">
      <dgm:prSet presAssocID="{6409D4DA-1FC5-472B-95D3-17FFB3A45955}" presName="Paren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EF5A63-6FE9-4C6B-8C25-B867C04FCC28}" type="pres">
      <dgm:prSet presAssocID="{3E7A8ECC-D825-44EB-B781-E8E5223CA011}" presName="sibTrans" presStyleCnt="0"/>
      <dgm:spPr/>
    </dgm:pt>
    <dgm:pt modelId="{8C58083F-9D7F-423F-ABB6-DB1475B6C2F1}" type="pres">
      <dgm:prSet presAssocID="{D6C2565C-5C75-41CC-A1ED-68F939D8C863}" presName="composite" presStyleCnt="0"/>
      <dgm:spPr/>
    </dgm:pt>
    <dgm:pt modelId="{4C8078AA-ADAF-4F62-8EE1-BB371278FD70}" type="pres">
      <dgm:prSet presAssocID="{D6C2565C-5C75-41CC-A1ED-68F939D8C863}" presName="Image" presStyleLbl="alignNod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5FB7E12E-EDF5-421C-84A3-115C78A73220}" type="pres">
      <dgm:prSet presAssocID="{D6C2565C-5C75-41CC-A1ED-68F939D8C863}" presName="Accent" presStyleLbl="parChTrans1D1" presStyleIdx="3" presStyleCnt="5"/>
      <dgm:spPr/>
    </dgm:pt>
    <dgm:pt modelId="{DB5F7348-B62D-4C0E-9C62-73B2D4185BF2}" type="pres">
      <dgm:prSet presAssocID="{D6C2565C-5C75-41CC-A1ED-68F939D8C863}" presName="Paren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88EE06-4D73-41FF-9105-3B9CCAA8ADE9}" type="pres">
      <dgm:prSet presAssocID="{0791CF6D-2D0C-4388-BF67-DC3FEBB7EEC4}" presName="sibTrans" presStyleCnt="0"/>
      <dgm:spPr/>
    </dgm:pt>
    <dgm:pt modelId="{83727D62-FFA5-4612-B4BF-D3AB046DBF83}" type="pres">
      <dgm:prSet presAssocID="{96A2DDFD-7FF2-411B-B18D-B70EBF39E019}" presName="composite" presStyleCnt="0"/>
      <dgm:spPr/>
    </dgm:pt>
    <dgm:pt modelId="{CAE519A7-AFB9-433F-9F4D-A0E2B66FA571}" type="pres">
      <dgm:prSet presAssocID="{96A2DDFD-7FF2-411B-B18D-B70EBF39E019}" presName="Image" presStyleLbl="align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FAE618B2-BF40-499C-B53D-249441632BE8}" type="pres">
      <dgm:prSet presAssocID="{96A2DDFD-7FF2-411B-B18D-B70EBF39E019}" presName="Accent" presStyleLbl="parChTrans1D1" presStyleIdx="4" presStyleCnt="5"/>
      <dgm:spPr/>
    </dgm:pt>
    <dgm:pt modelId="{520829BB-2BFA-46F3-B510-0FDC02FAFB68}" type="pres">
      <dgm:prSet presAssocID="{96A2DDFD-7FF2-411B-B18D-B70EBF39E019}" presName="Paren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DEDFB0-31B2-4885-B39E-502B47C5B450}" type="presOf" srcId="{A78B8D90-C81A-4C46-8AA4-125CEDD66821}" destId="{6F04ED01-BB70-4BE3-B6F1-3C1F0109378D}" srcOrd="0" destOrd="0" presId="urn:microsoft.com/office/officeart/2008/layout/PictureLineup"/>
    <dgm:cxn modelId="{B6325C79-B6E0-4B18-8030-0ECBC3281035}" srcId="{A78B8D90-C81A-4C46-8AA4-125CEDD66821}" destId="{6409D4DA-1FC5-472B-95D3-17FFB3A45955}" srcOrd="2" destOrd="0" parTransId="{68C779CC-71D7-48C9-9662-963464DBD118}" sibTransId="{3E7A8ECC-D825-44EB-B781-E8E5223CA011}"/>
    <dgm:cxn modelId="{7B5C6FFD-5BC5-40DB-A58B-0443B0288848}" type="presOf" srcId="{96A2DDFD-7FF2-411B-B18D-B70EBF39E019}" destId="{520829BB-2BFA-46F3-B510-0FDC02FAFB68}" srcOrd="0" destOrd="0" presId="urn:microsoft.com/office/officeart/2008/layout/PictureLineup"/>
    <dgm:cxn modelId="{CDE16BCA-88AF-4539-8B60-8734BBEA53B3}" type="presOf" srcId="{D6C2565C-5C75-41CC-A1ED-68F939D8C863}" destId="{DB5F7348-B62D-4C0E-9C62-73B2D4185BF2}" srcOrd="0" destOrd="0" presId="urn:microsoft.com/office/officeart/2008/layout/PictureLineup"/>
    <dgm:cxn modelId="{87B9222C-743A-49F9-9BE4-DA07AF255970}" srcId="{A78B8D90-C81A-4C46-8AA4-125CEDD66821}" destId="{14F67576-949E-42E2-8D3F-5F9AC4074523}" srcOrd="0" destOrd="0" parTransId="{A816E099-0231-4E36-B128-55611F160326}" sibTransId="{9F5C6E44-37CA-486E-8EAD-FDE3EC36F5D8}"/>
    <dgm:cxn modelId="{C911813D-DE9E-4835-A65A-C03683F9FCBF}" srcId="{A78B8D90-C81A-4C46-8AA4-125CEDD66821}" destId="{A11547F6-1EE2-48B8-83F5-305F053CBA7B}" srcOrd="1" destOrd="0" parTransId="{D8887212-D088-489C-8281-AAB2661A5FCF}" sibTransId="{4CBF2E49-DC2B-4854-9D5E-B30019F40B44}"/>
    <dgm:cxn modelId="{8C3E783F-85C5-4B80-B52A-2B54C78C9A99}" type="presOf" srcId="{14F67576-949E-42E2-8D3F-5F9AC4074523}" destId="{7C1F0475-7B1F-4359-8951-BB9D29876410}" srcOrd="0" destOrd="0" presId="urn:microsoft.com/office/officeart/2008/layout/PictureLineup"/>
    <dgm:cxn modelId="{CE5F3CAE-949E-48A2-9BA6-337996307C7B}" srcId="{A78B8D90-C81A-4C46-8AA4-125CEDD66821}" destId="{D6C2565C-5C75-41CC-A1ED-68F939D8C863}" srcOrd="3" destOrd="0" parTransId="{01E1C081-533F-4ECC-8E82-80CBBD9F37E2}" sibTransId="{0791CF6D-2D0C-4388-BF67-DC3FEBB7EEC4}"/>
    <dgm:cxn modelId="{1823EDAD-F776-4E76-8084-4DE6E6D3D6FB}" type="presOf" srcId="{6409D4DA-1FC5-472B-95D3-17FFB3A45955}" destId="{958DEA82-D47A-439A-B99F-68319F4BE4D4}" srcOrd="0" destOrd="0" presId="urn:microsoft.com/office/officeart/2008/layout/PictureLineup"/>
    <dgm:cxn modelId="{03584A9F-467E-4770-A48B-091A0A6963F7}" type="presOf" srcId="{A11547F6-1EE2-48B8-83F5-305F053CBA7B}" destId="{4925B572-3DC6-46DE-9DB5-2D20DD599E71}" srcOrd="0" destOrd="0" presId="urn:microsoft.com/office/officeart/2008/layout/PictureLineup"/>
    <dgm:cxn modelId="{7FB2F4B9-6ED9-48FA-B135-920C967F9137}" srcId="{A78B8D90-C81A-4C46-8AA4-125CEDD66821}" destId="{96A2DDFD-7FF2-411B-B18D-B70EBF39E019}" srcOrd="4" destOrd="0" parTransId="{CFE49B1F-49AF-4742-90AE-EBC3BC6FF45C}" sibTransId="{E6FCFBF1-04B7-4996-972F-E12A9186B3C9}"/>
    <dgm:cxn modelId="{25BEE111-0309-44FC-9E2E-871495851805}" type="presParOf" srcId="{6F04ED01-BB70-4BE3-B6F1-3C1F0109378D}" destId="{29713933-A346-4FC0-A952-5EE45D500930}" srcOrd="0" destOrd="0" presId="urn:microsoft.com/office/officeart/2008/layout/PictureLineup"/>
    <dgm:cxn modelId="{5E17B522-B528-47B8-A32A-6FE5EB918EE7}" type="presParOf" srcId="{29713933-A346-4FC0-A952-5EE45D500930}" destId="{71ECA636-2241-41CB-BF00-1183F1590C10}" srcOrd="0" destOrd="0" presId="urn:microsoft.com/office/officeart/2008/layout/PictureLineup"/>
    <dgm:cxn modelId="{2B0C2B4C-DB27-4B1D-95B3-A69BAA4E9547}" type="presParOf" srcId="{29713933-A346-4FC0-A952-5EE45D500930}" destId="{051D5B07-86CA-431E-9F99-39998E5CDD71}" srcOrd="1" destOrd="0" presId="urn:microsoft.com/office/officeart/2008/layout/PictureLineup"/>
    <dgm:cxn modelId="{9862D2E6-2F62-4F64-9C0C-20497D6D2739}" type="presParOf" srcId="{29713933-A346-4FC0-A952-5EE45D500930}" destId="{7C1F0475-7B1F-4359-8951-BB9D29876410}" srcOrd="2" destOrd="0" presId="urn:microsoft.com/office/officeart/2008/layout/PictureLineup"/>
    <dgm:cxn modelId="{FC64C5EE-934F-4C14-9B1E-C34049500BD5}" type="presParOf" srcId="{6F04ED01-BB70-4BE3-B6F1-3C1F0109378D}" destId="{AB90152C-E0AF-4A09-A5D3-811D80E3970B}" srcOrd="1" destOrd="0" presId="urn:microsoft.com/office/officeart/2008/layout/PictureLineup"/>
    <dgm:cxn modelId="{AFBF1DBD-1D23-457D-9E40-132BFEC623E5}" type="presParOf" srcId="{6F04ED01-BB70-4BE3-B6F1-3C1F0109378D}" destId="{33ABD761-8850-4494-98DC-0959FDEDAB29}" srcOrd="2" destOrd="0" presId="urn:microsoft.com/office/officeart/2008/layout/PictureLineup"/>
    <dgm:cxn modelId="{E70F9515-BA5E-43A6-96B3-9B5FE193B297}" type="presParOf" srcId="{33ABD761-8850-4494-98DC-0959FDEDAB29}" destId="{77612F94-9569-4108-A201-ED40CF5D1F8D}" srcOrd="0" destOrd="0" presId="urn:microsoft.com/office/officeart/2008/layout/PictureLineup"/>
    <dgm:cxn modelId="{9BA06A4C-EF09-4471-8C1C-F74BEF23C515}" type="presParOf" srcId="{33ABD761-8850-4494-98DC-0959FDEDAB29}" destId="{41EC744E-DBED-4A58-A513-9E90BE508EDC}" srcOrd="1" destOrd="0" presId="urn:microsoft.com/office/officeart/2008/layout/PictureLineup"/>
    <dgm:cxn modelId="{D01FA6AF-B734-41C4-AC5D-31D8F77FDB0F}" type="presParOf" srcId="{33ABD761-8850-4494-98DC-0959FDEDAB29}" destId="{4925B572-3DC6-46DE-9DB5-2D20DD599E71}" srcOrd="2" destOrd="0" presId="urn:microsoft.com/office/officeart/2008/layout/PictureLineup"/>
    <dgm:cxn modelId="{C6D7057A-9419-4A15-89AC-141CD6CE9A0C}" type="presParOf" srcId="{6F04ED01-BB70-4BE3-B6F1-3C1F0109378D}" destId="{A38E46BE-A088-4C39-B6E8-DFACD56C4BE7}" srcOrd="3" destOrd="0" presId="urn:microsoft.com/office/officeart/2008/layout/PictureLineup"/>
    <dgm:cxn modelId="{400D52CA-0D8D-4AF9-9DDB-9377B126563E}" type="presParOf" srcId="{6F04ED01-BB70-4BE3-B6F1-3C1F0109378D}" destId="{D9313F72-54C0-465F-B41C-C299F793B60B}" srcOrd="4" destOrd="0" presId="urn:microsoft.com/office/officeart/2008/layout/PictureLineup"/>
    <dgm:cxn modelId="{021A5ED1-BDF5-4F84-974F-7ECFB1F80B33}" type="presParOf" srcId="{D9313F72-54C0-465F-B41C-C299F793B60B}" destId="{16CEE905-1F5C-404D-A1D3-047309D7596C}" srcOrd="0" destOrd="0" presId="urn:microsoft.com/office/officeart/2008/layout/PictureLineup"/>
    <dgm:cxn modelId="{C31565B0-8A58-4FBA-BF7A-A394FA2D7A36}" type="presParOf" srcId="{D9313F72-54C0-465F-B41C-C299F793B60B}" destId="{04B94BCB-972E-4F80-A5B4-6AEEB0FB79CF}" srcOrd="1" destOrd="0" presId="urn:microsoft.com/office/officeart/2008/layout/PictureLineup"/>
    <dgm:cxn modelId="{013212E6-49EB-4160-A3AB-346C1028CA05}" type="presParOf" srcId="{D9313F72-54C0-465F-B41C-C299F793B60B}" destId="{958DEA82-D47A-439A-B99F-68319F4BE4D4}" srcOrd="2" destOrd="0" presId="urn:microsoft.com/office/officeart/2008/layout/PictureLineup"/>
    <dgm:cxn modelId="{B48CDF86-729F-44CD-B53A-1886EC588E72}" type="presParOf" srcId="{6F04ED01-BB70-4BE3-B6F1-3C1F0109378D}" destId="{14EF5A63-6FE9-4C6B-8C25-B867C04FCC28}" srcOrd="5" destOrd="0" presId="urn:microsoft.com/office/officeart/2008/layout/PictureLineup"/>
    <dgm:cxn modelId="{D131D6DD-93E0-4B66-81C2-7E55F9A3AD17}" type="presParOf" srcId="{6F04ED01-BB70-4BE3-B6F1-3C1F0109378D}" destId="{8C58083F-9D7F-423F-ABB6-DB1475B6C2F1}" srcOrd="6" destOrd="0" presId="urn:microsoft.com/office/officeart/2008/layout/PictureLineup"/>
    <dgm:cxn modelId="{5346FDBA-AE17-421B-B463-F3DC739D65FA}" type="presParOf" srcId="{8C58083F-9D7F-423F-ABB6-DB1475B6C2F1}" destId="{4C8078AA-ADAF-4F62-8EE1-BB371278FD70}" srcOrd="0" destOrd="0" presId="urn:microsoft.com/office/officeart/2008/layout/PictureLineup"/>
    <dgm:cxn modelId="{9203D82F-CA2D-466B-952A-8BFEFD2E1B12}" type="presParOf" srcId="{8C58083F-9D7F-423F-ABB6-DB1475B6C2F1}" destId="{5FB7E12E-EDF5-421C-84A3-115C78A73220}" srcOrd="1" destOrd="0" presId="urn:microsoft.com/office/officeart/2008/layout/PictureLineup"/>
    <dgm:cxn modelId="{69B173C8-DAA0-4CA5-833E-C58CE2D620B1}" type="presParOf" srcId="{8C58083F-9D7F-423F-ABB6-DB1475B6C2F1}" destId="{DB5F7348-B62D-4C0E-9C62-73B2D4185BF2}" srcOrd="2" destOrd="0" presId="urn:microsoft.com/office/officeart/2008/layout/PictureLineup"/>
    <dgm:cxn modelId="{034BA64F-4931-43C8-B757-34EDEF869138}" type="presParOf" srcId="{6F04ED01-BB70-4BE3-B6F1-3C1F0109378D}" destId="{5D88EE06-4D73-41FF-9105-3B9CCAA8ADE9}" srcOrd="7" destOrd="0" presId="urn:microsoft.com/office/officeart/2008/layout/PictureLineup"/>
    <dgm:cxn modelId="{B8720187-F917-4766-A333-AD2B49590B75}" type="presParOf" srcId="{6F04ED01-BB70-4BE3-B6F1-3C1F0109378D}" destId="{83727D62-FFA5-4612-B4BF-D3AB046DBF83}" srcOrd="8" destOrd="0" presId="urn:microsoft.com/office/officeart/2008/layout/PictureLineup"/>
    <dgm:cxn modelId="{569E8CFB-77EC-4703-9CB8-0CD7E6EA379D}" type="presParOf" srcId="{83727D62-FFA5-4612-B4BF-D3AB046DBF83}" destId="{CAE519A7-AFB9-433F-9F4D-A0E2B66FA571}" srcOrd="0" destOrd="0" presId="urn:microsoft.com/office/officeart/2008/layout/PictureLineup"/>
    <dgm:cxn modelId="{ACCD4A2A-2C80-4647-B3D9-918C6FFF9C7A}" type="presParOf" srcId="{83727D62-FFA5-4612-B4BF-D3AB046DBF83}" destId="{FAE618B2-BF40-499C-B53D-249441632BE8}" srcOrd="1" destOrd="0" presId="urn:microsoft.com/office/officeart/2008/layout/PictureLineup"/>
    <dgm:cxn modelId="{C8F60CD6-52A1-4E1E-A776-EE77093BB702}" type="presParOf" srcId="{83727D62-FFA5-4612-B4BF-D3AB046DBF83}" destId="{520829BB-2BFA-46F3-B510-0FDC02FAFB68}" srcOrd="2" destOrd="0" presId="urn:microsoft.com/office/officeart/2008/layout/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A281AC-8C39-4F2B-943C-9048EC6ACEDB}" type="doc">
      <dgm:prSet loTypeId="urn:microsoft.com/office/officeart/2008/layout/BubblePictureList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915005A9-E869-4723-9B67-385E1B7CAA6D}">
      <dgm:prSet phldrT="[Text]" custT="1"/>
      <dgm:spPr/>
      <dgm:t>
        <a:bodyPr/>
        <a:lstStyle/>
        <a:p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Sieci ciepłownicze mają potencjał, aby w sposób opłacalny pokryć co najmniej 50% zapotrzebowania na ogrzewanie.</a:t>
          </a:r>
          <a:endParaRPr lang="x-none" sz="1600" b="1" dirty="0"/>
        </a:p>
      </dgm:t>
    </dgm:pt>
    <dgm:pt modelId="{27A664EA-757A-4CBB-B564-7710611ADAD5}" type="parTrans" cxnId="{76566D3D-501F-4C52-8711-6157B7091972}">
      <dgm:prSet/>
      <dgm:spPr/>
      <dgm:t>
        <a:bodyPr/>
        <a:lstStyle/>
        <a:p>
          <a:endParaRPr lang="x-none" sz="1200"/>
        </a:p>
      </dgm:t>
    </dgm:pt>
    <dgm:pt modelId="{A0D32BEB-C2FD-4656-B870-68163EBEBFD8}" type="sibTrans" cxnId="{76566D3D-501F-4C52-8711-6157B709197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x-none" sz="1200"/>
        </a:p>
      </dgm:t>
    </dgm:pt>
    <dgm:pt modelId="{4C7FB074-A619-4CB0-9077-A6D4D8C3C617}">
      <dgm:prSet phldrT="[Text]" custT="1"/>
      <dgm:spPr/>
      <dgm:t>
        <a:bodyPr/>
        <a:lstStyle/>
        <a:p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Sieć ciepłownicza jest najbardziej ekonomicznym i technicznie rentownym rozwiązaniem dla większości obszarów miejskich.</a:t>
          </a:r>
          <a:endParaRPr lang="en-US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E0BEB29-5397-4A41-933C-680E9D72A66C}" type="parTrans" cxnId="{32096326-F44F-41B6-BE68-FFD4A8C2F353}">
      <dgm:prSet/>
      <dgm:spPr/>
      <dgm:t>
        <a:bodyPr/>
        <a:lstStyle/>
        <a:p>
          <a:endParaRPr lang="x-none" sz="1200"/>
        </a:p>
      </dgm:t>
    </dgm:pt>
    <dgm:pt modelId="{054EEB6E-4C6E-4DC9-9341-BCD12D7F4C3D}" type="sibTrans" cxnId="{32096326-F44F-41B6-BE68-FFD4A8C2F353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x-none" sz="1200"/>
        </a:p>
      </dgm:t>
    </dgm:pt>
    <dgm:pt modelId="{2F67AD1F-BD6D-4BE2-85E9-5A17BFFE7900}">
      <dgm:prSet phldrT="[Text]" custT="1"/>
      <dgm:spPr/>
      <dgm:t>
        <a:bodyPr/>
        <a:lstStyle/>
        <a:p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Rozwój sieci ciepłowniczych jest istotny dla zwiększenia elastyczności dostaw ciepła i wzrostu wykorzystania OZE.</a:t>
          </a:r>
          <a:endParaRPr lang="en-US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2E6ECF6-9F7C-4988-85D1-B30D5955D740}" type="parTrans" cxnId="{D48FDE66-6ED1-45C9-903C-BE2AFCA3DD15}">
      <dgm:prSet/>
      <dgm:spPr/>
      <dgm:t>
        <a:bodyPr/>
        <a:lstStyle/>
        <a:p>
          <a:endParaRPr lang="en-US" sz="1400"/>
        </a:p>
      </dgm:t>
    </dgm:pt>
    <dgm:pt modelId="{C8985BC5-9ED7-40E1-AF47-530CA2CBB3B3}" type="sibTrans" cxnId="{D48FDE66-6ED1-45C9-903C-BE2AFCA3DD15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1400"/>
        </a:p>
      </dgm:t>
    </dgm:pt>
    <dgm:pt modelId="{B6B62637-1B96-3143-B9B3-D997D273BB2C}" type="pres">
      <dgm:prSet presAssocID="{6FA281AC-8C39-4F2B-943C-9048EC6ACEDB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en-US"/>
        </a:p>
      </dgm:t>
    </dgm:pt>
    <dgm:pt modelId="{8495E8DC-8DC7-7040-903B-D31129AF38BD}" type="pres">
      <dgm:prSet presAssocID="{915005A9-E869-4723-9B67-385E1B7CAA6D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D767A-2632-FC46-B856-B377AEFC0A5A}" type="pres">
      <dgm:prSet presAssocID="{915005A9-E869-4723-9B67-385E1B7CAA6D}" presName="image_accent_1" presStyleCnt="0"/>
      <dgm:spPr/>
    </dgm:pt>
    <dgm:pt modelId="{D9D713B9-85C8-0346-9F8C-1A2E6DBAAF9B}" type="pres">
      <dgm:prSet presAssocID="{915005A9-E869-4723-9B67-385E1B7CAA6D}" presName="imageAccentRepeatNode" presStyleLbl="alignNode1" presStyleIdx="0" presStyleCnt="6"/>
      <dgm:spPr/>
    </dgm:pt>
    <dgm:pt modelId="{E520FEAD-B143-3744-98C3-4586771AC6DC}" type="pres">
      <dgm:prSet presAssocID="{915005A9-E869-4723-9B67-385E1B7CAA6D}" presName="accent_1" presStyleLbl="alignNode1" presStyleIdx="1" presStyleCnt="6"/>
      <dgm:spPr/>
    </dgm:pt>
    <dgm:pt modelId="{3DF9494B-2E07-A140-AD3E-27D4B69E382D}" type="pres">
      <dgm:prSet presAssocID="{A0D32BEB-C2FD-4656-B870-68163EBEBFD8}" presName="image_1" presStyleCnt="0"/>
      <dgm:spPr/>
    </dgm:pt>
    <dgm:pt modelId="{3941FDD0-0601-1248-A7B8-9E973396B853}" type="pres">
      <dgm:prSet presAssocID="{A0D32BEB-C2FD-4656-B870-68163EBEBFD8}" presName="imageRepeatNode" presStyleLbl="fgImgPlace1" presStyleIdx="0" presStyleCnt="3"/>
      <dgm:spPr/>
      <dgm:t>
        <a:bodyPr/>
        <a:lstStyle/>
        <a:p>
          <a:endParaRPr lang="en-US"/>
        </a:p>
      </dgm:t>
    </dgm:pt>
    <dgm:pt modelId="{595B8B6B-405C-CC4B-BE37-D1B93D2A4BBF}" type="pres">
      <dgm:prSet presAssocID="{4C7FB074-A619-4CB0-9077-A6D4D8C3C617}" presName="parent_text_2" presStyleLbl="revTx" presStyleIdx="1" presStyleCnt="3" custLinFactNeighborX="-4242" custLinFactNeighborY="-23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353F9-6E2C-7144-BDD3-7C0ACF9D4362}" type="pres">
      <dgm:prSet presAssocID="{4C7FB074-A619-4CB0-9077-A6D4D8C3C617}" presName="image_accent_2" presStyleCnt="0"/>
      <dgm:spPr/>
    </dgm:pt>
    <dgm:pt modelId="{92AD0B18-FF71-704F-BF8A-476458687FA0}" type="pres">
      <dgm:prSet presAssocID="{4C7FB074-A619-4CB0-9077-A6D4D8C3C617}" presName="imageAccentRepeatNode" presStyleLbl="alignNode1" presStyleIdx="2" presStyleCnt="6"/>
      <dgm:spPr/>
    </dgm:pt>
    <dgm:pt modelId="{CE2CBB97-166B-C247-A6DD-DC661AAF3840}" type="pres">
      <dgm:prSet presAssocID="{054EEB6E-4C6E-4DC9-9341-BCD12D7F4C3D}" presName="image_2" presStyleCnt="0"/>
      <dgm:spPr/>
    </dgm:pt>
    <dgm:pt modelId="{B53FA628-035C-1545-BE5A-71E46F525847}" type="pres">
      <dgm:prSet presAssocID="{054EEB6E-4C6E-4DC9-9341-BCD12D7F4C3D}" presName="imageRepeatNode" presStyleLbl="fgImgPlace1" presStyleIdx="1" presStyleCnt="3"/>
      <dgm:spPr/>
      <dgm:t>
        <a:bodyPr/>
        <a:lstStyle/>
        <a:p>
          <a:endParaRPr lang="en-US"/>
        </a:p>
      </dgm:t>
    </dgm:pt>
    <dgm:pt modelId="{985BEA52-B97E-F542-8B10-3751AD4E01E8}" type="pres">
      <dgm:prSet presAssocID="{2F67AD1F-BD6D-4BE2-85E9-5A17BFFE7900}" presName="image_accent_3" presStyleCnt="0"/>
      <dgm:spPr/>
    </dgm:pt>
    <dgm:pt modelId="{22493F42-7B59-554B-B5EB-BEBFB93DC763}" type="pres">
      <dgm:prSet presAssocID="{2F67AD1F-BD6D-4BE2-85E9-5A17BFFE7900}" presName="imageAccentRepeatNode" presStyleLbl="alignNode1" presStyleIdx="3" presStyleCnt="6"/>
      <dgm:spPr/>
    </dgm:pt>
    <dgm:pt modelId="{F3CD2091-4873-3449-BB56-AF4408DFD417}" type="pres">
      <dgm:prSet presAssocID="{2F67AD1F-BD6D-4BE2-85E9-5A17BFFE7900}" presName="parent_text_3" presStyleLbl="revTx" presStyleIdx="2" presStyleCnt="3" custLinFactNeighborX="9870" custLinFactNeighborY="-470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7EA63-A0F0-594B-A499-9A873F71B446}" type="pres">
      <dgm:prSet presAssocID="{2F67AD1F-BD6D-4BE2-85E9-5A17BFFE7900}" presName="accent_2" presStyleLbl="alignNode1" presStyleIdx="4" presStyleCnt="6"/>
      <dgm:spPr/>
    </dgm:pt>
    <dgm:pt modelId="{6842845D-4BE4-4944-9A6E-D7706C3DA1C8}" type="pres">
      <dgm:prSet presAssocID="{2F67AD1F-BD6D-4BE2-85E9-5A17BFFE7900}" presName="accent_3" presStyleLbl="alignNode1" presStyleIdx="5" presStyleCnt="6" custLinFactNeighborX="-75311" custLinFactNeighborY="68880"/>
      <dgm:spPr/>
    </dgm:pt>
    <dgm:pt modelId="{20FD3639-3A68-7041-8D13-385DF99EBEDC}" type="pres">
      <dgm:prSet presAssocID="{C8985BC5-9ED7-40E1-AF47-530CA2CBB3B3}" presName="image_3" presStyleCnt="0"/>
      <dgm:spPr/>
    </dgm:pt>
    <dgm:pt modelId="{4F2469E2-5612-1441-84B8-094AA519873B}" type="pres">
      <dgm:prSet presAssocID="{C8985BC5-9ED7-40E1-AF47-530CA2CBB3B3}" presName="imageRepeatNode" presStyleLbl="fgImgPlace1" presStyleIdx="2" presStyleCnt="3"/>
      <dgm:spPr/>
      <dgm:t>
        <a:bodyPr/>
        <a:lstStyle/>
        <a:p>
          <a:endParaRPr lang="en-US"/>
        </a:p>
      </dgm:t>
    </dgm:pt>
  </dgm:ptLst>
  <dgm:cxnLst>
    <dgm:cxn modelId="{76566D3D-501F-4C52-8711-6157B7091972}" srcId="{6FA281AC-8C39-4F2B-943C-9048EC6ACEDB}" destId="{915005A9-E869-4723-9B67-385E1B7CAA6D}" srcOrd="0" destOrd="0" parTransId="{27A664EA-757A-4CBB-B564-7710611ADAD5}" sibTransId="{A0D32BEB-C2FD-4656-B870-68163EBEBFD8}"/>
    <dgm:cxn modelId="{CFF64049-709C-AC4E-A109-49E032706961}" type="presOf" srcId="{6FA281AC-8C39-4F2B-943C-9048EC6ACEDB}" destId="{B6B62637-1B96-3143-B9B3-D997D273BB2C}" srcOrd="0" destOrd="0" presId="urn:microsoft.com/office/officeart/2008/layout/BubblePictureList"/>
    <dgm:cxn modelId="{062EB99C-793C-E646-818C-B58403BA7C16}" type="presOf" srcId="{915005A9-E869-4723-9B67-385E1B7CAA6D}" destId="{8495E8DC-8DC7-7040-903B-D31129AF38BD}" srcOrd="0" destOrd="0" presId="urn:microsoft.com/office/officeart/2008/layout/BubblePictureList"/>
    <dgm:cxn modelId="{B0026A87-3397-C14E-BFC3-C7F9EE27D96E}" type="presOf" srcId="{2F67AD1F-BD6D-4BE2-85E9-5A17BFFE7900}" destId="{F3CD2091-4873-3449-BB56-AF4408DFD417}" srcOrd="0" destOrd="0" presId="urn:microsoft.com/office/officeart/2008/layout/BubblePictureList"/>
    <dgm:cxn modelId="{D48FDE66-6ED1-45C9-903C-BE2AFCA3DD15}" srcId="{6FA281AC-8C39-4F2B-943C-9048EC6ACEDB}" destId="{2F67AD1F-BD6D-4BE2-85E9-5A17BFFE7900}" srcOrd="2" destOrd="0" parTransId="{82E6ECF6-9F7C-4988-85D1-B30D5955D740}" sibTransId="{C8985BC5-9ED7-40E1-AF47-530CA2CBB3B3}"/>
    <dgm:cxn modelId="{9F9E4853-5F8C-E248-B49E-3C693F25DB34}" type="presOf" srcId="{C8985BC5-9ED7-40E1-AF47-530CA2CBB3B3}" destId="{4F2469E2-5612-1441-84B8-094AA519873B}" srcOrd="0" destOrd="0" presId="urn:microsoft.com/office/officeart/2008/layout/BubblePictureList"/>
    <dgm:cxn modelId="{0C647533-9F98-B74A-9F70-C13D256B56AB}" type="presOf" srcId="{054EEB6E-4C6E-4DC9-9341-BCD12D7F4C3D}" destId="{B53FA628-035C-1545-BE5A-71E46F525847}" srcOrd="0" destOrd="0" presId="urn:microsoft.com/office/officeart/2008/layout/BubblePictureList"/>
    <dgm:cxn modelId="{C737E1E0-93B7-524A-8F0E-8EA3A4565B55}" type="presOf" srcId="{4C7FB074-A619-4CB0-9077-A6D4D8C3C617}" destId="{595B8B6B-405C-CC4B-BE37-D1B93D2A4BBF}" srcOrd="0" destOrd="0" presId="urn:microsoft.com/office/officeart/2008/layout/BubblePictureList"/>
    <dgm:cxn modelId="{32096326-F44F-41B6-BE68-FFD4A8C2F353}" srcId="{6FA281AC-8C39-4F2B-943C-9048EC6ACEDB}" destId="{4C7FB074-A619-4CB0-9077-A6D4D8C3C617}" srcOrd="1" destOrd="0" parTransId="{DE0BEB29-5397-4A41-933C-680E9D72A66C}" sibTransId="{054EEB6E-4C6E-4DC9-9341-BCD12D7F4C3D}"/>
    <dgm:cxn modelId="{BA348869-9CA2-7941-A8C8-94D2D09F38C7}" type="presOf" srcId="{A0D32BEB-C2FD-4656-B870-68163EBEBFD8}" destId="{3941FDD0-0601-1248-A7B8-9E973396B853}" srcOrd="0" destOrd="0" presId="urn:microsoft.com/office/officeart/2008/layout/BubblePictureList"/>
    <dgm:cxn modelId="{58D37D4C-14EE-724A-9206-FCE37AC2681B}" type="presParOf" srcId="{B6B62637-1B96-3143-B9B3-D997D273BB2C}" destId="{8495E8DC-8DC7-7040-903B-D31129AF38BD}" srcOrd="0" destOrd="0" presId="urn:microsoft.com/office/officeart/2008/layout/BubblePictureList"/>
    <dgm:cxn modelId="{E6474CA0-21B8-0742-96B7-5F4EEB103D80}" type="presParOf" srcId="{B6B62637-1B96-3143-B9B3-D997D273BB2C}" destId="{6ABD767A-2632-FC46-B856-B377AEFC0A5A}" srcOrd="1" destOrd="0" presId="urn:microsoft.com/office/officeart/2008/layout/BubblePictureList"/>
    <dgm:cxn modelId="{78D76F3D-4085-554D-9358-32FFE7027D9A}" type="presParOf" srcId="{6ABD767A-2632-FC46-B856-B377AEFC0A5A}" destId="{D9D713B9-85C8-0346-9F8C-1A2E6DBAAF9B}" srcOrd="0" destOrd="0" presId="urn:microsoft.com/office/officeart/2008/layout/BubblePictureList"/>
    <dgm:cxn modelId="{4FBB22F8-37F1-2245-909E-58489B8C8901}" type="presParOf" srcId="{B6B62637-1B96-3143-B9B3-D997D273BB2C}" destId="{E520FEAD-B143-3744-98C3-4586771AC6DC}" srcOrd="2" destOrd="0" presId="urn:microsoft.com/office/officeart/2008/layout/BubblePictureList"/>
    <dgm:cxn modelId="{974DAC69-4814-2448-BAD8-0937B673DF69}" type="presParOf" srcId="{B6B62637-1B96-3143-B9B3-D997D273BB2C}" destId="{3DF9494B-2E07-A140-AD3E-27D4B69E382D}" srcOrd="3" destOrd="0" presId="urn:microsoft.com/office/officeart/2008/layout/BubblePictureList"/>
    <dgm:cxn modelId="{690C1BCE-B594-3F4C-AAC9-99C008055B2D}" type="presParOf" srcId="{3DF9494B-2E07-A140-AD3E-27D4B69E382D}" destId="{3941FDD0-0601-1248-A7B8-9E973396B853}" srcOrd="0" destOrd="0" presId="urn:microsoft.com/office/officeart/2008/layout/BubblePictureList"/>
    <dgm:cxn modelId="{1137A129-F585-3946-B3C7-5BB34817BEF9}" type="presParOf" srcId="{B6B62637-1B96-3143-B9B3-D997D273BB2C}" destId="{595B8B6B-405C-CC4B-BE37-D1B93D2A4BBF}" srcOrd="4" destOrd="0" presId="urn:microsoft.com/office/officeart/2008/layout/BubblePictureList"/>
    <dgm:cxn modelId="{1BB61E83-F3D1-FC4E-ABE2-C0EF7B35421C}" type="presParOf" srcId="{B6B62637-1B96-3143-B9B3-D997D273BB2C}" destId="{C2F353F9-6E2C-7144-BDD3-7C0ACF9D4362}" srcOrd="5" destOrd="0" presId="urn:microsoft.com/office/officeart/2008/layout/BubblePictureList"/>
    <dgm:cxn modelId="{783FD0F6-A8B9-5343-83F0-B1E222351081}" type="presParOf" srcId="{C2F353F9-6E2C-7144-BDD3-7C0ACF9D4362}" destId="{92AD0B18-FF71-704F-BF8A-476458687FA0}" srcOrd="0" destOrd="0" presId="urn:microsoft.com/office/officeart/2008/layout/BubblePictureList"/>
    <dgm:cxn modelId="{88F39EA6-CB87-2543-B013-98BD4AE1FA78}" type="presParOf" srcId="{B6B62637-1B96-3143-B9B3-D997D273BB2C}" destId="{CE2CBB97-166B-C247-A6DD-DC661AAF3840}" srcOrd="6" destOrd="0" presId="urn:microsoft.com/office/officeart/2008/layout/BubblePictureList"/>
    <dgm:cxn modelId="{EFEE72AB-3C92-9540-B882-EF173DD88B86}" type="presParOf" srcId="{CE2CBB97-166B-C247-A6DD-DC661AAF3840}" destId="{B53FA628-035C-1545-BE5A-71E46F525847}" srcOrd="0" destOrd="0" presId="urn:microsoft.com/office/officeart/2008/layout/BubblePictureList"/>
    <dgm:cxn modelId="{1A8727FD-57E3-8F4F-BAEB-E999237F7FB7}" type="presParOf" srcId="{B6B62637-1B96-3143-B9B3-D997D273BB2C}" destId="{985BEA52-B97E-F542-8B10-3751AD4E01E8}" srcOrd="7" destOrd="0" presId="urn:microsoft.com/office/officeart/2008/layout/BubblePictureList"/>
    <dgm:cxn modelId="{413A1A3B-8696-6948-8057-5E4FB7A94520}" type="presParOf" srcId="{985BEA52-B97E-F542-8B10-3751AD4E01E8}" destId="{22493F42-7B59-554B-B5EB-BEBFB93DC763}" srcOrd="0" destOrd="0" presId="urn:microsoft.com/office/officeart/2008/layout/BubblePictureList"/>
    <dgm:cxn modelId="{0F6FC9A1-A3FB-6848-A543-3148DF334C4E}" type="presParOf" srcId="{B6B62637-1B96-3143-B9B3-D997D273BB2C}" destId="{F3CD2091-4873-3449-BB56-AF4408DFD417}" srcOrd="8" destOrd="0" presId="urn:microsoft.com/office/officeart/2008/layout/BubblePictureList"/>
    <dgm:cxn modelId="{6103877B-B425-D447-9A79-4CFD2A197650}" type="presParOf" srcId="{B6B62637-1B96-3143-B9B3-D997D273BB2C}" destId="{95F7EA63-A0F0-594B-A499-9A873F71B446}" srcOrd="9" destOrd="0" presId="urn:microsoft.com/office/officeart/2008/layout/BubblePictureList"/>
    <dgm:cxn modelId="{67D7B0E8-6481-6C46-9DBA-9199EB6CE1DB}" type="presParOf" srcId="{B6B62637-1B96-3143-B9B3-D997D273BB2C}" destId="{6842845D-4BE4-4944-9A6E-D7706C3DA1C8}" srcOrd="10" destOrd="0" presId="urn:microsoft.com/office/officeart/2008/layout/BubblePictureList"/>
    <dgm:cxn modelId="{8E99A797-5390-BA4F-8118-BFDD8B23CE82}" type="presParOf" srcId="{B6B62637-1B96-3143-B9B3-D997D273BB2C}" destId="{20FD3639-3A68-7041-8D13-385DF99EBEDC}" srcOrd="11" destOrd="0" presId="urn:microsoft.com/office/officeart/2008/layout/BubblePictureList"/>
    <dgm:cxn modelId="{62C639E8-B19F-0F43-9AB6-57F2D6F2C9C4}" type="presParOf" srcId="{20FD3639-3A68-7041-8D13-385DF99EBEDC}" destId="{4F2469E2-5612-1441-84B8-094AA519873B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A281AC-8C39-4F2B-943C-9048EC6ACEDB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915005A9-E869-4723-9B67-385E1B7CAA6D}">
      <dgm:prSet phldrT="[Text]" custT="1"/>
      <dgm:spPr/>
      <dgm:t>
        <a:bodyPr/>
        <a:lstStyle/>
        <a:p>
          <a:r>
            <a:rPr lang="pl-PL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Zużycie energii na chłodzenie pomieszczeń wzrasta szybciej niż jakiekolwiek inne końcowe zużycie w budynku:  </a:t>
          </a:r>
          <a:r>
            <a:rPr lang="pl-PL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 latach 1990-2016 wzrosło niemal trzykrotnie.</a:t>
          </a:r>
          <a:endParaRPr lang="x-none" sz="2000" b="1" dirty="0"/>
        </a:p>
      </dgm:t>
    </dgm:pt>
    <dgm:pt modelId="{27A664EA-757A-4CBB-B564-7710611ADAD5}" type="parTrans" cxnId="{76566D3D-501F-4C52-8711-6157B7091972}">
      <dgm:prSet/>
      <dgm:spPr/>
      <dgm:t>
        <a:bodyPr/>
        <a:lstStyle/>
        <a:p>
          <a:endParaRPr lang="x-none" sz="1600"/>
        </a:p>
      </dgm:t>
    </dgm:pt>
    <dgm:pt modelId="{A0D32BEB-C2FD-4656-B870-68163EBEBFD8}" type="sibTrans" cxnId="{76566D3D-501F-4C52-8711-6157B7091972}">
      <dgm:prSet/>
      <dgm:spPr/>
      <dgm:t>
        <a:bodyPr/>
        <a:lstStyle/>
        <a:p>
          <a:endParaRPr lang="x-none" sz="1600"/>
        </a:p>
      </dgm:t>
    </dgm:pt>
    <dgm:pt modelId="{4C7FB074-A619-4CB0-9077-A6D4D8C3C617}">
      <dgm:prSet phldrT="[Text]" custT="1"/>
      <dgm:spPr/>
      <dgm:t>
        <a:bodyPr/>
        <a:lstStyle/>
        <a:p>
          <a:r>
            <a:rPr lang="pl-PL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Wzrost zapotrzebowania na chłodzenie pomieszczeń już teraz wpływa na </a:t>
          </a:r>
          <a:r>
            <a:rPr lang="pl-PL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systemy elektroenergetyczne </a:t>
          </a:r>
          <a:r>
            <a:rPr lang="pl-PL" sz="2000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wielu państw i powoduje</a:t>
          </a:r>
          <a:r>
            <a:rPr lang="pl-PL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pl-PL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zwiększenie emisji</a:t>
          </a:r>
          <a:r>
            <a:rPr lang="pl-PL" sz="2000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.</a:t>
          </a:r>
          <a:endParaRPr lang="x-none" sz="2000" b="1" dirty="0"/>
        </a:p>
      </dgm:t>
    </dgm:pt>
    <dgm:pt modelId="{DE0BEB29-5397-4A41-933C-680E9D72A66C}" type="parTrans" cxnId="{32096326-F44F-41B6-BE68-FFD4A8C2F353}">
      <dgm:prSet/>
      <dgm:spPr/>
      <dgm:t>
        <a:bodyPr/>
        <a:lstStyle/>
        <a:p>
          <a:endParaRPr lang="x-none" sz="1600"/>
        </a:p>
      </dgm:t>
    </dgm:pt>
    <dgm:pt modelId="{054EEB6E-4C6E-4DC9-9341-BCD12D7F4C3D}" type="sibTrans" cxnId="{32096326-F44F-41B6-BE68-FFD4A8C2F353}">
      <dgm:prSet/>
      <dgm:spPr/>
      <dgm:t>
        <a:bodyPr/>
        <a:lstStyle/>
        <a:p>
          <a:endParaRPr lang="x-none" sz="1600"/>
        </a:p>
      </dgm:t>
    </dgm:pt>
    <dgm:pt modelId="{5FC12DC6-4625-486F-854F-E5434956C7AE}" type="pres">
      <dgm:prSet presAssocID="{6FA281AC-8C39-4F2B-943C-9048EC6ACED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B6F4C0-3B7D-49D4-B43A-EC47D0CEE1A1}" type="pres">
      <dgm:prSet presAssocID="{915005A9-E869-4723-9B67-385E1B7CAA6D}" presName="comp" presStyleCnt="0"/>
      <dgm:spPr/>
    </dgm:pt>
    <dgm:pt modelId="{2B854BDE-CBC4-4285-A976-8208BEABAD5C}" type="pres">
      <dgm:prSet presAssocID="{915005A9-E869-4723-9B67-385E1B7CAA6D}" presName="box" presStyleLbl="node1" presStyleIdx="0" presStyleCnt="2"/>
      <dgm:spPr/>
      <dgm:t>
        <a:bodyPr/>
        <a:lstStyle/>
        <a:p>
          <a:endParaRPr lang="en-US"/>
        </a:p>
      </dgm:t>
    </dgm:pt>
    <dgm:pt modelId="{D88031BD-9267-44D9-96F7-27A2C31CE30C}" type="pres">
      <dgm:prSet presAssocID="{915005A9-E869-4723-9B67-385E1B7CAA6D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C3B0EF19-561D-4F37-867C-F25EA937C94C}" type="pres">
      <dgm:prSet presAssocID="{915005A9-E869-4723-9B67-385E1B7CAA6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CF9703-9D8B-4DC0-BD74-8FD5C4A2612B}" type="pres">
      <dgm:prSet presAssocID="{A0D32BEB-C2FD-4656-B870-68163EBEBFD8}" presName="spacer" presStyleCnt="0"/>
      <dgm:spPr/>
    </dgm:pt>
    <dgm:pt modelId="{19BB9600-F479-47C7-9DD4-8A9C63E7DD35}" type="pres">
      <dgm:prSet presAssocID="{4C7FB074-A619-4CB0-9077-A6D4D8C3C617}" presName="comp" presStyleCnt="0"/>
      <dgm:spPr/>
    </dgm:pt>
    <dgm:pt modelId="{24F35A24-9614-4D0C-8ACC-379819278235}" type="pres">
      <dgm:prSet presAssocID="{4C7FB074-A619-4CB0-9077-A6D4D8C3C617}" presName="box" presStyleLbl="node1" presStyleIdx="1" presStyleCnt="2"/>
      <dgm:spPr/>
      <dgm:t>
        <a:bodyPr/>
        <a:lstStyle/>
        <a:p>
          <a:endParaRPr lang="en-US"/>
        </a:p>
      </dgm:t>
    </dgm:pt>
    <dgm:pt modelId="{602A89DE-E90D-4963-A6FA-DF167F3E3262}" type="pres">
      <dgm:prSet presAssocID="{4C7FB074-A619-4CB0-9077-A6D4D8C3C617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endParaRPr lang="en-US"/>
        </a:p>
      </dgm:t>
    </dgm:pt>
    <dgm:pt modelId="{6D1B9BEE-2314-4624-B375-2BAF5F509A19}" type="pres">
      <dgm:prSet presAssocID="{4C7FB074-A619-4CB0-9077-A6D4D8C3C61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7827E5-075F-47BF-9C69-9C8D19B1A6AA}" type="presOf" srcId="{915005A9-E869-4723-9B67-385E1B7CAA6D}" destId="{C3B0EF19-561D-4F37-867C-F25EA937C94C}" srcOrd="1" destOrd="0" presId="urn:microsoft.com/office/officeart/2005/8/layout/vList4"/>
    <dgm:cxn modelId="{85469004-DD66-45F3-AA36-980DC8BCFF5A}" type="presOf" srcId="{915005A9-E869-4723-9B67-385E1B7CAA6D}" destId="{2B854BDE-CBC4-4285-A976-8208BEABAD5C}" srcOrd="0" destOrd="0" presId="urn:microsoft.com/office/officeart/2005/8/layout/vList4"/>
    <dgm:cxn modelId="{76566D3D-501F-4C52-8711-6157B7091972}" srcId="{6FA281AC-8C39-4F2B-943C-9048EC6ACEDB}" destId="{915005A9-E869-4723-9B67-385E1B7CAA6D}" srcOrd="0" destOrd="0" parTransId="{27A664EA-757A-4CBB-B564-7710611ADAD5}" sibTransId="{A0D32BEB-C2FD-4656-B870-68163EBEBFD8}"/>
    <dgm:cxn modelId="{07FC7CDF-582B-4F9C-97CC-E90E832A719E}" type="presOf" srcId="{6FA281AC-8C39-4F2B-943C-9048EC6ACEDB}" destId="{5FC12DC6-4625-486F-854F-E5434956C7AE}" srcOrd="0" destOrd="0" presId="urn:microsoft.com/office/officeart/2005/8/layout/vList4"/>
    <dgm:cxn modelId="{32096326-F44F-41B6-BE68-FFD4A8C2F353}" srcId="{6FA281AC-8C39-4F2B-943C-9048EC6ACEDB}" destId="{4C7FB074-A619-4CB0-9077-A6D4D8C3C617}" srcOrd="1" destOrd="0" parTransId="{DE0BEB29-5397-4A41-933C-680E9D72A66C}" sibTransId="{054EEB6E-4C6E-4DC9-9341-BCD12D7F4C3D}"/>
    <dgm:cxn modelId="{A2013896-EF7D-47FB-964D-A7C966C23678}" type="presOf" srcId="{4C7FB074-A619-4CB0-9077-A6D4D8C3C617}" destId="{6D1B9BEE-2314-4624-B375-2BAF5F509A19}" srcOrd="1" destOrd="0" presId="urn:microsoft.com/office/officeart/2005/8/layout/vList4"/>
    <dgm:cxn modelId="{22EA1BCD-520C-48F0-9FCA-0E7F72F5AED0}" type="presOf" srcId="{4C7FB074-A619-4CB0-9077-A6D4D8C3C617}" destId="{24F35A24-9614-4D0C-8ACC-379819278235}" srcOrd="0" destOrd="0" presId="urn:microsoft.com/office/officeart/2005/8/layout/vList4"/>
    <dgm:cxn modelId="{F90111F0-8FD6-4707-B849-AB0183C93E87}" type="presParOf" srcId="{5FC12DC6-4625-486F-854F-E5434956C7AE}" destId="{9FB6F4C0-3B7D-49D4-B43A-EC47D0CEE1A1}" srcOrd="0" destOrd="0" presId="urn:microsoft.com/office/officeart/2005/8/layout/vList4"/>
    <dgm:cxn modelId="{52C7761B-3CC8-49EC-9646-BCE2007E13AB}" type="presParOf" srcId="{9FB6F4C0-3B7D-49D4-B43A-EC47D0CEE1A1}" destId="{2B854BDE-CBC4-4285-A976-8208BEABAD5C}" srcOrd="0" destOrd="0" presId="urn:microsoft.com/office/officeart/2005/8/layout/vList4"/>
    <dgm:cxn modelId="{B1F7368F-BB4B-420A-A3CE-FAA622AEBA4F}" type="presParOf" srcId="{9FB6F4C0-3B7D-49D4-B43A-EC47D0CEE1A1}" destId="{D88031BD-9267-44D9-96F7-27A2C31CE30C}" srcOrd="1" destOrd="0" presId="urn:microsoft.com/office/officeart/2005/8/layout/vList4"/>
    <dgm:cxn modelId="{C7F69C12-587E-4155-9300-036C6A2D1386}" type="presParOf" srcId="{9FB6F4C0-3B7D-49D4-B43A-EC47D0CEE1A1}" destId="{C3B0EF19-561D-4F37-867C-F25EA937C94C}" srcOrd="2" destOrd="0" presId="urn:microsoft.com/office/officeart/2005/8/layout/vList4"/>
    <dgm:cxn modelId="{24A86120-2298-475C-A84F-424924B1727D}" type="presParOf" srcId="{5FC12DC6-4625-486F-854F-E5434956C7AE}" destId="{A1CF9703-9D8B-4DC0-BD74-8FD5C4A2612B}" srcOrd="1" destOrd="0" presId="urn:microsoft.com/office/officeart/2005/8/layout/vList4"/>
    <dgm:cxn modelId="{A3A5DBDA-1CA7-4C9A-B48A-34899397AE3E}" type="presParOf" srcId="{5FC12DC6-4625-486F-854F-E5434956C7AE}" destId="{19BB9600-F479-47C7-9DD4-8A9C63E7DD35}" srcOrd="2" destOrd="0" presId="urn:microsoft.com/office/officeart/2005/8/layout/vList4"/>
    <dgm:cxn modelId="{EDCEAD74-524F-42FE-8A92-7964F93790B3}" type="presParOf" srcId="{19BB9600-F479-47C7-9DD4-8A9C63E7DD35}" destId="{24F35A24-9614-4D0C-8ACC-379819278235}" srcOrd="0" destOrd="0" presId="urn:microsoft.com/office/officeart/2005/8/layout/vList4"/>
    <dgm:cxn modelId="{47CA2125-E7B9-442E-908F-98AB0A363967}" type="presParOf" srcId="{19BB9600-F479-47C7-9DD4-8A9C63E7DD35}" destId="{602A89DE-E90D-4963-A6FA-DF167F3E3262}" srcOrd="1" destOrd="0" presId="urn:microsoft.com/office/officeart/2005/8/layout/vList4"/>
    <dgm:cxn modelId="{D2C21646-C8D0-4842-ADCA-18E03ACDD965}" type="presParOf" srcId="{19BB9600-F479-47C7-9DD4-8A9C63E7DD35}" destId="{6D1B9BEE-2314-4624-B375-2BAF5F509A1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A281AC-8C39-4F2B-943C-9048EC6ACEDB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x-none"/>
        </a:p>
      </dgm:t>
    </dgm:pt>
    <dgm:pt modelId="{915005A9-E869-4723-9B67-385E1B7CAA6D}">
      <dgm:prSet phldrT="[Text]" custT="1"/>
      <dgm:spPr/>
      <dgm:t>
        <a:bodyPr/>
        <a:lstStyle/>
        <a:p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Redukcja emisji gazów cieplarnianych</a:t>
          </a:r>
          <a:endParaRPr lang="x-none" sz="1600" b="1" dirty="0"/>
        </a:p>
      </dgm:t>
    </dgm:pt>
    <dgm:pt modelId="{27A664EA-757A-4CBB-B564-7710611ADAD5}" type="parTrans" cxnId="{76566D3D-501F-4C52-8711-6157B7091972}">
      <dgm:prSet/>
      <dgm:spPr/>
      <dgm:t>
        <a:bodyPr/>
        <a:lstStyle/>
        <a:p>
          <a:endParaRPr lang="x-none" sz="1400"/>
        </a:p>
      </dgm:t>
    </dgm:pt>
    <dgm:pt modelId="{A0D32BEB-C2FD-4656-B870-68163EBEBFD8}" type="sibTrans" cxnId="{76566D3D-501F-4C52-8711-6157B7091972}">
      <dgm:prSet/>
      <dgm:spPr/>
      <dgm:t>
        <a:bodyPr/>
        <a:lstStyle/>
        <a:p>
          <a:endParaRPr lang="x-none" sz="1400"/>
        </a:p>
      </dgm:t>
    </dgm:pt>
    <dgm:pt modelId="{4C7FB074-A619-4CB0-9077-A6D4D8C3C617}">
      <dgm:prSet phldrT="[Text]" custT="1"/>
      <dgm:spPr/>
      <dgm:t>
        <a:bodyPr/>
        <a:lstStyle/>
        <a:p>
          <a:r>
            <a:rPr lang="pl-PL" sz="1600" b="0" i="0" u="none" strike="noStrike" baseline="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Poprawa jakości powietrza</a:t>
          </a:r>
          <a:endParaRPr lang="en-US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DE0BEB29-5397-4A41-933C-680E9D72A66C}" type="parTrans" cxnId="{32096326-F44F-41B6-BE68-FFD4A8C2F353}">
      <dgm:prSet/>
      <dgm:spPr/>
      <dgm:t>
        <a:bodyPr/>
        <a:lstStyle/>
        <a:p>
          <a:endParaRPr lang="x-none" sz="1400"/>
        </a:p>
      </dgm:t>
    </dgm:pt>
    <dgm:pt modelId="{054EEB6E-4C6E-4DC9-9341-BCD12D7F4C3D}" type="sibTrans" cxnId="{32096326-F44F-41B6-BE68-FFD4A8C2F353}">
      <dgm:prSet/>
      <dgm:spPr/>
      <dgm:t>
        <a:bodyPr/>
        <a:lstStyle/>
        <a:p>
          <a:endParaRPr lang="x-none" sz="1400"/>
        </a:p>
      </dgm:t>
    </dgm:pt>
    <dgm:pt modelId="{2F67AD1F-BD6D-4BE2-85E9-5A17BFFE7900}">
      <dgm:prSet phldrT="[Text]" custT="1"/>
      <dgm:spPr/>
      <dgm:t>
        <a:bodyPr/>
        <a:lstStyle/>
        <a:p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Poprawa efektywności energetycznej</a:t>
          </a:r>
          <a:endParaRPr lang="en-US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82E6ECF6-9F7C-4988-85D1-B30D5955D740}" type="parTrans" cxnId="{D48FDE66-6ED1-45C9-903C-BE2AFCA3DD15}">
      <dgm:prSet/>
      <dgm:spPr/>
      <dgm:t>
        <a:bodyPr/>
        <a:lstStyle/>
        <a:p>
          <a:endParaRPr lang="en-US" sz="1600"/>
        </a:p>
      </dgm:t>
    </dgm:pt>
    <dgm:pt modelId="{C8985BC5-9ED7-40E1-AF47-530CA2CBB3B3}" type="sibTrans" cxnId="{D48FDE66-6ED1-45C9-903C-BE2AFCA3DD15}">
      <dgm:prSet/>
      <dgm:spPr/>
      <dgm:t>
        <a:bodyPr/>
        <a:lstStyle/>
        <a:p>
          <a:endParaRPr lang="en-US" sz="1600"/>
        </a:p>
      </dgm:t>
    </dgm:pt>
    <dgm:pt modelId="{63A39390-D599-47D2-89D4-CB81B270D7E2}">
      <dgm:prSet phldrT="[Text]" custT="1"/>
      <dgm:spPr/>
      <dgm:t>
        <a:bodyPr/>
        <a:lstStyle/>
        <a:p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Wykorzystanie lokalnych i odnawialnych źródeł energii</a:t>
          </a:r>
          <a:endParaRPr lang="en-US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2A496708-2882-4BDB-A959-B170F2121468}" type="parTrans" cxnId="{CEDBBDC0-3112-4FCC-A84B-965D4628B00A}">
      <dgm:prSet/>
      <dgm:spPr/>
      <dgm:t>
        <a:bodyPr/>
        <a:lstStyle/>
        <a:p>
          <a:endParaRPr lang="en-US"/>
        </a:p>
      </dgm:t>
    </dgm:pt>
    <dgm:pt modelId="{8A3726FE-C61B-49CF-A428-A10F3DCA31BA}" type="sibTrans" cxnId="{CEDBBDC0-3112-4FCC-A84B-965D4628B00A}">
      <dgm:prSet/>
      <dgm:spPr/>
      <dgm:t>
        <a:bodyPr/>
        <a:lstStyle/>
        <a:p>
          <a:endParaRPr lang="en-US"/>
        </a:p>
      </dgm:t>
    </dgm:pt>
    <dgm:pt modelId="{E3224C85-6BB7-4549-B444-F8DD804CD8C6}">
      <dgm:prSet phldrT="[Text]" custT="1"/>
      <dgm:spPr/>
      <dgm:t>
        <a:bodyPr/>
        <a:lstStyle/>
        <a:p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Elastyczność i dostęp do energii</a:t>
          </a:r>
          <a:endParaRPr lang="en-US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7CD9F6F-7AF9-4AF0-98FF-2D559B7C39AB}" type="parTrans" cxnId="{9FD8B72D-7C51-40D0-9307-3883DF8D370B}">
      <dgm:prSet/>
      <dgm:spPr/>
      <dgm:t>
        <a:bodyPr/>
        <a:lstStyle/>
        <a:p>
          <a:endParaRPr lang="en-US"/>
        </a:p>
      </dgm:t>
    </dgm:pt>
    <dgm:pt modelId="{1E4541FF-6ADE-4221-B1B0-0B6A3FD211BE}" type="sibTrans" cxnId="{9FD8B72D-7C51-40D0-9307-3883DF8D370B}">
      <dgm:prSet/>
      <dgm:spPr/>
      <dgm:t>
        <a:bodyPr/>
        <a:lstStyle/>
        <a:p>
          <a:endParaRPr lang="en-US"/>
        </a:p>
      </dgm:t>
    </dgm:pt>
    <dgm:pt modelId="{6142274E-7E77-4E1F-BCC9-C4D51B704B5A}">
      <dgm:prSet phldrT="[Text]" custT="1"/>
      <dgm:spPr/>
      <dgm:t>
        <a:bodyPr/>
        <a:lstStyle/>
        <a:p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Zielona gospodarka </a:t>
          </a:r>
          <a:r>
            <a: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(</a:t>
          </a:r>
          <a:r>
            <a: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tworzenie miejsc pracy, inwestycje itp.</a:t>
          </a:r>
          <a:r>
            <a:rPr lang="en-US" sz="1600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)</a:t>
          </a:r>
          <a:endParaRPr lang="en-US" sz="16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3A69FA6-33A6-4418-8D8A-12E7A629BDAC}" type="parTrans" cxnId="{6C89EBB7-1EBD-4E6C-8417-AC832F9ECAC2}">
      <dgm:prSet/>
      <dgm:spPr/>
      <dgm:t>
        <a:bodyPr/>
        <a:lstStyle/>
        <a:p>
          <a:endParaRPr lang="en-US"/>
        </a:p>
      </dgm:t>
    </dgm:pt>
    <dgm:pt modelId="{C1959DA7-C0A1-4F1A-B025-0E4536833AC7}" type="sibTrans" cxnId="{6C89EBB7-1EBD-4E6C-8417-AC832F9ECAC2}">
      <dgm:prSet/>
      <dgm:spPr/>
      <dgm:t>
        <a:bodyPr/>
        <a:lstStyle/>
        <a:p>
          <a:endParaRPr lang="en-US"/>
        </a:p>
      </dgm:t>
    </dgm:pt>
    <dgm:pt modelId="{47FB97D0-0FBA-4FDF-812F-16394594F7DC}" type="pres">
      <dgm:prSet presAssocID="{6FA281AC-8C39-4F2B-943C-9048EC6ACE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77B89E-6E34-4ACA-8160-5048369C0E87}" type="pres">
      <dgm:prSet presAssocID="{915005A9-E869-4723-9B67-385E1B7CAA6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3239D6-3361-417B-8852-2AE2F27A75E5}" type="pres">
      <dgm:prSet presAssocID="{A0D32BEB-C2FD-4656-B870-68163EBEBFD8}" presName="sibTrans" presStyleCnt="0"/>
      <dgm:spPr/>
    </dgm:pt>
    <dgm:pt modelId="{0891C1E7-B217-436D-9090-465210B7C0D7}" type="pres">
      <dgm:prSet presAssocID="{4C7FB074-A619-4CB0-9077-A6D4D8C3C61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92D816-C2B6-4575-ADC8-C736887E2940}" type="pres">
      <dgm:prSet presAssocID="{054EEB6E-4C6E-4DC9-9341-BCD12D7F4C3D}" presName="sibTrans" presStyleCnt="0"/>
      <dgm:spPr/>
    </dgm:pt>
    <dgm:pt modelId="{7FBA4456-7920-474B-BB0F-8BC5E2FDFD58}" type="pres">
      <dgm:prSet presAssocID="{2F67AD1F-BD6D-4BE2-85E9-5A17BFFE790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D4A7CC-F92C-4BA4-88F5-16F12D39D107}" type="pres">
      <dgm:prSet presAssocID="{C8985BC5-9ED7-40E1-AF47-530CA2CBB3B3}" presName="sibTrans" presStyleCnt="0"/>
      <dgm:spPr/>
    </dgm:pt>
    <dgm:pt modelId="{CA8D5E3B-3E8A-4374-AE51-E445B9EB1BCD}" type="pres">
      <dgm:prSet presAssocID="{63A39390-D599-47D2-89D4-CB81B270D7E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D22CAC-08ED-410D-9F1C-25F2F0EF633B}" type="pres">
      <dgm:prSet presAssocID="{8A3726FE-C61B-49CF-A428-A10F3DCA31BA}" presName="sibTrans" presStyleCnt="0"/>
      <dgm:spPr/>
    </dgm:pt>
    <dgm:pt modelId="{87C87B73-4A66-46DE-919B-FBF86B84CCB4}" type="pres">
      <dgm:prSet presAssocID="{E3224C85-6BB7-4549-B444-F8DD804CD8C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352144-E58A-4545-BCD0-88ED2B9BE5A7}" type="pres">
      <dgm:prSet presAssocID="{1E4541FF-6ADE-4221-B1B0-0B6A3FD211BE}" presName="sibTrans" presStyleCnt="0"/>
      <dgm:spPr/>
    </dgm:pt>
    <dgm:pt modelId="{6591B936-7588-43FB-9EA6-7095F1611062}" type="pres">
      <dgm:prSet presAssocID="{6142274E-7E77-4E1F-BCC9-C4D51B704B5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F0F9F1-9364-46E7-8D4A-2B57DC7E443C}" type="presOf" srcId="{E3224C85-6BB7-4549-B444-F8DD804CD8C6}" destId="{87C87B73-4A66-46DE-919B-FBF86B84CCB4}" srcOrd="0" destOrd="0" presId="urn:microsoft.com/office/officeart/2005/8/layout/default"/>
    <dgm:cxn modelId="{63242187-4914-4EAA-8BDD-D34D56749C80}" type="presOf" srcId="{63A39390-D599-47D2-89D4-CB81B270D7E2}" destId="{CA8D5E3B-3E8A-4374-AE51-E445B9EB1BCD}" srcOrd="0" destOrd="0" presId="urn:microsoft.com/office/officeart/2005/8/layout/default"/>
    <dgm:cxn modelId="{6C89EBB7-1EBD-4E6C-8417-AC832F9ECAC2}" srcId="{6FA281AC-8C39-4F2B-943C-9048EC6ACEDB}" destId="{6142274E-7E77-4E1F-BCC9-C4D51B704B5A}" srcOrd="5" destOrd="0" parTransId="{43A69FA6-33A6-4418-8D8A-12E7A629BDAC}" sibTransId="{C1959DA7-C0A1-4F1A-B025-0E4536833AC7}"/>
    <dgm:cxn modelId="{4B84B24B-538A-4B18-A68E-425F39B49084}" type="presOf" srcId="{6142274E-7E77-4E1F-BCC9-C4D51B704B5A}" destId="{6591B936-7588-43FB-9EA6-7095F1611062}" srcOrd="0" destOrd="0" presId="urn:microsoft.com/office/officeart/2005/8/layout/default"/>
    <dgm:cxn modelId="{75CFCA21-EDF0-4DB3-92E8-A9B60878A3DB}" type="presOf" srcId="{4C7FB074-A619-4CB0-9077-A6D4D8C3C617}" destId="{0891C1E7-B217-436D-9090-465210B7C0D7}" srcOrd="0" destOrd="0" presId="urn:microsoft.com/office/officeart/2005/8/layout/default"/>
    <dgm:cxn modelId="{32096326-F44F-41B6-BE68-FFD4A8C2F353}" srcId="{6FA281AC-8C39-4F2B-943C-9048EC6ACEDB}" destId="{4C7FB074-A619-4CB0-9077-A6D4D8C3C617}" srcOrd="1" destOrd="0" parTransId="{DE0BEB29-5397-4A41-933C-680E9D72A66C}" sibTransId="{054EEB6E-4C6E-4DC9-9341-BCD12D7F4C3D}"/>
    <dgm:cxn modelId="{92C1236B-B8E0-4DEA-9473-1A37627EEFE5}" type="presOf" srcId="{2F67AD1F-BD6D-4BE2-85E9-5A17BFFE7900}" destId="{7FBA4456-7920-474B-BB0F-8BC5E2FDFD58}" srcOrd="0" destOrd="0" presId="urn:microsoft.com/office/officeart/2005/8/layout/default"/>
    <dgm:cxn modelId="{D48FDE66-6ED1-45C9-903C-BE2AFCA3DD15}" srcId="{6FA281AC-8C39-4F2B-943C-9048EC6ACEDB}" destId="{2F67AD1F-BD6D-4BE2-85E9-5A17BFFE7900}" srcOrd="2" destOrd="0" parTransId="{82E6ECF6-9F7C-4988-85D1-B30D5955D740}" sibTransId="{C8985BC5-9ED7-40E1-AF47-530CA2CBB3B3}"/>
    <dgm:cxn modelId="{76566D3D-501F-4C52-8711-6157B7091972}" srcId="{6FA281AC-8C39-4F2B-943C-9048EC6ACEDB}" destId="{915005A9-E869-4723-9B67-385E1B7CAA6D}" srcOrd="0" destOrd="0" parTransId="{27A664EA-757A-4CBB-B564-7710611ADAD5}" sibTransId="{A0D32BEB-C2FD-4656-B870-68163EBEBFD8}"/>
    <dgm:cxn modelId="{9FD8B72D-7C51-40D0-9307-3883DF8D370B}" srcId="{6FA281AC-8C39-4F2B-943C-9048EC6ACEDB}" destId="{E3224C85-6BB7-4549-B444-F8DD804CD8C6}" srcOrd="4" destOrd="0" parTransId="{37CD9F6F-7AF9-4AF0-98FF-2D559B7C39AB}" sibTransId="{1E4541FF-6ADE-4221-B1B0-0B6A3FD211BE}"/>
    <dgm:cxn modelId="{54B82345-34F1-41D9-8C50-A7D231925399}" type="presOf" srcId="{6FA281AC-8C39-4F2B-943C-9048EC6ACEDB}" destId="{47FB97D0-0FBA-4FDF-812F-16394594F7DC}" srcOrd="0" destOrd="0" presId="urn:microsoft.com/office/officeart/2005/8/layout/default"/>
    <dgm:cxn modelId="{CEDBBDC0-3112-4FCC-A84B-965D4628B00A}" srcId="{6FA281AC-8C39-4F2B-943C-9048EC6ACEDB}" destId="{63A39390-D599-47D2-89D4-CB81B270D7E2}" srcOrd="3" destOrd="0" parTransId="{2A496708-2882-4BDB-A959-B170F2121468}" sibTransId="{8A3726FE-C61B-49CF-A428-A10F3DCA31BA}"/>
    <dgm:cxn modelId="{B98B960C-7F74-4B82-9AEE-70A086A8CCE0}" type="presOf" srcId="{915005A9-E869-4723-9B67-385E1B7CAA6D}" destId="{4C77B89E-6E34-4ACA-8160-5048369C0E87}" srcOrd="0" destOrd="0" presId="urn:microsoft.com/office/officeart/2005/8/layout/default"/>
    <dgm:cxn modelId="{8CBBA176-4C67-439C-8A10-7E0F093C8CE7}" type="presParOf" srcId="{47FB97D0-0FBA-4FDF-812F-16394594F7DC}" destId="{4C77B89E-6E34-4ACA-8160-5048369C0E87}" srcOrd="0" destOrd="0" presId="urn:microsoft.com/office/officeart/2005/8/layout/default"/>
    <dgm:cxn modelId="{BAEBFAD8-C0D5-4BDD-BC15-FDD0D0BEE3B7}" type="presParOf" srcId="{47FB97D0-0FBA-4FDF-812F-16394594F7DC}" destId="{533239D6-3361-417B-8852-2AE2F27A75E5}" srcOrd="1" destOrd="0" presId="urn:microsoft.com/office/officeart/2005/8/layout/default"/>
    <dgm:cxn modelId="{60CF23B9-5503-4AF8-8BAE-03FC23458FF5}" type="presParOf" srcId="{47FB97D0-0FBA-4FDF-812F-16394594F7DC}" destId="{0891C1E7-B217-436D-9090-465210B7C0D7}" srcOrd="2" destOrd="0" presId="urn:microsoft.com/office/officeart/2005/8/layout/default"/>
    <dgm:cxn modelId="{EB25F8F5-8AFC-4B03-811D-9391E3F82453}" type="presParOf" srcId="{47FB97D0-0FBA-4FDF-812F-16394594F7DC}" destId="{6392D816-C2B6-4575-ADC8-C736887E2940}" srcOrd="3" destOrd="0" presId="urn:microsoft.com/office/officeart/2005/8/layout/default"/>
    <dgm:cxn modelId="{F27D377E-D2F5-4863-8AB6-E36817624AC3}" type="presParOf" srcId="{47FB97D0-0FBA-4FDF-812F-16394594F7DC}" destId="{7FBA4456-7920-474B-BB0F-8BC5E2FDFD58}" srcOrd="4" destOrd="0" presId="urn:microsoft.com/office/officeart/2005/8/layout/default"/>
    <dgm:cxn modelId="{FD9564B8-D1B9-4AEC-81DB-23820D093AC0}" type="presParOf" srcId="{47FB97D0-0FBA-4FDF-812F-16394594F7DC}" destId="{63D4A7CC-F92C-4BA4-88F5-16F12D39D107}" srcOrd="5" destOrd="0" presId="urn:microsoft.com/office/officeart/2005/8/layout/default"/>
    <dgm:cxn modelId="{269D2E31-E8E9-4B33-9D96-1563E56BA875}" type="presParOf" srcId="{47FB97D0-0FBA-4FDF-812F-16394594F7DC}" destId="{CA8D5E3B-3E8A-4374-AE51-E445B9EB1BCD}" srcOrd="6" destOrd="0" presId="urn:microsoft.com/office/officeart/2005/8/layout/default"/>
    <dgm:cxn modelId="{01732318-429D-4FE4-81EE-2FBE4D9D7200}" type="presParOf" srcId="{47FB97D0-0FBA-4FDF-812F-16394594F7DC}" destId="{E0D22CAC-08ED-410D-9F1C-25F2F0EF633B}" srcOrd="7" destOrd="0" presId="urn:microsoft.com/office/officeart/2005/8/layout/default"/>
    <dgm:cxn modelId="{88DB218A-1197-41B8-8FF4-5C2E7C980F87}" type="presParOf" srcId="{47FB97D0-0FBA-4FDF-812F-16394594F7DC}" destId="{87C87B73-4A66-46DE-919B-FBF86B84CCB4}" srcOrd="8" destOrd="0" presId="urn:microsoft.com/office/officeart/2005/8/layout/default"/>
    <dgm:cxn modelId="{6BF3B296-A6FA-43CD-B89B-153F6722FFC7}" type="presParOf" srcId="{47FB97D0-0FBA-4FDF-812F-16394594F7DC}" destId="{D5352144-E58A-4545-BCD0-88ED2B9BE5A7}" srcOrd="9" destOrd="0" presId="urn:microsoft.com/office/officeart/2005/8/layout/default"/>
    <dgm:cxn modelId="{92241F4A-D29C-4073-A55B-05C7954E5F64}" type="presParOf" srcId="{47FB97D0-0FBA-4FDF-812F-16394594F7DC}" destId="{6591B936-7588-43FB-9EA6-7095F161106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BD55B0-12C9-4C5B-A344-F3CC811FDA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810AB35-9892-42FB-B4E8-6B7A908E24F7}">
      <dgm:prSet/>
      <dgm:spPr/>
      <dgm:t>
        <a:bodyPr/>
        <a:lstStyle/>
        <a:p>
          <a:r>
            <a:rPr lang="pl-PL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Brak danych </a:t>
          </a:r>
          <a:r>
            <a:rPr lang="pl-PL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dotyczących zapotrzebowania na energię na poziomie lokalnym i/lub budynku często powoduje wydłużenie procesu planowania.</a:t>
          </a:r>
          <a:endParaRPr lang="en-GB" b="0" dirty="0">
            <a:solidFill>
              <a:schemeClr val="bg1"/>
            </a:solidFill>
          </a:endParaRPr>
        </a:p>
      </dgm:t>
    </dgm:pt>
    <dgm:pt modelId="{8FD967A5-9596-499F-B1AF-DDDB70829924}" type="parTrans" cxnId="{14055CD0-6A4C-4B2C-95B9-01541A33A4CD}">
      <dgm:prSet/>
      <dgm:spPr/>
      <dgm:t>
        <a:bodyPr/>
        <a:lstStyle/>
        <a:p>
          <a:endParaRPr lang="en-US"/>
        </a:p>
      </dgm:t>
    </dgm:pt>
    <dgm:pt modelId="{A6BBC5B3-1FC9-48E7-AAA7-5DED5E8F2116}" type="sibTrans" cxnId="{14055CD0-6A4C-4B2C-95B9-01541A33A4CD}">
      <dgm:prSet/>
      <dgm:spPr/>
      <dgm:t>
        <a:bodyPr/>
        <a:lstStyle/>
        <a:p>
          <a:endParaRPr lang="en-US"/>
        </a:p>
      </dgm:t>
    </dgm:pt>
    <dgm:pt modelId="{DFA6B6A3-47FD-44E6-9FD2-422B256B0707}">
      <dgm:prSet/>
      <dgm:spPr/>
      <dgm:t>
        <a:bodyPr/>
        <a:lstStyle/>
        <a:p>
          <a:r>
            <a:rPr lang="pl-PL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Wybranie optymalnej trasy instalacji ciepłowniczej spośród </a:t>
          </a:r>
          <a:r>
            <a:rPr lang="pl-PL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nieskończonej liczby możliwości wymaga czasu i zasobów.</a:t>
          </a:r>
          <a:endParaRPr lang="de-DE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153B371B-7644-4781-9642-99F6F16483CB}" type="parTrans" cxnId="{A364B767-B449-4C49-B51B-F5D3B819C69A}">
      <dgm:prSet/>
      <dgm:spPr/>
      <dgm:t>
        <a:bodyPr/>
        <a:lstStyle/>
        <a:p>
          <a:endParaRPr lang="en-US"/>
        </a:p>
      </dgm:t>
    </dgm:pt>
    <dgm:pt modelId="{B393E26A-8004-450C-9879-8F2D1938E7C8}" type="sibTrans" cxnId="{A364B767-B449-4C49-B51B-F5D3B819C69A}">
      <dgm:prSet/>
      <dgm:spPr/>
      <dgm:t>
        <a:bodyPr/>
        <a:lstStyle/>
        <a:p>
          <a:endParaRPr lang="en-US"/>
        </a:p>
      </dgm:t>
    </dgm:pt>
    <dgm:pt modelId="{9CFF97A1-E43E-46A9-9C70-6EE037561204}">
      <dgm:prSet/>
      <dgm:spPr/>
      <dgm:t>
        <a:bodyPr/>
        <a:lstStyle/>
        <a:p>
          <a:r>
            <a:rPr lang="pl-PL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Efektywne planowanie </a:t>
          </a:r>
          <a:r>
            <a:rPr lang="pl-PL" b="0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często wymaga </a:t>
          </a:r>
          <a:r>
            <a:rPr lang="pl-PL" b="1" baseline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wysoko wykwalifikowanych pracowników bądź kosztownego outsourcingu.</a:t>
          </a:r>
          <a:endParaRPr lang="de-DE" b="1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757371E4-0BE7-4DAE-B93C-EAC8FAF19E75}" type="parTrans" cxnId="{962070A9-7FF3-47B7-B63E-79F88F18B066}">
      <dgm:prSet/>
      <dgm:spPr/>
      <dgm:t>
        <a:bodyPr/>
        <a:lstStyle/>
        <a:p>
          <a:endParaRPr lang="en-US"/>
        </a:p>
      </dgm:t>
    </dgm:pt>
    <dgm:pt modelId="{AE2DCAE1-4230-4E42-9496-1A7F7546AA9E}" type="sibTrans" cxnId="{962070A9-7FF3-47B7-B63E-79F88F18B066}">
      <dgm:prSet/>
      <dgm:spPr/>
      <dgm:t>
        <a:bodyPr/>
        <a:lstStyle/>
        <a:p>
          <a:endParaRPr lang="en-US"/>
        </a:p>
      </dgm:t>
    </dgm:pt>
    <dgm:pt modelId="{3959A77D-2C97-483E-87A4-1161B2B6A7F6}">
      <dgm:prSet/>
      <dgm:spPr/>
      <dgm:t>
        <a:bodyPr/>
        <a:lstStyle/>
        <a:p>
          <a:r>
            <a:rPr lang="pl-PL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Planowanie sieci DHC często wiąże się z </a:t>
          </a:r>
          <a:r>
            <a:rPr lang="pl-PL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wysokimi kosztami </a:t>
          </a:r>
          <a:r>
            <a:rPr lang="pl-PL" b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początkowymi.</a:t>
          </a:r>
          <a:endParaRPr lang="de-DE" b="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A9D7A2B9-0903-45A0-90A5-8E673ACEF44A}" type="parTrans" cxnId="{5E51C6EF-6CCE-4A8B-92D3-54A82D1C64CC}">
      <dgm:prSet/>
      <dgm:spPr/>
      <dgm:t>
        <a:bodyPr/>
        <a:lstStyle/>
        <a:p>
          <a:endParaRPr lang="en-US"/>
        </a:p>
      </dgm:t>
    </dgm:pt>
    <dgm:pt modelId="{79E4BF8B-3C63-4577-B312-F11CACE7E8D7}" type="sibTrans" cxnId="{5E51C6EF-6CCE-4A8B-92D3-54A82D1C64CC}">
      <dgm:prSet/>
      <dgm:spPr/>
      <dgm:t>
        <a:bodyPr/>
        <a:lstStyle/>
        <a:p>
          <a:endParaRPr lang="en-US"/>
        </a:p>
      </dgm:t>
    </dgm:pt>
    <dgm:pt modelId="{83E57052-40AC-4E59-B3B0-F8EEDF41A5B5}" type="pres">
      <dgm:prSet presAssocID="{53BD55B0-12C9-4C5B-A344-F3CC811FDA38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914533-D106-4079-8031-6CF8F11EE034}" type="pres">
      <dgm:prSet presAssocID="{E810AB35-9892-42FB-B4E8-6B7A908E24F7}" presName="linNode" presStyleCnt="0"/>
      <dgm:spPr/>
    </dgm:pt>
    <dgm:pt modelId="{530353FF-ED1D-4A3A-9F4E-0BDCD3995D20}" type="pres">
      <dgm:prSet presAssocID="{E810AB35-9892-42FB-B4E8-6B7A908E24F7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2C5C29-C631-45B6-A3E5-8389CB2F8079}" type="pres">
      <dgm:prSet presAssocID="{A6BBC5B3-1FC9-48E7-AAA7-5DED5E8F2116}" presName="sp" presStyleCnt="0"/>
      <dgm:spPr/>
    </dgm:pt>
    <dgm:pt modelId="{09BFBE35-D351-4F37-A455-7EFA8FEFDAF2}" type="pres">
      <dgm:prSet presAssocID="{DFA6B6A3-47FD-44E6-9FD2-422B256B0707}" presName="linNode" presStyleCnt="0"/>
      <dgm:spPr/>
    </dgm:pt>
    <dgm:pt modelId="{885A92FD-9670-4C35-AB7E-21AD2D21FAA6}" type="pres">
      <dgm:prSet presAssocID="{DFA6B6A3-47FD-44E6-9FD2-422B256B070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DDD0E7-3EA6-45C1-BC75-F2EE44475BF5}" type="pres">
      <dgm:prSet presAssocID="{B393E26A-8004-450C-9879-8F2D1938E7C8}" presName="sp" presStyleCnt="0"/>
      <dgm:spPr/>
    </dgm:pt>
    <dgm:pt modelId="{DD67C005-0287-4816-A4FC-53B9A69F3328}" type="pres">
      <dgm:prSet presAssocID="{9CFF97A1-E43E-46A9-9C70-6EE037561204}" presName="linNode" presStyleCnt="0"/>
      <dgm:spPr/>
    </dgm:pt>
    <dgm:pt modelId="{160ADEA8-866B-4E88-961B-97891588C425}" type="pres">
      <dgm:prSet presAssocID="{9CFF97A1-E43E-46A9-9C70-6EE037561204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981AAA-D3D4-4946-8C9B-680EAB27389D}" type="pres">
      <dgm:prSet presAssocID="{AE2DCAE1-4230-4E42-9496-1A7F7546AA9E}" presName="sp" presStyleCnt="0"/>
      <dgm:spPr/>
    </dgm:pt>
    <dgm:pt modelId="{D32822A1-F515-43E2-BF11-5E917CAE2BF6}" type="pres">
      <dgm:prSet presAssocID="{3959A77D-2C97-483E-87A4-1161B2B6A7F6}" presName="linNode" presStyleCnt="0"/>
      <dgm:spPr/>
    </dgm:pt>
    <dgm:pt modelId="{81BC4917-442F-47CE-BFD7-EA173FDA4E3E}" type="pres">
      <dgm:prSet presAssocID="{3959A77D-2C97-483E-87A4-1161B2B6A7F6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055CD0-6A4C-4B2C-95B9-01541A33A4CD}" srcId="{53BD55B0-12C9-4C5B-A344-F3CC811FDA38}" destId="{E810AB35-9892-42FB-B4E8-6B7A908E24F7}" srcOrd="0" destOrd="0" parTransId="{8FD967A5-9596-499F-B1AF-DDDB70829924}" sibTransId="{A6BBC5B3-1FC9-48E7-AAA7-5DED5E8F2116}"/>
    <dgm:cxn modelId="{7D594BCE-E2D7-4EFC-B9B5-AA0ED818C0B3}" type="presOf" srcId="{53BD55B0-12C9-4C5B-A344-F3CC811FDA38}" destId="{83E57052-40AC-4E59-B3B0-F8EEDF41A5B5}" srcOrd="0" destOrd="0" presId="urn:microsoft.com/office/officeart/2005/8/layout/vList5"/>
    <dgm:cxn modelId="{0B7740E3-267E-4EA7-85E7-20B388977C31}" type="presOf" srcId="{DFA6B6A3-47FD-44E6-9FD2-422B256B0707}" destId="{885A92FD-9670-4C35-AB7E-21AD2D21FAA6}" srcOrd="0" destOrd="0" presId="urn:microsoft.com/office/officeart/2005/8/layout/vList5"/>
    <dgm:cxn modelId="{5CCEC0B6-A0AF-4115-9729-B140669AE660}" type="presOf" srcId="{3959A77D-2C97-483E-87A4-1161B2B6A7F6}" destId="{81BC4917-442F-47CE-BFD7-EA173FDA4E3E}" srcOrd="0" destOrd="0" presId="urn:microsoft.com/office/officeart/2005/8/layout/vList5"/>
    <dgm:cxn modelId="{5E51C6EF-6CCE-4A8B-92D3-54A82D1C64CC}" srcId="{53BD55B0-12C9-4C5B-A344-F3CC811FDA38}" destId="{3959A77D-2C97-483E-87A4-1161B2B6A7F6}" srcOrd="3" destOrd="0" parTransId="{A9D7A2B9-0903-45A0-90A5-8E673ACEF44A}" sibTransId="{79E4BF8B-3C63-4577-B312-F11CACE7E8D7}"/>
    <dgm:cxn modelId="{B86EBD6D-E816-4A8F-A1BD-943F329751B3}" type="presOf" srcId="{E810AB35-9892-42FB-B4E8-6B7A908E24F7}" destId="{530353FF-ED1D-4A3A-9F4E-0BDCD3995D20}" srcOrd="0" destOrd="0" presId="urn:microsoft.com/office/officeart/2005/8/layout/vList5"/>
    <dgm:cxn modelId="{962070A9-7FF3-47B7-B63E-79F88F18B066}" srcId="{53BD55B0-12C9-4C5B-A344-F3CC811FDA38}" destId="{9CFF97A1-E43E-46A9-9C70-6EE037561204}" srcOrd="2" destOrd="0" parTransId="{757371E4-0BE7-4DAE-B93C-EAC8FAF19E75}" sibTransId="{AE2DCAE1-4230-4E42-9496-1A7F7546AA9E}"/>
    <dgm:cxn modelId="{1CCC7B4C-4C46-45C5-A511-281D6239089E}" type="presOf" srcId="{9CFF97A1-E43E-46A9-9C70-6EE037561204}" destId="{160ADEA8-866B-4E88-961B-97891588C425}" srcOrd="0" destOrd="0" presId="urn:microsoft.com/office/officeart/2005/8/layout/vList5"/>
    <dgm:cxn modelId="{A364B767-B449-4C49-B51B-F5D3B819C69A}" srcId="{53BD55B0-12C9-4C5B-A344-F3CC811FDA38}" destId="{DFA6B6A3-47FD-44E6-9FD2-422B256B0707}" srcOrd="1" destOrd="0" parTransId="{153B371B-7644-4781-9642-99F6F16483CB}" sibTransId="{B393E26A-8004-450C-9879-8F2D1938E7C8}"/>
    <dgm:cxn modelId="{C16F571F-E94C-4236-9DB5-295BBB107C51}" type="presParOf" srcId="{83E57052-40AC-4E59-B3B0-F8EEDF41A5B5}" destId="{5F914533-D106-4079-8031-6CF8F11EE034}" srcOrd="0" destOrd="0" presId="urn:microsoft.com/office/officeart/2005/8/layout/vList5"/>
    <dgm:cxn modelId="{EEC2431B-53FC-473E-800C-0494F89AB20F}" type="presParOf" srcId="{5F914533-D106-4079-8031-6CF8F11EE034}" destId="{530353FF-ED1D-4A3A-9F4E-0BDCD3995D20}" srcOrd="0" destOrd="0" presId="urn:microsoft.com/office/officeart/2005/8/layout/vList5"/>
    <dgm:cxn modelId="{034DB944-0BC4-4633-A26D-E579EFB8A456}" type="presParOf" srcId="{83E57052-40AC-4E59-B3B0-F8EEDF41A5B5}" destId="{F72C5C29-C631-45B6-A3E5-8389CB2F8079}" srcOrd="1" destOrd="0" presId="urn:microsoft.com/office/officeart/2005/8/layout/vList5"/>
    <dgm:cxn modelId="{702F878B-9282-4C31-81D8-ECC03E8A5048}" type="presParOf" srcId="{83E57052-40AC-4E59-B3B0-F8EEDF41A5B5}" destId="{09BFBE35-D351-4F37-A455-7EFA8FEFDAF2}" srcOrd="2" destOrd="0" presId="urn:microsoft.com/office/officeart/2005/8/layout/vList5"/>
    <dgm:cxn modelId="{DC597257-175D-49D0-9D3F-78F6028DF067}" type="presParOf" srcId="{09BFBE35-D351-4F37-A455-7EFA8FEFDAF2}" destId="{885A92FD-9670-4C35-AB7E-21AD2D21FAA6}" srcOrd="0" destOrd="0" presId="urn:microsoft.com/office/officeart/2005/8/layout/vList5"/>
    <dgm:cxn modelId="{C760C372-38E4-448E-854F-BB1D7CB29D3C}" type="presParOf" srcId="{83E57052-40AC-4E59-B3B0-F8EEDF41A5B5}" destId="{4ADDD0E7-3EA6-45C1-BC75-F2EE44475BF5}" srcOrd="3" destOrd="0" presId="urn:microsoft.com/office/officeart/2005/8/layout/vList5"/>
    <dgm:cxn modelId="{5F139FBF-89EC-400B-9128-A87C70200F6F}" type="presParOf" srcId="{83E57052-40AC-4E59-B3B0-F8EEDF41A5B5}" destId="{DD67C005-0287-4816-A4FC-53B9A69F3328}" srcOrd="4" destOrd="0" presId="urn:microsoft.com/office/officeart/2005/8/layout/vList5"/>
    <dgm:cxn modelId="{49BECD56-7C93-4C6B-923B-83B369D07434}" type="presParOf" srcId="{DD67C005-0287-4816-A4FC-53B9A69F3328}" destId="{160ADEA8-866B-4E88-961B-97891588C425}" srcOrd="0" destOrd="0" presId="urn:microsoft.com/office/officeart/2005/8/layout/vList5"/>
    <dgm:cxn modelId="{F4B28190-D102-4FE9-A6D6-F6089FD12FA3}" type="presParOf" srcId="{83E57052-40AC-4E59-B3B0-F8EEDF41A5B5}" destId="{62981AAA-D3D4-4946-8C9B-680EAB27389D}" srcOrd="5" destOrd="0" presId="urn:microsoft.com/office/officeart/2005/8/layout/vList5"/>
    <dgm:cxn modelId="{B84DB1B8-1B77-4384-B75E-1CD5699D2029}" type="presParOf" srcId="{83E57052-40AC-4E59-B3B0-F8EEDF41A5B5}" destId="{D32822A1-F515-43E2-BF11-5E917CAE2BF6}" srcOrd="6" destOrd="0" presId="urn:microsoft.com/office/officeart/2005/8/layout/vList5"/>
    <dgm:cxn modelId="{1F1340ED-40E5-46D4-AEFF-08501860B110}" type="presParOf" srcId="{D32822A1-F515-43E2-BF11-5E917CAE2BF6}" destId="{81BC4917-442F-47CE-BFD7-EA173FDA4E3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BD55B0-12C9-4C5B-A344-F3CC811FDA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1F1315-71DB-4F89-9D69-85B594E2326A}">
      <dgm:prSet custT="1"/>
      <dgm:spPr/>
      <dgm:t>
        <a:bodyPr/>
        <a:lstStyle/>
        <a:p>
          <a:r>
            <a:rPr lang="pl-PL" sz="10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Solidna baza danych </a:t>
          </a:r>
          <a:r>
            <a:rPr lang="de-DE" sz="105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pl-PL" sz="105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rzetelne informacje na temat zapotrzebowania na energię oraz dostępnych źródeł.</a:t>
          </a:r>
          <a:endParaRPr lang="en-US" sz="1050" dirty="0"/>
        </a:p>
      </dgm:t>
    </dgm:pt>
    <dgm:pt modelId="{6356A67E-DB3F-44AE-814C-C821CDA5A2B2}" type="parTrans" cxnId="{F0C4C922-0AB6-404A-A932-6116B1C05A3B}">
      <dgm:prSet/>
      <dgm:spPr/>
      <dgm:t>
        <a:bodyPr/>
        <a:lstStyle/>
        <a:p>
          <a:endParaRPr lang="en-US"/>
        </a:p>
      </dgm:t>
    </dgm:pt>
    <dgm:pt modelId="{CEB793E5-A2E6-475E-B230-8A4786161B37}" type="sibTrans" cxnId="{F0C4C922-0AB6-404A-A932-6116B1C05A3B}">
      <dgm:prSet/>
      <dgm:spPr/>
      <dgm:t>
        <a:bodyPr/>
        <a:lstStyle/>
        <a:p>
          <a:endParaRPr lang="en-US"/>
        </a:p>
      </dgm:t>
    </dgm:pt>
    <dgm:pt modelId="{FDA939F9-F42A-40DC-A0D5-11957F57A9D7}">
      <dgm:prSet custT="1"/>
      <dgm:spPr/>
      <dgm:t>
        <a:bodyPr/>
        <a:lstStyle/>
        <a:p>
          <a:r>
            <a:rPr lang="pl-PL" sz="10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Prosty i szybki </a:t>
          </a:r>
          <a:r>
            <a:rPr lang="de-DE" sz="105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 </a:t>
          </a:r>
          <a:r>
            <a:rPr lang="pl-PL" sz="105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sprawne przekształcenie danych w kompleksowe wstępne studium wykonalności.</a:t>
          </a:r>
          <a:endParaRPr lang="en-US" sz="105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C0E6E228-7513-46F8-972C-612503DCDC11}" type="parTrans" cxnId="{E147819D-5529-4DD0-B25C-29423A0C1577}">
      <dgm:prSet/>
      <dgm:spPr/>
      <dgm:t>
        <a:bodyPr/>
        <a:lstStyle/>
        <a:p>
          <a:endParaRPr lang="en-US"/>
        </a:p>
      </dgm:t>
    </dgm:pt>
    <dgm:pt modelId="{ED494A9E-FB64-470B-A163-A8BF967293FB}" type="sibTrans" cxnId="{E147819D-5529-4DD0-B25C-29423A0C1577}">
      <dgm:prSet/>
      <dgm:spPr/>
      <dgm:t>
        <a:bodyPr/>
        <a:lstStyle/>
        <a:p>
          <a:endParaRPr lang="en-US"/>
        </a:p>
      </dgm:t>
    </dgm:pt>
    <dgm:pt modelId="{7A2AACE1-76EB-4F1F-BFF6-9CCD16BE475A}">
      <dgm:prSet custT="1"/>
      <dgm:spPr/>
      <dgm:t>
        <a:bodyPr/>
        <a:lstStyle/>
        <a:p>
          <a:pPr algn="ctr"/>
          <a:r>
            <a:rPr lang="pl-PL" sz="9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Skuteczny w osiąganiu celu </a:t>
          </a:r>
          <a:r>
            <a:rPr lang="de-DE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–</a:t>
          </a:r>
          <a:r>
            <a:rPr lang="pl-PL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optymalizuje rozwiązanie, aby w sposób wydajny czasowo i kosztowo wykorzystać budżet, efektywność energetyczną, potencjał OZE oraz istniejącą infrastrukturę.</a:t>
          </a:r>
          <a:endParaRPr lang="en-US" sz="9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CF003CA-3B07-4B16-A5AF-34B64CF2DBA1}" type="parTrans" cxnId="{B9E6D168-E8B7-46D3-86A9-9EFE12F47FBC}">
      <dgm:prSet/>
      <dgm:spPr/>
      <dgm:t>
        <a:bodyPr/>
        <a:lstStyle/>
        <a:p>
          <a:endParaRPr lang="en-US"/>
        </a:p>
      </dgm:t>
    </dgm:pt>
    <dgm:pt modelId="{2668E43B-2EBB-4903-9F57-302FF7960016}" type="sibTrans" cxnId="{B9E6D168-E8B7-46D3-86A9-9EFE12F47FBC}">
      <dgm:prSet/>
      <dgm:spPr/>
      <dgm:t>
        <a:bodyPr/>
        <a:lstStyle/>
        <a:p>
          <a:endParaRPr lang="en-US"/>
        </a:p>
      </dgm:t>
    </dgm:pt>
    <dgm:pt modelId="{3BB7271C-A685-442E-8656-525521F18B5A}">
      <dgm:prSet custT="1"/>
      <dgm:spPr/>
      <dgm:t>
        <a:bodyPr/>
        <a:lstStyle/>
        <a:p>
          <a:r>
            <a:rPr lang="pl-PL" sz="10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Uzdalnia i aktywizuje</a:t>
          </a:r>
          <a:r>
            <a:rPr lang="pl-PL" sz="1050" b="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pl-PL" sz="1050" b="0" i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- buduje wewnętrzny potencjał z każdym stworzonym projektem, bez potrzeby zewnętrznych konsultacji.</a:t>
          </a:r>
          <a:endParaRPr lang="en-US" sz="105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2D83AD3-5649-4944-A8AB-1DB15ECFA8BE}" type="parTrans" cxnId="{AAEA4EA5-9B98-4BBC-85C1-3613B7118EF2}">
      <dgm:prSet/>
      <dgm:spPr/>
      <dgm:t>
        <a:bodyPr/>
        <a:lstStyle/>
        <a:p>
          <a:endParaRPr lang="en-US"/>
        </a:p>
      </dgm:t>
    </dgm:pt>
    <dgm:pt modelId="{594DC401-04CF-4392-B5AD-1DAE41A058F7}" type="sibTrans" cxnId="{AAEA4EA5-9B98-4BBC-85C1-3613B7118EF2}">
      <dgm:prSet/>
      <dgm:spPr/>
      <dgm:t>
        <a:bodyPr/>
        <a:lstStyle/>
        <a:p>
          <a:endParaRPr lang="en-US"/>
        </a:p>
      </dgm:t>
    </dgm:pt>
    <dgm:pt modelId="{83E57052-40AC-4E59-B3B0-F8EEDF41A5B5}" type="pres">
      <dgm:prSet presAssocID="{53BD55B0-12C9-4C5B-A344-F3CC811FDA38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0894A1-FA46-41C5-A5F5-3CF37FBED953}" type="pres">
      <dgm:prSet presAssocID="{EA1F1315-71DB-4F89-9D69-85B594E2326A}" presName="linNode" presStyleCnt="0"/>
      <dgm:spPr/>
    </dgm:pt>
    <dgm:pt modelId="{8B4127D5-31A3-403F-B1AE-3D8652FA2521}" type="pres">
      <dgm:prSet presAssocID="{EA1F1315-71DB-4F89-9D69-85B594E2326A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8C8059-EC07-46E6-B5B0-2C8DF730DD7E}" type="pres">
      <dgm:prSet presAssocID="{CEB793E5-A2E6-475E-B230-8A4786161B37}" presName="sp" presStyleCnt="0"/>
      <dgm:spPr/>
    </dgm:pt>
    <dgm:pt modelId="{698A67EF-5DD4-4B7C-BF6F-495E86C80855}" type="pres">
      <dgm:prSet presAssocID="{FDA939F9-F42A-40DC-A0D5-11957F57A9D7}" presName="linNode" presStyleCnt="0"/>
      <dgm:spPr/>
    </dgm:pt>
    <dgm:pt modelId="{D16A2656-BEF9-4A64-B98B-2124A63A8D7E}" type="pres">
      <dgm:prSet presAssocID="{FDA939F9-F42A-40DC-A0D5-11957F57A9D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86B7C-4101-47FF-AE00-0F06A3B9F16D}" type="pres">
      <dgm:prSet presAssocID="{ED494A9E-FB64-470B-A163-A8BF967293FB}" presName="sp" presStyleCnt="0"/>
      <dgm:spPr/>
    </dgm:pt>
    <dgm:pt modelId="{73B13B28-49E1-4B7A-A3AB-ADA0B09F4245}" type="pres">
      <dgm:prSet presAssocID="{7A2AACE1-76EB-4F1F-BFF6-9CCD16BE475A}" presName="linNode" presStyleCnt="0"/>
      <dgm:spPr/>
    </dgm:pt>
    <dgm:pt modelId="{5C18F046-2EF2-492D-9B54-1B2B8BE7FDD2}" type="pres">
      <dgm:prSet presAssocID="{7A2AACE1-76EB-4F1F-BFF6-9CCD16BE475A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00F8B-194B-4508-AF4A-8FCF553E3795}" type="pres">
      <dgm:prSet presAssocID="{2668E43B-2EBB-4903-9F57-302FF7960016}" presName="sp" presStyleCnt="0"/>
      <dgm:spPr/>
    </dgm:pt>
    <dgm:pt modelId="{45C5DC10-08AB-4871-B9BB-C418198100DA}" type="pres">
      <dgm:prSet presAssocID="{3BB7271C-A685-442E-8656-525521F18B5A}" presName="linNode" presStyleCnt="0"/>
      <dgm:spPr/>
    </dgm:pt>
    <dgm:pt modelId="{722EC6FB-0E13-4AE1-B429-26275EC1A533}" type="pres">
      <dgm:prSet presAssocID="{3BB7271C-A685-442E-8656-525521F18B5A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C4C922-0AB6-404A-A932-6116B1C05A3B}" srcId="{53BD55B0-12C9-4C5B-A344-F3CC811FDA38}" destId="{EA1F1315-71DB-4F89-9D69-85B594E2326A}" srcOrd="0" destOrd="0" parTransId="{6356A67E-DB3F-44AE-814C-C821CDA5A2B2}" sibTransId="{CEB793E5-A2E6-475E-B230-8A4786161B37}"/>
    <dgm:cxn modelId="{F0A2E914-2223-443F-A905-CA4AEA04333B}" type="presOf" srcId="{7A2AACE1-76EB-4F1F-BFF6-9CCD16BE475A}" destId="{5C18F046-2EF2-492D-9B54-1B2B8BE7FDD2}" srcOrd="0" destOrd="0" presId="urn:microsoft.com/office/officeart/2005/8/layout/vList5"/>
    <dgm:cxn modelId="{C0B7085D-1F4E-4771-BFBD-6D70A57BDBA6}" type="presOf" srcId="{EA1F1315-71DB-4F89-9D69-85B594E2326A}" destId="{8B4127D5-31A3-403F-B1AE-3D8652FA2521}" srcOrd="0" destOrd="0" presId="urn:microsoft.com/office/officeart/2005/8/layout/vList5"/>
    <dgm:cxn modelId="{75763E4F-99F9-4977-B80C-59992FB6756B}" type="presOf" srcId="{3BB7271C-A685-442E-8656-525521F18B5A}" destId="{722EC6FB-0E13-4AE1-B429-26275EC1A533}" srcOrd="0" destOrd="0" presId="urn:microsoft.com/office/officeart/2005/8/layout/vList5"/>
    <dgm:cxn modelId="{7D594BCE-E2D7-4EFC-B9B5-AA0ED818C0B3}" type="presOf" srcId="{53BD55B0-12C9-4C5B-A344-F3CC811FDA38}" destId="{83E57052-40AC-4E59-B3B0-F8EEDF41A5B5}" srcOrd="0" destOrd="0" presId="urn:microsoft.com/office/officeart/2005/8/layout/vList5"/>
    <dgm:cxn modelId="{AAEA4EA5-9B98-4BBC-85C1-3613B7118EF2}" srcId="{53BD55B0-12C9-4C5B-A344-F3CC811FDA38}" destId="{3BB7271C-A685-442E-8656-525521F18B5A}" srcOrd="3" destOrd="0" parTransId="{F2D83AD3-5649-4944-A8AB-1DB15ECFA8BE}" sibTransId="{594DC401-04CF-4392-B5AD-1DAE41A058F7}"/>
    <dgm:cxn modelId="{E147819D-5529-4DD0-B25C-29423A0C1577}" srcId="{53BD55B0-12C9-4C5B-A344-F3CC811FDA38}" destId="{FDA939F9-F42A-40DC-A0D5-11957F57A9D7}" srcOrd="1" destOrd="0" parTransId="{C0E6E228-7513-46F8-972C-612503DCDC11}" sibTransId="{ED494A9E-FB64-470B-A163-A8BF967293FB}"/>
    <dgm:cxn modelId="{E035B774-CC8B-4D75-83A2-C6128F889C11}" type="presOf" srcId="{FDA939F9-F42A-40DC-A0D5-11957F57A9D7}" destId="{D16A2656-BEF9-4A64-B98B-2124A63A8D7E}" srcOrd="0" destOrd="0" presId="urn:microsoft.com/office/officeart/2005/8/layout/vList5"/>
    <dgm:cxn modelId="{B9E6D168-E8B7-46D3-86A9-9EFE12F47FBC}" srcId="{53BD55B0-12C9-4C5B-A344-F3CC811FDA38}" destId="{7A2AACE1-76EB-4F1F-BFF6-9CCD16BE475A}" srcOrd="2" destOrd="0" parTransId="{3CF003CA-3B07-4B16-A5AF-34B64CF2DBA1}" sibTransId="{2668E43B-2EBB-4903-9F57-302FF7960016}"/>
    <dgm:cxn modelId="{0E5D04BF-A314-4440-9E93-C6153060B314}" type="presParOf" srcId="{83E57052-40AC-4E59-B3B0-F8EEDF41A5B5}" destId="{890894A1-FA46-41C5-A5F5-3CF37FBED953}" srcOrd="0" destOrd="0" presId="urn:microsoft.com/office/officeart/2005/8/layout/vList5"/>
    <dgm:cxn modelId="{00E7B38C-04CF-4FF5-BC07-C1E8A184E373}" type="presParOf" srcId="{890894A1-FA46-41C5-A5F5-3CF37FBED953}" destId="{8B4127D5-31A3-403F-B1AE-3D8652FA2521}" srcOrd="0" destOrd="0" presId="urn:microsoft.com/office/officeart/2005/8/layout/vList5"/>
    <dgm:cxn modelId="{2A2A2E8D-4B1E-4B06-B726-CB4129B49DB5}" type="presParOf" srcId="{83E57052-40AC-4E59-B3B0-F8EEDF41A5B5}" destId="{BE8C8059-EC07-46E6-B5B0-2C8DF730DD7E}" srcOrd="1" destOrd="0" presId="urn:microsoft.com/office/officeart/2005/8/layout/vList5"/>
    <dgm:cxn modelId="{E5F31F3F-F6F7-4DEE-9975-01E0505D6743}" type="presParOf" srcId="{83E57052-40AC-4E59-B3B0-F8EEDF41A5B5}" destId="{698A67EF-5DD4-4B7C-BF6F-495E86C80855}" srcOrd="2" destOrd="0" presId="urn:microsoft.com/office/officeart/2005/8/layout/vList5"/>
    <dgm:cxn modelId="{BF5D45A5-D52E-46D9-9C9F-5A5B93A93914}" type="presParOf" srcId="{698A67EF-5DD4-4B7C-BF6F-495E86C80855}" destId="{D16A2656-BEF9-4A64-B98B-2124A63A8D7E}" srcOrd="0" destOrd="0" presId="urn:microsoft.com/office/officeart/2005/8/layout/vList5"/>
    <dgm:cxn modelId="{7C4AA03D-88C0-42F5-A690-C69878BBC724}" type="presParOf" srcId="{83E57052-40AC-4E59-B3B0-F8EEDF41A5B5}" destId="{56286B7C-4101-47FF-AE00-0F06A3B9F16D}" srcOrd="3" destOrd="0" presId="urn:microsoft.com/office/officeart/2005/8/layout/vList5"/>
    <dgm:cxn modelId="{49CA358E-79F9-44FF-9C0B-DA268774FCDC}" type="presParOf" srcId="{83E57052-40AC-4E59-B3B0-F8EEDF41A5B5}" destId="{73B13B28-49E1-4B7A-A3AB-ADA0B09F4245}" srcOrd="4" destOrd="0" presId="urn:microsoft.com/office/officeart/2005/8/layout/vList5"/>
    <dgm:cxn modelId="{95C7EBE3-EAE5-4E74-8B4D-BE8D3844C13C}" type="presParOf" srcId="{73B13B28-49E1-4B7A-A3AB-ADA0B09F4245}" destId="{5C18F046-2EF2-492D-9B54-1B2B8BE7FDD2}" srcOrd="0" destOrd="0" presId="urn:microsoft.com/office/officeart/2005/8/layout/vList5"/>
    <dgm:cxn modelId="{9095209E-47D5-42F4-B8FF-64832D93E91C}" type="presParOf" srcId="{83E57052-40AC-4E59-B3B0-F8EEDF41A5B5}" destId="{88800F8B-194B-4508-AF4A-8FCF553E3795}" srcOrd="5" destOrd="0" presId="urn:microsoft.com/office/officeart/2005/8/layout/vList5"/>
    <dgm:cxn modelId="{CF6502ED-03CA-4FE4-8D39-F9079CE41589}" type="presParOf" srcId="{83E57052-40AC-4E59-B3B0-F8EEDF41A5B5}" destId="{45C5DC10-08AB-4871-B9BB-C418198100DA}" srcOrd="6" destOrd="0" presId="urn:microsoft.com/office/officeart/2005/8/layout/vList5"/>
    <dgm:cxn modelId="{E6093899-9F70-43F3-A7BF-506E49DF8E41}" type="presParOf" srcId="{45C5DC10-08AB-4871-B9BB-C418198100DA}" destId="{722EC6FB-0E13-4AE1-B429-26275EC1A53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DAF5493-BA8F-4BBB-8449-6A845883780B}" type="doc">
      <dgm:prSet loTypeId="urn:microsoft.com/office/officeart/2005/8/layout/p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857EF7C-F7B4-40C0-8B77-71FE5DFA6F58}">
      <dgm:prSet phldrT="[Text]" custT="1"/>
      <dgm:spPr/>
      <dgm:t>
        <a:bodyPr/>
        <a:lstStyle/>
        <a:p>
          <a:r>
            <a:rPr lang="pl-PL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Rozbudowa istniejących sieci ciepłowniczych i chłodniczych, by  zidentyfikować budynki, ulice lub dzielnice najlepsze do włączenia do sieci</a:t>
          </a:r>
          <a:endParaRPr lang="en-US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E38993E8-B108-465E-9900-7EAC6C36F826}" type="parTrans" cxnId="{30088FCB-8C17-4FAA-B722-F42278555116}">
      <dgm:prSet/>
      <dgm:spPr/>
      <dgm:t>
        <a:bodyPr/>
        <a:lstStyle/>
        <a:p>
          <a:endParaRPr lang="en-US"/>
        </a:p>
      </dgm:t>
    </dgm:pt>
    <dgm:pt modelId="{86F68283-A1B3-4A63-BACF-626D75463A2F}" type="sibTrans" cxnId="{30088FCB-8C17-4FAA-B722-F42278555116}">
      <dgm:prSet/>
      <dgm:spPr/>
      <dgm:t>
        <a:bodyPr/>
        <a:lstStyle/>
        <a:p>
          <a:endParaRPr lang="en-US"/>
        </a:p>
      </dgm:t>
    </dgm:pt>
    <dgm:pt modelId="{6330F77C-2FA1-44D8-91F5-DB805E16483B}">
      <dgm:prSet custT="1"/>
      <dgm:spPr/>
      <dgm:t>
        <a:bodyPr/>
        <a:lstStyle/>
        <a:p>
          <a:r>
            <a:rPr lang="pl-PL" sz="1200" b="0" i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Określenie lokalnego zapotrzebowania na energię dla znanych źródeł energii i znalezienie najlepszej trasy dla rurociągów</a:t>
          </a:r>
          <a:endParaRPr lang="en-GB" sz="12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F9D80E58-76FD-46A6-BCB8-077D02A47E39}" type="parTrans" cxnId="{2EAC294A-1A20-47CB-8D86-0030F1EF7F94}">
      <dgm:prSet/>
      <dgm:spPr/>
      <dgm:t>
        <a:bodyPr/>
        <a:lstStyle/>
        <a:p>
          <a:endParaRPr lang="en-US"/>
        </a:p>
      </dgm:t>
    </dgm:pt>
    <dgm:pt modelId="{6B717057-3C03-45FE-AF0F-613A4951C307}" type="sibTrans" cxnId="{2EAC294A-1A20-47CB-8D86-0030F1EF7F94}">
      <dgm:prSet/>
      <dgm:spPr/>
      <dgm:t>
        <a:bodyPr/>
        <a:lstStyle/>
        <a:p>
          <a:endParaRPr lang="en-US"/>
        </a:p>
      </dgm:t>
    </dgm:pt>
    <dgm:pt modelId="{8DA28108-FA49-454C-8C0A-EE36981FA42A}">
      <dgm:prSet custT="1"/>
      <dgm:spPr/>
      <dgm:t>
        <a:bodyPr/>
        <a:lstStyle/>
        <a:p>
          <a:r>
            <a:rPr lang="pl-PL" sz="1100" b="0" i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Optymalizacja sieci między znanymi źródłami energii i zapotrzebowaniem. Poszukiwane jest optymalne rozwiązanie, które odpowiada dostępnym źródłom energii i zapotrzebowaniu</a:t>
          </a:r>
          <a:endParaRPr lang="en-US" sz="1100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470EF7B9-7113-4F69-8B7B-948367F2C485}" type="parTrans" cxnId="{C20E6B88-97D6-450B-AC61-5B6FE5E1FC36}">
      <dgm:prSet/>
      <dgm:spPr/>
      <dgm:t>
        <a:bodyPr/>
        <a:lstStyle/>
        <a:p>
          <a:endParaRPr lang="en-US"/>
        </a:p>
      </dgm:t>
    </dgm:pt>
    <dgm:pt modelId="{5F2AC4AB-D562-4F98-9ED2-E8BA6C96DDA3}" type="sibTrans" cxnId="{C20E6B88-97D6-450B-AC61-5B6FE5E1FC36}">
      <dgm:prSet/>
      <dgm:spPr/>
      <dgm:t>
        <a:bodyPr/>
        <a:lstStyle/>
        <a:p>
          <a:endParaRPr lang="en-US"/>
        </a:p>
      </dgm:t>
    </dgm:pt>
    <dgm:pt modelId="{772FF17B-A6EA-4ACB-BA5B-5D92B2A67204}">
      <dgm:prSet/>
      <dgm:spPr/>
      <dgm:t>
        <a:bodyPr/>
        <a:lstStyle/>
        <a:p>
          <a:r>
            <a:rPr lang="pl-P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Dostarczenie zoptymalizowanych rozwiązań DHC przy rozważaniu redukcji zapotrzebowania na energię, uwzględniając rozwiązania sieciowe i nie sieciowe</a:t>
          </a:r>
          <a:endParaRPr lang="en-US" dirty="0"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36EA7108-3D5B-4120-8D32-9266487C567E}" type="parTrans" cxnId="{BD9C6371-CC5C-418F-B5CD-B8BF1D59D9D1}">
      <dgm:prSet/>
      <dgm:spPr/>
      <dgm:t>
        <a:bodyPr/>
        <a:lstStyle/>
        <a:p>
          <a:endParaRPr lang="en-US"/>
        </a:p>
      </dgm:t>
    </dgm:pt>
    <dgm:pt modelId="{CB1378E5-0B5E-48A3-A188-6FC625978727}" type="sibTrans" cxnId="{BD9C6371-CC5C-418F-B5CD-B8BF1D59D9D1}">
      <dgm:prSet/>
      <dgm:spPr/>
      <dgm:t>
        <a:bodyPr/>
        <a:lstStyle/>
        <a:p>
          <a:endParaRPr lang="en-US"/>
        </a:p>
      </dgm:t>
    </dgm:pt>
    <dgm:pt modelId="{DB69C169-F105-427A-9501-BE01D33C112E}" type="pres">
      <dgm:prSet presAssocID="{8DAF5493-BA8F-4BBB-8449-6A84588378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D9B8F5-F512-40DB-9BC7-F4E3B4E43083}" type="pres">
      <dgm:prSet presAssocID="{8DAF5493-BA8F-4BBB-8449-6A845883780B}" presName="bkgdShp" presStyleLbl="alignAccFollowNode1" presStyleIdx="0" presStyleCnt="1" custLinFactNeighborY="10170"/>
      <dgm:spPr/>
    </dgm:pt>
    <dgm:pt modelId="{9C4EE3A5-E2C6-48AD-BCED-923630346533}" type="pres">
      <dgm:prSet presAssocID="{8DAF5493-BA8F-4BBB-8449-6A845883780B}" presName="linComp" presStyleCnt="0"/>
      <dgm:spPr/>
    </dgm:pt>
    <dgm:pt modelId="{5FFFD640-4296-4A1E-AB9B-C55BD732F2A4}" type="pres">
      <dgm:prSet presAssocID="{F857EF7C-F7B4-40C0-8B77-71FE5DFA6F58}" presName="compNode" presStyleCnt="0"/>
      <dgm:spPr/>
    </dgm:pt>
    <dgm:pt modelId="{8CE82548-FC1E-478D-B11C-8BEC82AA401E}" type="pres">
      <dgm:prSet presAssocID="{F857EF7C-F7B4-40C0-8B77-71FE5DFA6F58}" presName="node" presStyleLbl="node1" presStyleIdx="0" presStyleCnt="4" custScaleY="81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1BE306-4CE9-4B8F-BA09-821BC236DD3A}" type="pres">
      <dgm:prSet presAssocID="{F857EF7C-F7B4-40C0-8B77-71FE5DFA6F58}" presName="invisiNode" presStyleLbl="node1" presStyleIdx="0" presStyleCnt="4"/>
      <dgm:spPr/>
    </dgm:pt>
    <dgm:pt modelId="{9D2F0DE4-EA74-4734-856C-437E7463DB31}" type="pres">
      <dgm:prSet presAssocID="{F857EF7C-F7B4-40C0-8B77-71FE5DFA6F58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482837F-090D-4319-9866-4A31D0BE4135}" type="pres">
      <dgm:prSet presAssocID="{86F68283-A1B3-4A63-BACF-626D75463A2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ABCB670-0028-4777-9708-C2B22F227C7F}" type="pres">
      <dgm:prSet presAssocID="{6330F77C-2FA1-44D8-91F5-DB805E16483B}" presName="compNode" presStyleCnt="0"/>
      <dgm:spPr/>
    </dgm:pt>
    <dgm:pt modelId="{C2671EC8-A682-4953-8AA7-AEF78149D577}" type="pres">
      <dgm:prSet presAssocID="{6330F77C-2FA1-44D8-91F5-DB805E16483B}" presName="node" presStyleLbl="node1" presStyleIdx="1" presStyleCnt="4" custScaleY="81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41C403-04B8-4A43-9F07-4CBD81E099AE}" type="pres">
      <dgm:prSet presAssocID="{6330F77C-2FA1-44D8-91F5-DB805E16483B}" presName="invisiNode" presStyleLbl="node1" presStyleIdx="1" presStyleCnt="4"/>
      <dgm:spPr/>
    </dgm:pt>
    <dgm:pt modelId="{B3653819-3680-407A-A8D7-F5507F35BA61}" type="pres">
      <dgm:prSet presAssocID="{6330F77C-2FA1-44D8-91F5-DB805E16483B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2D5AD63-B892-4C6A-91A4-528A82E194EA}" type="pres">
      <dgm:prSet presAssocID="{6B717057-3C03-45FE-AF0F-613A4951C30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CF3D740-9CFD-4492-A812-2A6E4A26A5AC}" type="pres">
      <dgm:prSet presAssocID="{8DA28108-FA49-454C-8C0A-EE36981FA42A}" presName="compNode" presStyleCnt="0"/>
      <dgm:spPr/>
    </dgm:pt>
    <dgm:pt modelId="{E9A849B4-E37A-47A4-BD5A-E9C9CAD38E42}" type="pres">
      <dgm:prSet presAssocID="{8DA28108-FA49-454C-8C0A-EE36981FA42A}" presName="node" presStyleLbl="node1" presStyleIdx="2" presStyleCnt="4" custScaleY="81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3C8B64-30C9-49BB-B2E2-9D7F6502BC9E}" type="pres">
      <dgm:prSet presAssocID="{8DA28108-FA49-454C-8C0A-EE36981FA42A}" presName="invisiNode" presStyleLbl="node1" presStyleIdx="2" presStyleCnt="4"/>
      <dgm:spPr/>
    </dgm:pt>
    <dgm:pt modelId="{03CE5EE1-3D20-4A3E-8557-1D34E93ACF25}" type="pres">
      <dgm:prSet presAssocID="{8DA28108-FA49-454C-8C0A-EE36981FA42A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3D29C71B-E7B3-40CD-BC2C-53DDDB301A86}" type="pres">
      <dgm:prSet presAssocID="{5F2AC4AB-D562-4F98-9ED2-E8BA6C96DDA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C033C00-CA8D-458B-8AE7-4BCB3E67AC77}" type="pres">
      <dgm:prSet presAssocID="{772FF17B-A6EA-4ACB-BA5B-5D92B2A67204}" presName="compNode" presStyleCnt="0"/>
      <dgm:spPr/>
    </dgm:pt>
    <dgm:pt modelId="{C14C27B6-CC37-4A4A-B2D6-9DBC30E21C8C}" type="pres">
      <dgm:prSet presAssocID="{772FF17B-A6EA-4ACB-BA5B-5D92B2A67204}" presName="node" presStyleLbl="node1" presStyleIdx="3" presStyleCnt="4" custScaleY="81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4AE5FD-9CA9-4FB9-AFBE-431B7A99E689}" type="pres">
      <dgm:prSet presAssocID="{772FF17B-A6EA-4ACB-BA5B-5D92B2A67204}" presName="invisiNode" presStyleLbl="node1" presStyleIdx="3" presStyleCnt="4"/>
      <dgm:spPr/>
    </dgm:pt>
    <dgm:pt modelId="{8D3AD79D-62D2-4B41-BD2C-253F44677F3B}" type="pres">
      <dgm:prSet presAssocID="{772FF17B-A6EA-4ACB-BA5B-5D92B2A67204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</dgm:ptLst>
  <dgm:cxnLst>
    <dgm:cxn modelId="{02798CF4-3779-494B-9205-895BDAF3F805}" type="presOf" srcId="{86F68283-A1B3-4A63-BACF-626D75463A2F}" destId="{1482837F-090D-4319-9866-4A31D0BE4135}" srcOrd="0" destOrd="0" presId="urn:microsoft.com/office/officeart/2005/8/layout/pList2"/>
    <dgm:cxn modelId="{7950018B-B5A2-46CD-9EEA-DC50E6DBEF3E}" type="presOf" srcId="{8DA28108-FA49-454C-8C0A-EE36981FA42A}" destId="{E9A849B4-E37A-47A4-BD5A-E9C9CAD38E42}" srcOrd="0" destOrd="0" presId="urn:microsoft.com/office/officeart/2005/8/layout/pList2"/>
    <dgm:cxn modelId="{1A9BFDE6-42DB-40C0-892E-032DAC00F4A0}" type="presOf" srcId="{6B717057-3C03-45FE-AF0F-613A4951C307}" destId="{22D5AD63-B892-4C6A-91A4-528A82E194EA}" srcOrd="0" destOrd="0" presId="urn:microsoft.com/office/officeart/2005/8/layout/pList2"/>
    <dgm:cxn modelId="{2EAC294A-1A20-47CB-8D86-0030F1EF7F94}" srcId="{8DAF5493-BA8F-4BBB-8449-6A845883780B}" destId="{6330F77C-2FA1-44D8-91F5-DB805E16483B}" srcOrd="1" destOrd="0" parTransId="{F9D80E58-76FD-46A6-BCB8-077D02A47E39}" sibTransId="{6B717057-3C03-45FE-AF0F-613A4951C307}"/>
    <dgm:cxn modelId="{3C16C214-8AE6-49F7-BF49-E32A3C774D98}" type="presOf" srcId="{6330F77C-2FA1-44D8-91F5-DB805E16483B}" destId="{C2671EC8-A682-4953-8AA7-AEF78149D577}" srcOrd="0" destOrd="0" presId="urn:microsoft.com/office/officeart/2005/8/layout/pList2"/>
    <dgm:cxn modelId="{BD9C6371-CC5C-418F-B5CD-B8BF1D59D9D1}" srcId="{8DAF5493-BA8F-4BBB-8449-6A845883780B}" destId="{772FF17B-A6EA-4ACB-BA5B-5D92B2A67204}" srcOrd="3" destOrd="0" parTransId="{36EA7108-3D5B-4120-8D32-9266487C567E}" sibTransId="{CB1378E5-0B5E-48A3-A188-6FC625978727}"/>
    <dgm:cxn modelId="{C20E6B88-97D6-450B-AC61-5B6FE5E1FC36}" srcId="{8DAF5493-BA8F-4BBB-8449-6A845883780B}" destId="{8DA28108-FA49-454C-8C0A-EE36981FA42A}" srcOrd="2" destOrd="0" parTransId="{470EF7B9-7113-4F69-8B7B-948367F2C485}" sibTransId="{5F2AC4AB-D562-4F98-9ED2-E8BA6C96DDA3}"/>
    <dgm:cxn modelId="{6AB958B6-D7C3-4AE8-BACB-5E8951AEAEF7}" type="presOf" srcId="{5F2AC4AB-D562-4F98-9ED2-E8BA6C96DDA3}" destId="{3D29C71B-E7B3-40CD-BC2C-53DDDB301A86}" srcOrd="0" destOrd="0" presId="urn:microsoft.com/office/officeart/2005/8/layout/pList2"/>
    <dgm:cxn modelId="{B0B6A6E8-1825-419E-B7BB-1C62FD96170E}" type="presOf" srcId="{8DAF5493-BA8F-4BBB-8449-6A845883780B}" destId="{DB69C169-F105-427A-9501-BE01D33C112E}" srcOrd="0" destOrd="0" presId="urn:microsoft.com/office/officeart/2005/8/layout/pList2"/>
    <dgm:cxn modelId="{D9DDB505-F463-4FEA-B6B6-68ACAC2D1B45}" type="presOf" srcId="{F857EF7C-F7B4-40C0-8B77-71FE5DFA6F58}" destId="{8CE82548-FC1E-478D-B11C-8BEC82AA401E}" srcOrd="0" destOrd="0" presId="urn:microsoft.com/office/officeart/2005/8/layout/pList2"/>
    <dgm:cxn modelId="{30088FCB-8C17-4FAA-B722-F42278555116}" srcId="{8DAF5493-BA8F-4BBB-8449-6A845883780B}" destId="{F857EF7C-F7B4-40C0-8B77-71FE5DFA6F58}" srcOrd="0" destOrd="0" parTransId="{E38993E8-B108-465E-9900-7EAC6C36F826}" sibTransId="{86F68283-A1B3-4A63-BACF-626D75463A2F}"/>
    <dgm:cxn modelId="{EECEDB36-40CA-4FEC-BD1E-20FB1CFD6705}" type="presOf" srcId="{772FF17B-A6EA-4ACB-BA5B-5D92B2A67204}" destId="{C14C27B6-CC37-4A4A-B2D6-9DBC30E21C8C}" srcOrd="0" destOrd="0" presId="urn:microsoft.com/office/officeart/2005/8/layout/pList2"/>
    <dgm:cxn modelId="{151690FC-6682-416E-A296-664EFB1140DF}" type="presParOf" srcId="{DB69C169-F105-427A-9501-BE01D33C112E}" destId="{2FD9B8F5-F512-40DB-9BC7-F4E3B4E43083}" srcOrd="0" destOrd="0" presId="urn:microsoft.com/office/officeart/2005/8/layout/pList2"/>
    <dgm:cxn modelId="{DA0A161E-E754-437E-98B2-A7B50695EF68}" type="presParOf" srcId="{DB69C169-F105-427A-9501-BE01D33C112E}" destId="{9C4EE3A5-E2C6-48AD-BCED-923630346533}" srcOrd="1" destOrd="0" presId="urn:microsoft.com/office/officeart/2005/8/layout/pList2"/>
    <dgm:cxn modelId="{5DA47B60-24A6-4BBC-AC3E-30347E9A274D}" type="presParOf" srcId="{9C4EE3A5-E2C6-48AD-BCED-923630346533}" destId="{5FFFD640-4296-4A1E-AB9B-C55BD732F2A4}" srcOrd="0" destOrd="0" presId="urn:microsoft.com/office/officeart/2005/8/layout/pList2"/>
    <dgm:cxn modelId="{38A0640E-C165-4311-833C-47A32774036D}" type="presParOf" srcId="{5FFFD640-4296-4A1E-AB9B-C55BD732F2A4}" destId="{8CE82548-FC1E-478D-B11C-8BEC82AA401E}" srcOrd="0" destOrd="0" presId="urn:microsoft.com/office/officeart/2005/8/layout/pList2"/>
    <dgm:cxn modelId="{AC0088B8-3585-4B1C-ABEA-16A07D2EA1DF}" type="presParOf" srcId="{5FFFD640-4296-4A1E-AB9B-C55BD732F2A4}" destId="{8F1BE306-4CE9-4B8F-BA09-821BC236DD3A}" srcOrd="1" destOrd="0" presId="urn:microsoft.com/office/officeart/2005/8/layout/pList2"/>
    <dgm:cxn modelId="{2D32BC67-65E8-4650-AF04-080634922990}" type="presParOf" srcId="{5FFFD640-4296-4A1E-AB9B-C55BD732F2A4}" destId="{9D2F0DE4-EA74-4734-856C-437E7463DB31}" srcOrd="2" destOrd="0" presId="urn:microsoft.com/office/officeart/2005/8/layout/pList2"/>
    <dgm:cxn modelId="{0B6A65D0-C5B1-4303-9A33-866FF3A05254}" type="presParOf" srcId="{9C4EE3A5-E2C6-48AD-BCED-923630346533}" destId="{1482837F-090D-4319-9866-4A31D0BE4135}" srcOrd="1" destOrd="0" presId="urn:microsoft.com/office/officeart/2005/8/layout/pList2"/>
    <dgm:cxn modelId="{0BAE5B88-435F-4C9F-9CE9-7C17D19C1667}" type="presParOf" srcId="{9C4EE3A5-E2C6-48AD-BCED-923630346533}" destId="{6ABCB670-0028-4777-9708-C2B22F227C7F}" srcOrd="2" destOrd="0" presId="urn:microsoft.com/office/officeart/2005/8/layout/pList2"/>
    <dgm:cxn modelId="{0634AC82-CDD4-4C25-9705-580D866919F1}" type="presParOf" srcId="{6ABCB670-0028-4777-9708-C2B22F227C7F}" destId="{C2671EC8-A682-4953-8AA7-AEF78149D577}" srcOrd="0" destOrd="0" presId="urn:microsoft.com/office/officeart/2005/8/layout/pList2"/>
    <dgm:cxn modelId="{C219FAB9-FD89-4372-B4B5-71253F1AE9F4}" type="presParOf" srcId="{6ABCB670-0028-4777-9708-C2B22F227C7F}" destId="{C141C403-04B8-4A43-9F07-4CBD81E099AE}" srcOrd="1" destOrd="0" presId="urn:microsoft.com/office/officeart/2005/8/layout/pList2"/>
    <dgm:cxn modelId="{9E22DE74-ACAD-436C-95FB-D9D25687DE21}" type="presParOf" srcId="{6ABCB670-0028-4777-9708-C2B22F227C7F}" destId="{B3653819-3680-407A-A8D7-F5507F35BA61}" srcOrd="2" destOrd="0" presId="urn:microsoft.com/office/officeart/2005/8/layout/pList2"/>
    <dgm:cxn modelId="{0A60445D-EF3E-4EA3-B4A2-134619610A0F}" type="presParOf" srcId="{9C4EE3A5-E2C6-48AD-BCED-923630346533}" destId="{22D5AD63-B892-4C6A-91A4-528A82E194EA}" srcOrd="3" destOrd="0" presId="urn:microsoft.com/office/officeart/2005/8/layout/pList2"/>
    <dgm:cxn modelId="{068A003D-F02F-403C-9DE3-1997F4B9A66C}" type="presParOf" srcId="{9C4EE3A5-E2C6-48AD-BCED-923630346533}" destId="{5CF3D740-9CFD-4492-A812-2A6E4A26A5AC}" srcOrd="4" destOrd="0" presId="urn:microsoft.com/office/officeart/2005/8/layout/pList2"/>
    <dgm:cxn modelId="{F37C642E-3436-4EFD-9FF6-E84DDCFA3E2A}" type="presParOf" srcId="{5CF3D740-9CFD-4492-A812-2A6E4A26A5AC}" destId="{E9A849B4-E37A-47A4-BD5A-E9C9CAD38E42}" srcOrd="0" destOrd="0" presId="urn:microsoft.com/office/officeart/2005/8/layout/pList2"/>
    <dgm:cxn modelId="{FC383909-F5D8-4931-AC89-6EB31B34C6A3}" type="presParOf" srcId="{5CF3D740-9CFD-4492-A812-2A6E4A26A5AC}" destId="{F33C8B64-30C9-49BB-B2E2-9D7F6502BC9E}" srcOrd="1" destOrd="0" presId="urn:microsoft.com/office/officeart/2005/8/layout/pList2"/>
    <dgm:cxn modelId="{444D1765-864C-4903-A8D7-2A301883F876}" type="presParOf" srcId="{5CF3D740-9CFD-4492-A812-2A6E4A26A5AC}" destId="{03CE5EE1-3D20-4A3E-8557-1D34E93ACF25}" srcOrd="2" destOrd="0" presId="urn:microsoft.com/office/officeart/2005/8/layout/pList2"/>
    <dgm:cxn modelId="{E621A6EF-5F82-4A95-AF25-33951FBEB720}" type="presParOf" srcId="{9C4EE3A5-E2C6-48AD-BCED-923630346533}" destId="{3D29C71B-E7B3-40CD-BC2C-53DDDB301A86}" srcOrd="5" destOrd="0" presId="urn:microsoft.com/office/officeart/2005/8/layout/pList2"/>
    <dgm:cxn modelId="{C828BDE4-902F-4E64-91F0-EEBE7F84C56D}" type="presParOf" srcId="{9C4EE3A5-E2C6-48AD-BCED-923630346533}" destId="{DC033C00-CA8D-458B-8AE7-4BCB3E67AC77}" srcOrd="6" destOrd="0" presId="urn:microsoft.com/office/officeart/2005/8/layout/pList2"/>
    <dgm:cxn modelId="{705138F2-4BFA-4E4F-8EC4-C8EB60FC9F60}" type="presParOf" srcId="{DC033C00-CA8D-458B-8AE7-4BCB3E67AC77}" destId="{C14C27B6-CC37-4A4A-B2D6-9DBC30E21C8C}" srcOrd="0" destOrd="0" presId="urn:microsoft.com/office/officeart/2005/8/layout/pList2"/>
    <dgm:cxn modelId="{958DF2D2-3D1B-4513-8222-D598FBE68820}" type="presParOf" srcId="{DC033C00-CA8D-458B-8AE7-4BCB3E67AC77}" destId="{864AE5FD-9CA9-4FB9-AFBE-431B7A99E689}" srcOrd="1" destOrd="0" presId="urn:microsoft.com/office/officeart/2005/8/layout/pList2"/>
    <dgm:cxn modelId="{AD88F6AF-2DC3-4870-BE3D-E869F4DF792C}" type="presParOf" srcId="{DC033C00-CA8D-458B-8AE7-4BCB3E67AC77}" destId="{8D3AD79D-62D2-4B41-BD2C-253F44677F3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CF94B81-6680-4437-9D55-B3BF311BA252}" type="doc">
      <dgm:prSet loTypeId="urn:microsoft.com/office/officeart/2005/8/layout/target2" loCatId="" qsTypeId="urn:microsoft.com/office/officeart/2005/8/quickstyle/simple1" qsCatId="simple" csTypeId="urn:microsoft.com/office/officeart/2005/8/colors/accent1_1" csCatId="accent1" phldr="1"/>
      <dgm:spPr/>
    </dgm:pt>
    <dgm:pt modelId="{8003417F-292C-47A9-B74B-DC7EB6075F42}">
      <dgm:prSet phldrT="[Text]" custT="1"/>
      <dgm:spPr/>
      <dgm:t>
        <a:bodyPr/>
        <a:lstStyle/>
        <a:p>
          <a:r>
            <a:rPr lang="pl-PL" sz="1800" dirty="0">
              <a:latin typeface="+mn-lt"/>
            </a:rPr>
            <a:t>Władze lokalne i regionalne</a:t>
          </a:r>
          <a:endParaRPr lang="en-US" sz="1800" dirty="0">
            <a:latin typeface="+mn-lt"/>
          </a:endParaRPr>
        </a:p>
      </dgm:t>
    </dgm:pt>
    <dgm:pt modelId="{367DF0C1-CA7A-48D6-A86B-BFD64903F86C}" type="parTrans" cxnId="{09FF1A8C-F5B3-41D1-A533-CF48EAF60005}">
      <dgm:prSet/>
      <dgm:spPr/>
      <dgm:t>
        <a:bodyPr/>
        <a:lstStyle/>
        <a:p>
          <a:endParaRPr lang="en-US"/>
        </a:p>
      </dgm:t>
    </dgm:pt>
    <dgm:pt modelId="{7D822144-04EC-4268-B624-ACBE5A528F5D}" type="sibTrans" cxnId="{09FF1A8C-F5B3-41D1-A533-CF48EAF60005}">
      <dgm:prSet/>
      <dgm:spPr/>
      <dgm:t>
        <a:bodyPr/>
        <a:lstStyle/>
        <a:p>
          <a:endParaRPr lang="en-US"/>
        </a:p>
      </dgm:t>
    </dgm:pt>
    <dgm:pt modelId="{5A08BF81-189F-41CD-AF42-78F8D3274D15}">
      <dgm:prSet phldrT="[Text]" custT="1"/>
      <dgm:spPr/>
      <dgm:t>
        <a:bodyPr/>
        <a:lstStyle/>
        <a:p>
          <a:r>
            <a:rPr lang="pl-PL" sz="1800" dirty="0">
              <a:latin typeface="+mn-lt"/>
            </a:rPr>
            <a:t>Zakłady energetyczne</a:t>
          </a:r>
          <a:endParaRPr lang="en-US" sz="1800" dirty="0">
            <a:latin typeface="+mn-lt"/>
          </a:endParaRPr>
        </a:p>
      </dgm:t>
    </dgm:pt>
    <dgm:pt modelId="{CE900606-41B2-481A-BFE0-F2A2D66AA211}" type="parTrans" cxnId="{E0B1BE6C-453F-47DD-B2CB-0B8DA0B741D1}">
      <dgm:prSet/>
      <dgm:spPr/>
      <dgm:t>
        <a:bodyPr/>
        <a:lstStyle/>
        <a:p>
          <a:endParaRPr lang="en-US"/>
        </a:p>
      </dgm:t>
    </dgm:pt>
    <dgm:pt modelId="{74690DBE-961C-4550-885B-E26FED00BF5A}" type="sibTrans" cxnId="{E0B1BE6C-453F-47DD-B2CB-0B8DA0B741D1}">
      <dgm:prSet/>
      <dgm:spPr/>
      <dgm:t>
        <a:bodyPr/>
        <a:lstStyle/>
        <a:p>
          <a:endParaRPr lang="en-US"/>
        </a:p>
      </dgm:t>
    </dgm:pt>
    <dgm:pt modelId="{DDBD69A2-4BBA-41DE-909B-0DD695697AD3}">
      <dgm:prSet phldrT="[Text]" custT="1"/>
      <dgm:spPr/>
      <dgm:t>
        <a:bodyPr/>
        <a:lstStyle/>
        <a:p>
          <a:r>
            <a:rPr lang="pl-PL" sz="1800" dirty="0">
              <a:latin typeface="+mn-lt"/>
              <a:ea typeface="Segoe UI" panose="020B0502040204020203" pitchFamily="34" charset="0"/>
              <a:cs typeface="Segoe UI" panose="020B0502040204020203" pitchFamily="34" charset="0"/>
            </a:rPr>
            <a:t>Inwestorzy i deweloperzy nieruchomości</a:t>
          </a:r>
          <a:endParaRPr lang="en-US" sz="1800" dirty="0">
            <a:latin typeface="+mn-lt"/>
          </a:endParaRPr>
        </a:p>
      </dgm:t>
    </dgm:pt>
    <dgm:pt modelId="{8CE152A0-6008-4D18-AEFA-47349BCDCB76}" type="parTrans" cxnId="{90952341-30B8-41E9-8A04-07A1B2D8E57F}">
      <dgm:prSet/>
      <dgm:spPr/>
      <dgm:t>
        <a:bodyPr/>
        <a:lstStyle/>
        <a:p>
          <a:endParaRPr lang="en-US"/>
        </a:p>
      </dgm:t>
    </dgm:pt>
    <dgm:pt modelId="{7F48C080-8F43-4A9A-B2DC-8D14FC09ECDC}" type="sibTrans" cxnId="{90952341-30B8-41E9-8A04-07A1B2D8E57F}">
      <dgm:prSet/>
      <dgm:spPr/>
      <dgm:t>
        <a:bodyPr/>
        <a:lstStyle/>
        <a:p>
          <a:endParaRPr lang="en-US"/>
        </a:p>
      </dgm:t>
    </dgm:pt>
    <dgm:pt modelId="{B4684FE0-16F6-4703-BDA1-C5158EB1F905}">
      <dgm:prSet phldrT="[Text]" custT="1"/>
      <dgm:spPr/>
      <dgm:t>
        <a:bodyPr/>
        <a:lstStyle/>
        <a:p>
          <a:r>
            <a:rPr lang="pl-PL" sz="1800" dirty="0">
              <a:latin typeface="+mn-lt"/>
              <a:ea typeface="Segoe UI" panose="020B0502040204020203" pitchFamily="34" charset="0"/>
              <a:cs typeface="Segoe UI" panose="020B0502040204020203" pitchFamily="34" charset="0"/>
            </a:rPr>
            <a:t>Klienci z sektorów mieszkaniowego, komercyjnego i przemysłowego</a:t>
          </a:r>
          <a:endParaRPr lang="en-US" sz="1800" dirty="0">
            <a:latin typeface="+mn-lt"/>
          </a:endParaRPr>
        </a:p>
      </dgm:t>
    </dgm:pt>
    <dgm:pt modelId="{ACBA9B3F-B0EE-484A-92B6-386798027E85}" type="parTrans" cxnId="{B7BB9C28-042A-423E-A3BD-F00267E56CE6}">
      <dgm:prSet/>
      <dgm:spPr/>
      <dgm:t>
        <a:bodyPr/>
        <a:lstStyle/>
        <a:p>
          <a:endParaRPr lang="en-US"/>
        </a:p>
      </dgm:t>
    </dgm:pt>
    <dgm:pt modelId="{253468FD-E8ED-47D2-BD0A-2C58222B20CB}" type="sibTrans" cxnId="{B7BB9C28-042A-423E-A3BD-F00267E56CE6}">
      <dgm:prSet/>
      <dgm:spPr/>
      <dgm:t>
        <a:bodyPr/>
        <a:lstStyle/>
        <a:p>
          <a:endParaRPr lang="en-US"/>
        </a:p>
      </dgm:t>
    </dgm:pt>
    <dgm:pt modelId="{0D3421B3-1E11-FE43-BEF3-CE3B1FEB1C47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mr-IN" sz="2800" dirty="0">
              <a:latin typeface="+mn-lt"/>
            </a:rPr>
            <a:t>…</a:t>
          </a:r>
          <a:r>
            <a:rPr lang="pl-PL" sz="2800" dirty="0">
              <a:latin typeface="+mn-lt"/>
            </a:rPr>
            <a:t>dla planistów energetycznych oraz działaczy na rzecz zrównoważonego rozwoju</a:t>
          </a:r>
          <a:endParaRPr lang="en-US" sz="2800" dirty="0">
            <a:latin typeface="+mn-lt"/>
          </a:endParaRPr>
        </a:p>
      </dgm:t>
    </dgm:pt>
    <dgm:pt modelId="{7C7D8482-09AF-F948-9A6B-4715448063A3}" type="parTrans" cxnId="{B53F2017-CB56-D34A-952E-693D03AA45F2}">
      <dgm:prSet/>
      <dgm:spPr/>
      <dgm:t>
        <a:bodyPr/>
        <a:lstStyle/>
        <a:p>
          <a:endParaRPr lang="es-ES_tradnl"/>
        </a:p>
      </dgm:t>
    </dgm:pt>
    <dgm:pt modelId="{E885B6C4-F0E1-3442-9810-63F103240196}" type="sibTrans" cxnId="{B53F2017-CB56-D34A-952E-693D03AA45F2}">
      <dgm:prSet/>
      <dgm:spPr/>
      <dgm:t>
        <a:bodyPr/>
        <a:lstStyle/>
        <a:p>
          <a:endParaRPr lang="es-ES_tradnl"/>
        </a:p>
      </dgm:t>
    </dgm:pt>
    <dgm:pt modelId="{9A228FB2-E3A1-814C-A690-82D724535212}" type="pres">
      <dgm:prSet presAssocID="{ACF94B81-6680-4437-9D55-B3BF311BA252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8C93E88C-1415-9D41-A51A-501AD9703D0F}" type="pres">
      <dgm:prSet presAssocID="{ACF94B81-6680-4437-9D55-B3BF311BA252}" presName="outerBox" presStyleCnt="0"/>
      <dgm:spPr/>
    </dgm:pt>
    <dgm:pt modelId="{FD8C4F03-8F75-0846-8F51-D27523085F69}" type="pres">
      <dgm:prSet presAssocID="{ACF94B81-6680-4437-9D55-B3BF311BA252}" presName="outerBoxParent" presStyleLbl="node1" presStyleIdx="0" presStyleCnt="1" custLinFactNeighborX="165" custLinFactNeighborY="-4903"/>
      <dgm:spPr/>
      <dgm:t>
        <a:bodyPr/>
        <a:lstStyle/>
        <a:p>
          <a:endParaRPr lang="en-US"/>
        </a:p>
      </dgm:t>
    </dgm:pt>
    <dgm:pt modelId="{29BC372B-3C34-1747-8A3C-6AAFEDC3C52D}" type="pres">
      <dgm:prSet presAssocID="{ACF94B81-6680-4437-9D55-B3BF311BA252}" presName="outerBoxChildren" presStyleCnt="0"/>
      <dgm:spPr/>
    </dgm:pt>
    <dgm:pt modelId="{17B82614-C3C6-8142-A724-BA65A250A383}" type="pres">
      <dgm:prSet presAssocID="{8003417F-292C-47A9-B74B-DC7EB6075F42}" presName="oChild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BDADEA-2C3C-1840-BA30-0900C535BC24}" type="pres">
      <dgm:prSet presAssocID="{7D822144-04EC-4268-B624-ACBE5A528F5D}" presName="outerSibTrans" presStyleCnt="0"/>
      <dgm:spPr/>
    </dgm:pt>
    <dgm:pt modelId="{B3D31B4F-9A66-2E46-A150-0F8A1A7828E0}" type="pres">
      <dgm:prSet presAssocID="{5A08BF81-189F-41CD-AF42-78F8D3274D15}" presName="oChild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97A8A-5018-414E-8710-6834D179B57A}" type="pres">
      <dgm:prSet presAssocID="{74690DBE-961C-4550-885B-E26FED00BF5A}" presName="outerSibTrans" presStyleCnt="0"/>
      <dgm:spPr/>
    </dgm:pt>
    <dgm:pt modelId="{B7BB89B1-E69D-214E-B6CE-2DDB4DD7C4AB}" type="pres">
      <dgm:prSet presAssocID="{DDBD69A2-4BBA-41DE-909B-0DD695697AD3}" presName="oChild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888F6-8E54-364E-AD6E-FABA50BF918E}" type="pres">
      <dgm:prSet presAssocID="{7F48C080-8F43-4A9A-B2DC-8D14FC09ECDC}" presName="outerSibTrans" presStyleCnt="0"/>
      <dgm:spPr/>
    </dgm:pt>
    <dgm:pt modelId="{362ADD21-0B14-3C44-91E9-C856E85AC3C3}" type="pres">
      <dgm:prSet presAssocID="{B4684FE0-16F6-4703-BDA1-C5158EB1F905}" presName="oChild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F5F0B2-ADA3-FD46-A656-20C94127B870}" type="presOf" srcId="{B4684FE0-16F6-4703-BDA1-C5158EB1F905}" destId="{362ADD21-0B14-3C44-91E9-C856E85AC3C3}" srcOrd="0" destOrd="0" presId="urn:microsoft.com/office/officeart/2005/8/layout/target2"/>
    <dgm:cxn modelId="{B7BB9C28-042A-423E-A3BD-F00267E56CE6}" srcId="{0D3421B3-1E11-FE43-BEF3-CE3B1FEB1C47}" destId="{B4684FE0-16F6-4703-BDA1-C5158EB1F905}" srcOrd="3" destOrd="0" parTransId="{ACBA9B3F-B0EE-484A-92B6-386798027E85}" sibTransId="{253468FD-E8ED-47D2-BD0A-2C58222B20CB}"/>
    <dgm:cxn modelId="{48790ECF-24EE-2447-A98A-E1FEDD9445E1}" type="presOf" srcId="{8003417F-292C-47A9-B74B-DC7EB6075F42}" destId="{17B82614-C3C6-8142-A724-BA65A250A383}" srcOrd="0" destOrd="0" presId="urn:microsoft.com/office/officeart/2005/8/layout/target2"/>
    <dgm:cxn modelId="{09FF1A8C-F5B3-41D1-A533-CF48EAF60005}" srcId="{0D3421B3-1E11-FE43-BEF3-CE3B1FEB1C47}" destId="{8003417F-292C-47A9-B74B-DC7EB6075F42}" srcOrd="0" destOrd="0" parTransId="{367DF0C1-CA7A-48D6-A86B-BFD64903F86C}" sibTransId="{7D822144-04EC-4268-B624-ACBE5A528F5D}"/>
    <dgm:cxn modelId="{AC57883B-BF0B-B94B-93E6-B01338C3F5E3}" type="presOf" srcId="{DDBD69A2-4BBA-41DE-909B-0DD695697AD3}" destId="{B7BB89B1-E69D-214E-B6CE-2DDB4DD7C4AB}" srcOrd="0" destOrd="0" presId="urn:microsoft.com/office/officeart/2005/8/layout/target2"/>
    <dgm:cxn modelId="{B53F2017-CB56-D34A-952E-693D03AA45F2}" srcId="{ACF94B81-6680-4437-9D55-B3BF311BA252}" destId="{0D3421B3-1E11-FE43-BEF3-CE3B1FEB1C47}" srcOrd="0" destOrd="0" parTransId="{7C7D8482-09AF-F948-9A6B-4715448063A3}" sibTransId="{E885B6C4-F0E1-3442-9810-63F103240196}"/>
    <dgm:cxn modelId="{88A9CE16-2E5F-4447-BA84-423314A2E2AB}" type="presOf" srcId="{0D3421B3-1E11-FE43-BEF3-CE3B1FEB1C47}" destId="{FD8C4F03-8F75-0846-8F51-D27523085F69}" srcOrd="0" destOrd="0" presId="urn:microsoft.com/office/officeart/2005/8/layout/target2"/>
    <dgm:cxn modelId="{E0B1BE6C-453F-47DD-B2CB-0B8DA0B741D1}" srcId="{0D3421B3-1E11-FE43-BEF3-CE3B1FEB1C47}" destId="{5A08BF81-189F-41CD-AF42-78F8D3274D15}" srcOrd="1" destOrd="0" parTransId="{CE900606-41B2-481A-BFE0-F2A2D66AA211}" sibTransId="{74690DBE-961C-4550-885B-E26FED00BF5A}"/>
    <dgm:cxn modelId="{7C68BBA0-91EF-624D-8B90-1F5C8AD297E4}" type="presOf" srcId="{ACF94B81-6680-4437-9D55-B3BF311BA252}" destId="{9A228FB2-E3A1-814C-A690-82D724535212}" srcOrd="0" destOrd="0" presId="urn:microsoft.com/office/officeart/2005/8/layout/target2"/>
    <dgm:cxn modelId="{004C5BFB-D699-DA43-B412-962089CF96D6}" type="presOf" srcId="{5A08BF81-189F-41CD-AF42-78F8D3274D15}" destId="{B3D31B4F-9A66-2E46-A150-0F8A1A7828E0}" srcOrd="0" destOrd="0" presId="urn:microsoft.com/office/officeart/2005/8/layout/target2"/>
    <dgm:cxn modelId="{90952341-30B8-41E9-8A04-07A1B2D8E57F}" srcId="{0D3421B3-1E11-FE43-BEF3-CE3B1FEB1C47}" destId="{DDBD69A2-4BBA-41DE-909B-0DD695697AD3}" srcOrd="2" destOrd="0" parTransId="{8CE152A0-6008-4D18-AEFA-47349BCDCB76}" sibTransId="{7F48C080-8F43-4A9A-B2DC-8D14FC09ECDC}"/>
    <dgm:cxn modelId="{F04EA30F-29AD-9346-8206-6E0BCEC4BACC}" type="presParOf" srcId="{9A228FB2-E3A1-814C-A690-82D724535212}" destId="{8C93E88C-1415-9D41-A51A-501AD9703D0F}" srcOrd="0" destOrd="0" presId="urn:microsoft.com/office/officeart/2005/8/layout/target2"/>
    <dgm:cxn modelId="{473A3795-FBAC-694A-9D3B-CC89D805234C}" type="presParOf" srcId="{8C93E88C-1415-9D41-A51A-501AD9703D0F}" destId="{FD8C4F03-8F75-0846-8F51-D27523085F69}" srcOrd="0" destOrd="0" presId="urn:microsoft.com/office/officeart/2005/8/layout/target2"/>
    <dgm:cxn modelId="{6F5C319C-1CE4-5546-AF4F-F3F1B9774562}" type="presParOf" srcId="{8C93E88C-1415-9D41-A51A-501AD9703D0F}" destId="{29BC372B-3C34-1747-8A3C-6AAFEDC3C52D}" srcOrd="1" destOrd="0" presId="urn:microsoft.com/office/officeart/2005/8/layout/target2"/>
    <dgm:cxn modelId="{4B145EF4-8FBB-0249-B724-348CA0D16434}" type="presParOf" srcId="{29BC372B-3C34-1747-8A3C-6AAFEDC3C52D}" destId="{17B82614-C3C6-8142-A724-BA65A250A383}" srcOrd="0" destOrd="0" presId="urn:microsoft.com/office/officeart/2005/8/layout/target2"/>
    <dgm:cxn modelId="{EAFE625B-1012-704A-9402-6DA2EAC4B5B2}" type="presParOf" srcId="{29BC372B-3C34-1747-8A3C-6AAFEDC3C52D}" destId="{4CBDADEA-2C3C-1840-BA30-0900C535BC24}" srcOrd="1" destOrd="0" presId="urn:microsoft.com/office/officeart/2005/8/layout/target2"/>
    <dgm:cxn modelId="{88431326-6585-0D4B-BB76-E92ADA150317}" type="presParOf" srcId="{29BC372B-3C34-1747-8A3C-6AAFEDC3C52D}" destId="{B3D31B4F-9A66-2E46-A150-0F8A1A7828E0}" srcOrd="2" destOrd="0" presId="urn:microsoft.com/office/officeart/2005/8/layout/target2"/>
    <dgm:cxn modelId="{E4A0259E-F57F-E040-94CE-EA5AA000DA25}" type="presParOf" srcId="{29BC372B-3C34-1747-8A3C-6AAFEDC3C52D}" destId="{B2A97A8A-5018-414E-8710-6834D179B57A}" srcOrd="3" destOrd="0" presId="urn:microsoft.com/office/officeart/2005/8/layout/target2"/>
    <dgm:cxn modelId="{FC669DBC-9240-9349-AF82-DE099737E1E2}" type="presParOf" srcId="{29BC372B-3C34-1747-8A3C-6AAFEDC3C52D}" destId="{B7BB89B1-E69D-214E-B6CE-2DDB4DD7C4AB}" srcOrd="4" destOrd="0" presId="urn:microsoft.com/office/officeart/2005/8/layout/target2"/>
    <dgm:cxn modelId="{1734CF23-F0F2-1F49-9200-CCD8DC2F9AAD}" type="presParOf" srcId="{29BC372B-3C34-1747-8A3C-6AAFEDC3C52D}" destId="{649888F6-8E54-364E-AD6E-FABA50BF918E}" srcOrd="5" destOrd="0" presId="urn:microsoft.com/office/officeart/2005/8/layout/target2"/>
    <dgm:cxn modelId="{D401FF2C-492B-C245-BABA-0AEE491AB1D8}" type="presParOf" srcId="{29BC372B-3C34-1747-8A3C-6AAFEDC3C52D}" destId="{362ADD21-0B14-3C44-91E9-C856E85AC3C3}" srcOrd="6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721B7-93E6-41CD-943F-A8AFF8672BDB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784D8-96E9-41C4-8407-1456AE140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6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2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80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dirty="0"/>
              <a:t>REDUKCJA EMISJI GAZÓW CIEPLARNIANYCH: Szybkie, intensywne i efektywne kosztowo redukcje emisji dzięki zmianie paliw i zmniejszeniu zużycia energii pierwotnej o 30–50% (np. sieć chłodnicza w Paryżu zużywa 50% mniej energii pierwotnej). </a:t>
            </a:r>
          </a:p>
          <a:p>
            <a:r>
              <a:rPr lang="pl-PL" dirty="0"/>
              <a:t>ULEPSZENIA JAKOŚCI POWIETRZA: Zmniejszenie zużycia paliw kopalnych, co prowadzi do zmniejszenia zanieczyszczenia powietrza w pomieszczeniach i na zewnątrz oraz związanego z nimi wpływu na zdrowie. </a:t>
            </a:r>
          </a:p>
          <a:p>
            <a:r>
              <a:rPr lang="pl-PL" dirty="0"/>
              <a:t>WZROST EFEKTYWNOŚCI ENERGETYCZNEJ: Wzrost efektywności operacyjnej do 90% dzięki wykorzystaniu infrastruktury energetycznej w celu połączenia sektorów ciepła i energii elektrycznej (np. elektrociepłownie w Helsinkach często działają przy 93% sprawności w stosunku do wykorzystania energii pierwotnej). </a:t>
            </a:r>
          </a:p>
          <a:p>
            <a:r>
              <a:rPr lang="pl-PL" dirty="0"/>
              <a:t>WYKORZYSTANIE LOKALNYCH I ODNAWIALNYCH ZASOBÓW: Wykorzystanie lokalnych źródeł energii, w tym z odpadów, ciepła odpadowego, naturalnych zbiorników wodnych i energii odnawialnej. Pilotowanie nowych technologii, takich jak magazynowanie ciepła, w celu wykorzystania trudno przewidywalnych OZE. </a:t>
            </a:r>
          </a:p>
          <a:p>
            <a:r>
              <a:rPr lang="pl-PL" dirty="0"/>
              <a:t>ELASTYCZNOŚĆ I DOSTĘP DO ENERGII: Zmniejszona zależność od importu i zmienność cen paliw kopalnych. Zarządzanie zapotrzebowaniem na energię elektryczną i zmniejszone ryzyko awarii. </a:t>
            </a:r>
          </a:p>
          <a:p>
            <a:r>
              <a:rPr lang="pl-PL" dirty="0"/>
              <a:t>ZIELONA GOSPODARKA: Oszczędność kosztów dzięki uniknięciu lub odroczeniu inwestycji w infrastrukturę wytwarzania i szczytową moc. Tworzenie dobrobytu poprzez obniżone rachunki za paliwa kopalne i generowanie lokalnych dochodów podatkowych. Zatrudnienie na miejsca pracy utworzone podczas projektowania systemu, w budownictwie, produkcji urządzeń, eksploatacji i konserwacji.</a:t>
            </a:r>
            <a:endParaRPr lang="pl-P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847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95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Czegoś brakuje, jakie są wyzwania</a:t>
            </a:r>
            <a:r>
              <a:rPr lang="de-DE" dirty="0"/>
              <a:t>?</a:t>
            </a:r>
            <a:r>
              <a:rPr lang="pl-PL" dirty="0"/>
              <a:t> Jakie są najczęstsze problemy osób odpowiedzialnych za planowanie sektorze energetycznym</a:t>
            </a:r>
            <a:r>
              <a:rPr lang="de-DE" baseline="0" dirty="0"/>
              <a:t>?</a:t>
            </a:r>
            <a:r>
              <a:rPr lang="de-DE" dirty="0"/>
              <a:t> </a:t>
            </a:r>
            <a:r>
              <a:rPr lang="pl-PL" dirty="0"/>
              <a:t>Z udziałem publiczności</a:t>
            </a:r>
            <a:r>
              <a:rPr lang="de-DE" dirty="0"/>
              <a:t> </a:t>
            </a:r>
          </a:p>
          <a:p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pl-P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lanowanie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rozwoju DHC jest skomplikowane i lokalne władze często nie mają możliwości przeprowadzić go same.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związku z tym proces planowania może okazać się kosztowny i czasochłonny, a oprócz tego też mało przejrzysty.</a:t>
            </a: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95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THERMOS umożliwi organom publicznym i innym zainteresowanym stronom podjęcie bardziej zaawansowanego planowania systemów energii cieplnej w sposób znacznie szybszy i tańszy niż obecnie. Zwiększy to i przyspieszy rozwój nowych niskoemisyjnych systemów ogrzewania i chłodzenia w całej Europie, a także umożliwi szybszą modernizację, ulepszanie i rozbudowę istniejących systemów. THERMOS ma na celu w szczególności umożliwienie lokalnym decydentom szybkie i dokładne zidentyfikowanie odpowiedniego obszaru i trasy dla różnych typów systemów ciepłowniczych/chłodniczych, dzięki automatyzacji pytań dotyczących możliwych konfiguracji systemu i kwestii ekonomicznych.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39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pl-PL" dirty="0"/>
              <a:t>THERMOS zestawia koszty inwestycyjne instalacji, rur i połączeń z przychodami ze sprzedaży ciepła i opłatami za emisje gazów cieplarnianych (GHG) 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pl-PL" dirty="0"/>
              <a:t>THERMOS ułatwia planowanie systemów energetycznych na wczesnym etapie. Rozważa cztery główne przypadki wykorzystania: </a:t>
            </a:r>
          </a:p>
          <a:p>
            <a:pPr marL="228600" indent="-2286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AutoNum type="arabicPeriod"/>
            </a:pPr>
            <a:r>
              <a:rPr lang="pl-PL" dirty="0"/>
              <a:t>Rozbudowa istniejących lokalnych systemów energetycznych </a:t>
            </a:r>
          </a:p>
          <a:p>
            <a:pPr marL="228600" indent="-2286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AutoNum type="arabicPeriod"/>
            </a:pPr>
            <a:r>
              <a:rPr lang="pl-PL" dirty="0"/>
              <a:t>Określenie lokalnego zapotrzebowania na energię dla znanych źródeł energii </a:t>
            </a:r>
          </a:p>
          <a:p>
            <a:pPr marL="228600" indent="-2286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AutoNum type="arabicPeriod"/>
            </a:pPr>
            <a:r>
              <a:rPr lang="pl-PL" dirty="0"/>
              <a:t>Optymalizacja sieci między znanymi źródłami energii i zapotrzebowaniem </a:t>
            </a:r>
          </a:p>
          <a:p>
            <a:pPr marL="228600" indent="-2286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AutoNum type="arabicPeriod"/>
            </a:pPr>
            <a:r>
              <a:rPr lang="pl-PL" dirty="0"/>
              <a:t>Dostarczenie zoptymalizowanych rozwiązań przy rozważaniu ograniczenia zapotrzebowania na energię, rozwiązań sieciowych i </a:t>
            </a:r>
            <a:r>
              <a:rPr lang="pl-PL" dirty="0" err="1"/>
              <a:t>niesieciowych</a:t>
            </a:r>
            <a:r>
              <a:rPr lang="pl-PL" dirty="0"/>
              <a:t>. Tu możesz porównać ocenę wydajności potencjalnych sieci DHC i rozwiązań innych niż DHC</a:t>
            </a: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9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Lepsze projektowanie sieci na etapie wstępnym - obecna praktyka nie określa optymalnych rozwiązań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Znacznie szybsza i tańsza ewaluacja różnych rozwiązań, co umożliwia rozważanie o wiele więcej rozwiązań, przy znacznie zmniejszonych kosztach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Umożliwia analizę wrażliwości optymalnego projektu sieci na szereg założeń (koszt dostawy, cena sprzedaży ciepła, koszt finansowania itp.)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Wszystko to oznacza mniejsze ryzyko straty czasu na szczegółowych etapach projektowania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Automatyzacja procesów mapowania eliminuje czas i koszty rozpoczęcia analizy - w dowolnym miejscu na świecie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Aplikacja oparta na przeglądarce - bez lokalnego wdrożenia, łatwa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Nasz cel: przyspieszone wdrażanie odpowiednich sieci ciepłowniczych we właściwych miejscach, prowadzące do redukcji emisji dwutlenku węgla.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08036A-3245-4344-A64D-D1649D0A3923}" type="slidenum">
              <a:rPr lang="da-DK" smtClean="0"/>
              <a:pPr>
                <a:defRPr/>
              </a:pPr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065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THERMOS: stworzenie najlepszego scenariusza dla wstępnego planowania energetycznego / przeprowadzenie wstępnych studiów wykonalności 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Oprogramowanie internetowe do szczegółowej  wstępnej analizy wykonalności rozwiązań sieci grzewczej i chłodniczej 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Zaprojektowany w celu wspierania tworzenia i rozwoju projektów - od mapowania i planowania, po szczegółowe rozważenie optymalnych układów sieci 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Jest to oprogramowanie, które pozwala lokalnym decydentom szybko i dokładnie identyfikować właściwe obszary i trasy dla różnych rodzajów systemów cieplnych, automatyzując pytania dotyczące możliwych konfiguracji systemów i kwestii finansowych.</a:t>
            </a:r>
            <a:endParaRPr lang="en-US" baseline="0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31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CSE (</a:t>
            </a:r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Center for Sustainable Energy </a:t>
            </a:r>
            <a:r>
              <a:rPr lang="pl-PL" sz="12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proszę dołączyć i wyjaśnić.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Lepsze projektowanie sieci na etapie wstępnym - obecna praktyka nie określa optymalnych rozwiązań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Znacznie szybsza i tańsza ewaluacja różnych rozwiązań, co umożliwia rozważanie o wiele więcej rozwiązań, przy znacznie zmniejszonych kosztach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Umożliwia analizę wrażliwości optymalnego projektu sieci na szereg założeń (koszt dostawy, cena sprzedaży ciepła, koszt finansowania itp.)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Wszystko to oznacza mniejsze ryzyko straty czasu na szczegółowych etapach projektowania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Automatyzacja procesów mapowania eliminuje czas i koszty rozpoczęcia analizy - w dowolnym miejscu na świecie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Aplikacja oparta na przeglądarce - bez lokalnego wdrożenia, łatwa 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pl-PL" dirty="0"/>
              <a:t>Nasz cel: przyspieszone wdrażanie odpowiednich sieci ciepłowniczych we właściwych miejscach, prowadzące do redukcji emisji dwutlenku węgla.</a:t>
            </a:r>
            <a:endParaRPr lang="x-non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74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9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Czym jest THERMOS</a:t>
            </a:r>
            <a:r>
              <a:rPr lang="en-GB" dirty="0"/>
              <a:t>?</a:t>
            </a:r>
            <a:endParaRPr lang="pl-PL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469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92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67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THERMOS: stworzenie najlepszego scenariusza dla wstępnego planowania energetycznego / tworzenia wstępnych studiów wykonalności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7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Aft>
                <a:spcPts val="1200"/>
              </a:spcAft>
              <a:buClr>
                <a:srgbClr val="FF0000"/>
              </a:buClr>
            </a:pP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stworzony jest dla:</a:t>
            </a:r>
            <a:endParaRPr lang="en-GB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>
                <a:latin typeface="+mn-lt"/>
              </a:rPr>
              <a:t>Władz lokalnych i regionalnych</a:t>
            </a:r>
            <a:endParaRPr lang="en-US" sz="1200" dirty="0">
              <a:latin typeface="+mn-lt"/>
            </a:endParaRPr>
          </a:p>
          <a:p>
            <a:pPr marL="342900" lvl="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Zakładów energetycznych</a:t>
            </a:r>
            <a:endParaRPr lang="de-DE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Planistów, konsultantów i agencje energetyczne</a:t>
            </a:r>
            <a:endParaRPr lang="de-DE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Inwestor</a:t>
            </a:r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ów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deweloper</a:t>
            </a:r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ów</a:t>
            </a:r>
            <a:r>
              <a:rPr lang="en-GB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2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nieruchomości</a:t>
            </a:r>
            <a:endParaRPr lang="en-GB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Klientów z sektorów mieszkaniowego, komercyjnego i przemysłowego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6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Wkład w krajowe i międzynarodowe cele w zakresie klimatu i energii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941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Wkład w krajowe i międzynarodowe cele w zakresie klimatu i energii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40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Regularne spotkania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portnerskie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między połączonymi miastami pilotażowymi i replikującymi. </a:t>
            </a:r>
          </a:p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 adaptacji THERMOS opiera się na doświadczeniach ze spotkań partnerskich </a:t>
            </a:r>
          </a:p>
          <a:p>
            <a:pPr marL="0" lvl="0" indent="0"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Programy szkoleniowe THERMOS szkolące wewnętrznych i zewnętrznych interesariuszy, zajmujących się planowaniem energii, w zakresie korzystania z oprogramowania -&gt; zbieranie opinii o THERMOS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61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Wkład w krajowe i międzynarodowe cele w zakresie klimatu i energii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63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0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Wkład w krajowe i międzynarodowe cele w zakresie klimatu i energii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7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Kto tworzy THERMOS?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21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88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+mj-lt"/>
              <a:buAutoNum type="arabicPeriod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Porozumienie paryskie: </a:t>
            </a:r>
          </a:p>
          <a:p>
            <a:pPr marL="285750" indent="-285750">
              <a:buFont typeface="+mj-lt"/>
              <a:buAutoNum type="arabicPeriod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szczególności Cele Zrównoważonego Rozwoju, SDG 7 określa wagę zrównoważonej energii dla wszystkich.</a:t>
            </a:r>
          </a:p>
          <a:p>
            <a:pPr marL="285750" indent="-285750">
              <a:buFont typeface="+mj-lt"/>
              <a:buAutoNum type="arabicPeriod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Zobowiązanie UE wynikające z Porozumienia Paryskiego wymaga od regionów i miast ograniczenia rocznych emisji gazów cieplarnianych o 40% do 2030 r. (w porównaniu z poziomem z 1990 r.) oraz o co najmniej 80% do 2050 r. Kluczowe znaczenie ma skuteczne planowanie i modernizacja systemów lokalnego ogrzewania i chłodzenia aby osiągnąć lokalne i krajowe cele klimatyczne </a:t>
            </a:r>
          </a:p>
          <a:p>
            <a:pPr marL="285750" indent="-285750">
              <a:buFont typeface="+mj-lt"/>
              <a:buAutoNum type="arabicPeriod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Poprawka z Kigali: sieci chłodnicze ułatwią szybkie i opłacalne przejście na zrównoważone czynniki chłodnicze zgodne z poprawką z Kigali do protokołu montrealskiego w ramach systemów chłodzenia na poziomie mieszkalnym i przemysłowym. Poprawka spowoduje stopniowe wycofywanie czynników chłodniczych z grupy HFC (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fluorowęglowodory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na mocy protokołu montrealskiego. Zastosowanie HFC szybko rośnie –jest sosowany jako zamiennik substancji niszczących warstwę ozonową. Oczekuje się, że stopniowe wycofywanie HFC zapobiegnie emisji do 105 milionów ton ekwiwalentu dwutlenku węgla w gazach cieplarnianych, przyczyniając się do uniknięcia globalnego wzrostu temperatury o 0,5 stopnia Celsjusza do 2100 roku, przy jednoczesnej ochronie warstwy ozonowej. </a:t>
            </a:r>
          </a:p>
          <a:p>
            <a:pPr marL="285750" indent="-285750">
              <a:buFont typeface="+mj-lt"/>
              <a:buAutoNum type="arabicPeriod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Miasta będące sygnatariuszami Porozumienia Burmistrzów na rzecz klimatu i energii powinny opracować i wdrożyć zrównoważone plany działania w zakresie energii i klimatu (SECAP), w których sieciowe ogrzewanie i chłodzenie odgrywa istotną rolę w działaniach łagodzących wpływ miasta na klimat.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noProof="0" dirty="0"/>
          </a:p>
          <a:p>
            <a:pPr>
              <a:spcBef>
                <a:spcPct val="0"/>
              </a:spcBef>
            </a:pPr>
            <a:endParaRPr lang="de-DE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514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Ogrzewanie i chłodzenie jako suma stanowią obecnie największy sektor energetyczny. Dzięki przeprojektowaniu systemów energetycznych w Europie, nawet gdy weźmiemy pod uwagę tylko wykorzystanie sprawdzonych i dostępnych na rynku technologii, możliwe jest połączenie:</a:t>
            </a:r>
          </a:p>
          <a:p>
            <a:pPr marL="171450" indent="-171450">
              <a:buFontTx/>
              <a:buChar char="-"/>
            </a:pPr>
            <a:r>
              <a:rPr lang="pl-PL" dirty="0"/>
              <a:t>oszczędności energii końcowej, dzięki wykorzystaniu pomp ciepła i nadmiaru ciepła z sieci ciepłowniczej i chłodniczej</a:t>
            </a:r>
          </a:p>
          <a:p>
            <a:pPr marL="171450" indent="-171450">
              <a:buFontTx/>
              <a:buChar char="-"/>
            </a:pPr>
            <a:r>
              <a:rPr lang="pl-PL" dirty="0"/>
              <a:t>efektywności energetycznej</a:t>
            </a:r>
          </a:p>
          <a:p>
            <a:pPr marL="171450" indent="-171450">
              <a:buFontTx/>
              <a:buChar char="-"/>
            </a:pPr>
            <a:r>
              <a:rPr lang="pl-PL" dirty="0"/>
              <a:t>źródeł odnawialnych</a:t>
            </a:r>
          </a:p>
          <a:p>
            <a:pPr marL="0" indent="0">
              <a:buFontTx/>
              <a:buNone/>
            </a:pPr>
            <a:r>
              <a:rPr lang="pl-PL" dirty="0"/>
              <a:t>aby osiągnąć cel, wg którego wzrost temperatury wyniesie jedynie 1,5 -2 ° C.</a:t>
            </a:r>
          </a:p>
          <a:p>
            <a:r>
              <a:rPr lang="pl-PL" dirty="0"/>
              <a:t>W liczbach: emisje CO2 można zmniejszyć o 4,340 mln ton lub o 86% w porównaniu z 1990 r. dzięki istniejącej technologii w sektorze HC.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*Dane dla 14 krajów reprezentujących 90% europejskiego rynku ciepła: AT, BE, CZ, DE, ES, FI, FR, HU, IT, NL, PL, RO, SE, UK,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dirty="0"/>
              <a:t>Źródło: </a:t>
            </a:r>
            <a:r>
              <a:rPr lang="pl-PL" dirty="0" err="1"/>
              <a:t>Heat</a:t>
            </a:r>
            <a:r>
              <a:rPr lang="pl-PL" dirty="0"/>
              <a:t> </a:t>
            </a:r>
            <a:r>
              <a:rPr lang="pl-PL" dirty="0" err="1"/>
              <a:t>Roadmap</a:t>
            </a:r>
            <a:r>
              <a:rPr lang="pl-PL" dirty="0"/>
              <a:t> Europe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8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2017 r. energia odnawialna stanowiła 19,5% całkowitej energii zużytej na ogrzewanie i chłodzenie w Unii Europejskiej. Jest to znaczny wzrost w porównaniu z 10,4% w 2004 r. Wzrost wykorzystania RES w sektorach przemysłowych, usługach i gospodarstwach domowych złożył się na ten wzrost. W swoich raportach zużycia RES na cele grzewcze/chłodnicze kraje uwzględniły również energię czerpaną z powietrza, geotermalną i hydrotermalną wykorzystywaną przez pompy ciepła.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784D8-96E9-41C4-8407-1456AE140C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98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dirty="0"/>
              <a:t>Lokalne systemy ciepłownicze są coraz bardziej niskoemisyjne i odporne na zmiany klimatu, co umożliwia: </a:t>
            </a:r>
          </a:p>
          <a:p>
            <a:pPr marL="171450" indent="-171450">
              <a:buFontTx/>
              <a:buChar char="-"/>
            </a:pPr>
            <a:r>
              <a:rPr lang="pl-PL" dirty="0"/>
              <a:t>do 50% mniejsze zużycie energii pierwotnej na ogrzewanie i chłodzenie; </a:t>
            </a:r>
          </a:p>
          <a:p>
            <a:pPr marL="171450" indent="-171450">
              <a:buFontTx/>
              <a:buChar char="-"/>
            </a:pPr>
            <a:r>
              <a:rPr lang="pl-PL" dirty="0"/>
              <a:t>odzyskiwanie i dystrybucja nadwyżkowego oraz niskotemperaturowego ciepła i chłodu do użytkowników końcowych (np. ciepło odpadowe z przemysłu, elektrowni, spalarni odpadów i oczyszczania ścieków lub chłodzenie z części wód, a nawet terminali LNG); </a:t>
            </a:r>
          </a:p>
          <a:p>
            <a:pPr marL="171450" indent="-171450">
              <a:buFontTx/>
              <a:buChar char="-"/>
            </a:pPr>
            <a:r>
              <a:rPr lang="pl-PL" dirty="0"/>
              <a:t>magazynowanie dużych ilości energii przy niskich kosztach - na przykład ciepło słoneczne do wykorzystania zimą lub zamiana nadwyżki energii z OZE na ogrzewanie lub chłodzenie do wykorzystania podczas szczytowego zapotrzebowania na ciepło; </a:t>
            </a:r>
          </a:p>
          <a:p>
            <a:pPr marL="171450" indent="-171450">
              <a:buFontTx/>
              <a:buChar char="-"/>
            </a:pPr>
            <a:r>
              <a:rPr lang="pl-PL" dirty="0"/>
              <a:t>integracja i równoważenie dużych ilości trudno przewidywalnej energii odnawialnej w sieciach elektroenergetycznych poprzez magazynowanie ciepła, kogenerację i pompy ciepła; </a:t>
            </a:r>
          </a:p>
          <a:p>
            <a:pPr marL="171450" indent="-171450">
              <a:buFontTx/>
              <a:buChar char="-"/>
            </a:pPr>
            <a:r>
              <a:rPr lang="pl-PL" dirty="0"/>
              <a:t>szybkie i opłacalne przejście na zrównoważone czynniki chłodnicze zgodne z poprawką z Kigali do protokołu montrealskiego.</a:t>
            </a:r>
            <a:endParaRPr lang="en-GB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6411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D05CF7-E4C5-41C2-843F-AF981E7C640B}" type="slidenum">
              <a:rPr lang="de-DE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14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10.06.2020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10.06.2020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10.06.2020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2645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5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8640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626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5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86409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735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5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6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86409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777283"/>
          </a:xfrm>
        </p:spPr>
        <p:txBody>
          <a:bodyPr/>
          <a:lstStyle>
            <a:lvl1pPr>
              <a:buClr>
                <a:srgbClr val="FF2F2F"/>
              </a:buClr>
              <a:defRPr sz="2800"/>
            </a:lvl1pPr>
            <a:lvl2pPr>
              <a:buClr>
                <a:srgbClr val="FF2F2F"/>
              </a:buClr>
              <a:defRPr sz="2400"/>
            </a:lvl2pPr>
            <a:lvl3pPr>
              <a:buClr>
                <a:srgbClr val="FF2F2F"/>
              </a:buClr>
              <a:defRPr sz="2000"/>
            </a:lvl3pPr>
            <a:lvl4pPr>
              <a:buClr>
                <a:srgbClr val="FF2F2F"/>
              </a:buClr>
              <a:defRPr sz="1800"/>
            </a:lvl4pPr>
            <a:lvl5pPr>
              <a:buClr>
                <a:srgbClr val="FF2F2F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152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6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619672" y="1268760"/>
            <a:ext cx="5832475" cy="360040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619845" y="5373216"/>
            <a:ext cx="5832475" cy="936104"/>
          </a:xfrm>
        </p:spPr>
        <p:txBody>
          <a:bodyPr>
            <a:noAutofit/>
          </a:bodyPr>
          <a:lstStyle>
            <a:lvl1pPr algn="l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25" name="Chart Placeholder 24"/>
          <p:cNvSpPr>
            <a:spLocks noGrp="1"/>
          </p:cNvSpPr>
          <p:nvPr>
            <p:ph type="chart" sz="quarter" idx="13"/>
          </p:nvPr>
        </p:nvSpPr>
        <p:spPr>
          <a:xfrm>
            <a:off x="1908175" y="1772816"/>
            <a:ext cx="5184775" cy="3455987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21728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6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908175" y="1772816"/>
            <a:ext cx="5184775" cy="3457004"/>
          </a:xfrm>
        </p:spPr>
        <p:txBody>
          <a:bodyPr rtlCol="0">
            <a:normAutofit/>
          </a:bodyPr>
          <a:lstStyle/>
          <a:p>
            <a:pPr lvl="0"/>
            <a:endParaRPr lang="de-DE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619672" y="1268760"/>
            <a:ext cx="5832475" cy="360040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619845" y="5373216"/>
            <a:ext cx="5832475" cy="936104"/>
          </a:xfrm>
        </p:spPr>
        <p:txBody>
          <a:bodyPr>
            <a:noAutofit/>
          </a:bodyPr>
          <a:lstStyle>
            <a:lvl1pPr algn="l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0889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8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9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684213" y="1268413"/>
            <a:ext cx="2447627" cy="4537075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3348087" y="1267966"/>
            <a:ext cx="2232025" cy="230505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3347343" y="3717032"/>
            <a:ext cx="2232025" cy="2089026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3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5724128" y="1268760"/>
            <a:ext cx="2664296" cy="4537075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619672" y="5949280"/>
            <a:ext cx="5832475" cy="360040"/>
          </a:xfrm>
        </p:spPr>
        <p:txBody>
          <a:bodyPr>
            <a:noAutofit/>
          </a:bodyPr>
          <a:lstStyle>
            <a:lvl1pPr algn="ctr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000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6" name="TextBox 8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2856"/>
            <a:ext cx="4038600" cy="3993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2856"/>
            <a:ext cx="4038600" cy="39933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39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10.06.2020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/>
          <p:nvPr userDrawn="1"/>
        </p:nvSpPr>
        <p:spPr>
          <a:xfrm>
            <a:off x="5508625" y="446088"/>
            <a:ext cx="2519363" cy="24606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bg1"/>
                </a:solidFill>
                <a:latin typeface="Segoe UI Light" panose="020B0502040204020203" pitchFamily="34" charset="0"/>
                <a:cs typeface="+mn-cs"/>
              </a:rPr>
              <a:t>thermos-project.eu</a:t>
            </a:r>
          </a:p>
        </p:txBody>
      </p:sp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207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-27384"/>
            <a:ext cx="9144000" cy="6885384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3981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165850"/>
            <a:ext cx="863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/>
          <p:nvPr userDrawn="1"/>
        </p:nvSpPr>
        <p:spPr>
          <a:xfrm>
            <a:off x="1476375" y="6308725"/>
            <a:ext cx="7199313" cy="2778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project has received funding from the European Union’s Horizon 2020 research and innovation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programme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under grant agreement no 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723636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The sole responsibility for the content of this presentation lies with its author and in no way reflects the views of the European Union.</a:t>
            </a:r>
            <a:endParaRPr lang="en-GB" sz="9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4"/>
          <p:cNvSpPr txBox="1"/>
          <p:nvPr userDrawn="1"/>
        </p:nvSpPr>
        <p:spPr>
          <a:xfrm>
            <a:off x="0" y="3141663"/>
            <a:ext cx="9144000" cy="144621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thermos-project.eu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THERMOS_eu</a:t>
            </a:r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project</a:t>
            </a:r>
          </a:p>
        </p:txBody>
      </p:sp>
      <p:pic>
        <p:nvPicPr>
          <p:cNvPr id="5" name="Picture 5" descr="http://www.householdtroopsband.co.uk/images/twitter-logo-grey1_thum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716338"/>
            <a:ext cx="2889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www.business.colostate.edu/dslc/images/linkedin-logo-grey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333" r="8333" b="8333"/>
          <a:stretch>
            <a:fillRect/>
          </a:stretch>
        </p:blipFill>
        <p:spPr bwMode="auto">
          <a:xfrm>
            <a:off x="2627313" y="4221163"/>
            <a:ext cx="2889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://www.tecnoseal-usa.com/images/website-icon-grey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212976"/>
            <a:ext cx="288032" cy="288032"/>
          </a:xfrm>
          <a:prstGeom prst="roundRect">
            <a:avLst/>
          </a:prstGeom>
          <a:gradFill flip="none" rotWithShape="1">
            <a:gsLst>
              <a:gs pos="100000">
                <a:schemeClr val="tx1">
                  <a:lumMod val="85000"/>
                  <a:lumOff val="15000"/>
                  <a:alpha val="37000"/>
                </a:schemeClr>
              </a:gs>
              <a:gs pos="64999">
                <a:srgbClr val="F0EBD5"/>
              </a:gs>
              <a:gs pos="100000">
                <a:srgbClr val="D1C39F"/>
              </a:gs>
            </a:gsLst>
            <a:path path="circle">
              <a:fillToRect r="100000" b="100000"/>
            </a:path>
            <a:tileRect l="-100000" t="-100000"/>
          </a:gradFill>
          <a:ln w="12700">
            <a:solidFill>
              <a:schemeClr val="bg1">
                <a:lumMod val="75000"/>
              </a:schemeClr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1819318105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10.06.2020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10.06.2020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10.06.2020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10.06.2020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10.06.2020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10.06.2020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5A57-CA5B-4B07-9F49-91D689CBAECB}" type="datetimeFigureOut">
              <a:rPr lang="de-DE" smtClean="0"/>
              <a:pPr/>
              <a:t>10.06.2020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F5A57-CA5B-4B07-9F49-91D689CBAECB}" type="datetimeFigureOut">
              <a:rPr lang="de-DE" smtClean="0"/>
              <a:pPr/>
              <a:t>10.06.2020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0EF88-59D4-4B79-8AC8-22E84B1F9BDD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1268413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  <a:endParaRPr lang="en-GB" altLang="de-D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05038"/>
            <a:ext cx="82296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  <a:endParaRPr lang="en-GB" altLang="de-DE"/>
          </a:p>
        </p:txBody>
      </p:sp>
      <p:grpSp>
        <p:nvGrpSpPr>
          <p:cNvPr id="1028" name="Group 6"/>
          <p:cNvGrpSpPr>
            <a:grpSpLocks/>
          </p:cNvGrpSpPr>
          <p:nvPr userDrawn="1"/>
        </p:nvGrpSpPr>
        <p:grpSpPr bwMode="auto">
          <a:xfrm>
            <a:off x="6372225" y="188913"/>
            <a:ext cx="2530475" cy="736600"/>
            <a:chOff x="6372200" y="188640"/>
            <a:chExt cx="2530740" cy="736712"/>
          </a:xfrm>
        </p:grpSpPr>
        <p:sp>
          <p:nvSpPr>
            <p:cNvPr id="8" name="TextBox 7"/>
            <p:cNvSpPr txBox="1"/>
            <p:nvPr/>
          </p:nvSpPr>
          <p:spPr>
            <a:xfrm>
              <a:off x="6372200" y="433152"/>
              <a:ext cx="1738495" cy="2476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+mn-cs"/>
                </a:rPr>
                <a:t>thermos-project.eu</a:t>
              </a:r>
            </a:p>
          </p:txBody>
        </p:sp>
        <p:pic>
          <p:nvPicPr>
            <p:cNvPr id="1030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2860" y="188640"/>
              <a:ext cx="720080" cy="7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206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" pitchFamily="34" charset="0"/>
          <a:cs typeface="Segoe U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3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gif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rmos-project.eu/get-involved/thermos-voice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hyperlink" Target="https://www.thermos-project.eu/about/advisory-board/" TargetMode="External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11" Type="http://schemas.openxmlformats.org/officeDocument/2006/relationships/image" Target="../media/image81.jpeg"/><Relationship Id="rId5" Type="http://schemas.openxmlformats.org/officeDocument/2006/relationships/hyperlink" Target="https://www.thermos-project.eu/get-involved/thermos-voices/" TargetMode="External"/><Relationship Id="rId10" Type="http://schemas.openxmlformats.org/officeDocument/2006/relationships/image" Target="../media/image27.jpeg"/><Relationship Id="rId4" Type="http://schemas.openxmlformats.org/officeDocument/2006/relationships/hyperlink" Target="https://www.thermos-project.eu/cities/thermos-interest-and-ambassadors-group/" TargetMode="External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hermos-project.eu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18" Type="http://schemas.openxmlformats.org/officeDocument/2006/relationships/image" Target="../media/image2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jp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rmos-project.eu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tool.thermos-project.eu/" TargetMode="External"/><Relationship Id="rId4" Type="http://schemas.openxmlformats.org/officeDocument/2006/relationships/hyperlink" Target="http://www.youtube.com/watch?v=r14L63Bf2t0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355672"/>
            <a:ext cx="9144000" cy="440894"/>
          </a:xfrm>
        </p:spPr>
        <p:txBody>
          <a:bodyPr>
            <a:normAutofit fontScale="90000"/>
          </a:bodyPr>
          <a:lstStyle/>
          <a:p>
            <a:r>
              <a:rPr lang="pl-PL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Lepsze planowanie to lepsze rezultaty</a:t>
            </a:r>
            <a:endParaRPr lang="de-DE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THERMOS pitch book 1.png"/>
          <p:cNvPicPr>
            <a:picLocks noChangeAspect="1"/>
          </p:cNvPicPr>
          <p:nvPr/>
        </p:nvPicPr>
        <p:blipFill rotWithShape="1">
          <a:blip r:embed="rId3" cstate="print"/>
          <a:srcRect l="2478" t="12444" r="3322" b="8576"/>
          <a:stretch/>
        </p:blipFill>
        <p:spPr>
          <a:xfrm>
            <a:off x="0" y="1828388"/>
            <a:ext cx="9144000" cy="39436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328" y="5863790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Szybka i efektywna kosztowo, niskoemisyjna cieć ciepłownicza i chłodnicza</a:t>
            </a:r>
            <a:endParaRPr lang="de-DE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762"/>
            <a:ext cx="6047656" cy="12019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512" y="1313540"/>
            <a:ext cx="8136904" cy="440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Oprogramowanie do planowania zużycia ciepła i chłodu</a:t>
            </a:r>
            <a:endParaRPr lang="de-DE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96DD11-A74C-4655-AB41-0D043763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25" y="734276"/>
            <a:ext cx="9109520" cy="1542596"/>
          </a:xfrm>
        </p:spPr>
        <p:txBody>
          <a:bodyPr/>
          <a:lstStyle/>
          <a:p>
            <a:r>
              <a:rPr lang="pl-PL" sz="2800" b="1" dirty="0"/>
              <a:t>Sieć chłodnicza</a:t>
            </a:r>
            <a:r>
              <a:rPr lang="en-CA" sz="2800" b="1" dirty="0"/>
              <a:t>: </a:t>
            </a:r>
            <a:r>
              <a:rPr lang="pl-PL" sz="2800" b="1" dirty="0"/>
              <a:t>nowe energetyczne wyzwanie dla miast w obliczu zmieniającego się klimatu</a:t>
            </a:r>
            <a:endParaRPr lang="en-CA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F8433B-45EE-439C-AD8B-2DCA1945B9A8}"/>
              </a:ext>
            </a:extLst>
          </p:cNvPr>
          <p:cNvSpPr txBox="1"/>
          <p:nvPr/>
        </p:nvSpPr>
        <p:spPr>
          <a:xfrm>
            <a:off x="899592" y="6421733"/>
            <a:ext cx="7992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</a:t>
            </a:r>
            <a:r>
              <a:rPr lang="de-DE" sz="1050" dirty="0"/>
              <a:t>: International Energy Agency, 2019 </a:t>
            </a:r>
            <a:r>
              <a:rPr lang="en-US" sz="1050" dirty="0"/>
              <a:t>The Future of Cooling Opportunities for energy- efficient air conditioning</a:t>
            </a:r>
            <a:endParaRPr lang="x-none" sz="105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86AFFA32-691E-41CE-B350-9024C51E1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8763581"/>
              </p:ext>
            </p:extLst>
          </p:nvPr>
        </p:nvGraphicFramePr>
        <p:xfrm>
          <a:off x="1331640" y="2492896"/>
          <a:ext cx="6984776" cy="3630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9524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548680"/>
            <a:ext cx="676875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Przyszłość systemów ogrzewania i chłodzenia sieciowego (DHC) to niskoemisyjność i odporność na zmiany klimatu</a:t>
            </a:r>
            <a:endParaRPr lang="en-GB" sz="2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41" y="1699901"/>
            <a:ext cx="5514701" cy="4834359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151010" y="6586697"/>
            <a:ext cx="8741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</a:t>
            </a:r>
            <a:r>
              <a:rPr lang="de-DE" sz="1000" dirty="0"/>
              <a:t>.  University </a:t>
            </a:r>
            <a:r>
              <a:rPr lang="de-DE" sz="1000" dirty="0" err="1"/>
              <a:t>of</a:t>
            </a:r>
            <a:r>
              <a:rPr lang="de-DE" sz="1000" dirty="0"/>
              <a:t> Aalborg. District Energy Report UNEP &amp; ICLEI 2015.;  (2) Wener. 2017. International review of district heating and cooling.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68100" y="1754605"/>
            <a:ext cx="32403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Systemy DHC to większa pewność dostaw, niższe koszty i zmniejszenie emisji CO</a:t>
            </a:r>
            <a:r>
              <a:rPr lang="pl-PL" sz="1600" baseline="-25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CA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buClr>
                <a:srgbClr val="FF0000"/>
              </a:buClr>
            </a:pPr>
            <a:endParaRPr lang="en-CA" sz="1600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Systemy DHC muszą być planowane w sposób efektywny, z uwzględnieniem potrzebnych innowacji technologicznych.</a:t>
            </a:r>
            <a:endParaRPr lang="en-CA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rgbClr val="FF0000"/>
              </a:buClr>
            </a:pPr>
            <a:endParaRPr lang="en-CA" sz="1600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Potencjał współczesnych systemów DHC pozostaje niewykorzystany i jego eksploatacja może nastąpić na poziomie lokalnym.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16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" y="1922673"/>
            <a:ext cx="9033984" cy="458112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86AFFA32-691E-41CE-B350-9024C51E1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1531825"/>
              </p:ext>
            </p:extLst>
          </p:nvPr>
        </p:nvGraphicFramePr>
        <p:xfrm>
          <a:off x="1161964" y="2051694"/>
          <a:ext cx="69847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43608" y="6583292"/>
            <a:ext cx="6984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Source: UNEP. District Energy in Cities. Unlocking the Potential of Energy Efficiency and Renewable Energy, Report. 2015.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248235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Systemy DHC przynoszą korzyści zrównoważonego rozwoju, zwłaszcza dla miast i ich mieszkańców </a:t>
            </a:r>
            <a:endParaRPr lang="en-GB" sz="2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84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r="9608"/>
          <a:stretch>
            <a:fillRect/>
          </a:stretch>
        </p:blipFill>
        <p:spPr>
          <a:xfrm>
            <a:off x="0" y="1196752"/>
            <a:ext cx="9144000" cy="501317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85800" y="2234022"/>
            <a:ext cx="7772400" cy="238995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CA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</a:t>
            </a: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CA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Narzędzie ułatwiające planowanie zrównoważonej energetyki w zakresie sieci cieplnych</a:t>
            </a:r>
            <a:endParaRPr lang="es-ES_tradnl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068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" y="2621127"/>
            <a:ext cx="9139211" cy="4149080"/>
          </a:xfrm>
          <a:prstGeom prst="rect">
            <a:avLst/>
          </a:prstGeom>
        </p:spPr>
      </p:pic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478203"/>
              </p:ext>
            </p:extLst>
          </p:nvPr>
        </p:nvGraphicFramePr>
        <p:xfrm>
          <a:off x="-1620688" y="2907379"/>
          <a:ext cx="7632848" cy="357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32341" y="1590227"/>
            <a:ext cx="8255769" cy="758653"/>
          </a:xfrm>
        </p:spPr>
        <p:txBody>
          <a:bodyPr/>
          <a:lstStyle/>
          <a:p>
            <a:r>
              <a:rPr lang="pl-PL" sz="1600" dirty="0"/>
              <a:t>Planowanie sieci ciepłowniczej i chłodniczej wymaga dużych zasobów wiedzy lub finansów oraz dostosowania się do lokalnych planów energetycznych i klimatycznych.</a:t>
            </a:r>
            <a:endParaRPr lang="en-GB" sz="1600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2341" y="799186"/>
            <a:ext cx="8338483" cy="646331"/>
          </a:xfrm>
          <a:noFill/>
        </p:spPr>
        <p:txBody>
          <a:bodyPr wrap="square" rtlCol="0">
            <a:spAutoFit/>
          </a:bodyPr>
          <a:lstStyle/>
          <a:p>
            <a:pPr algn="l" eaLnBrk="1" hangingPunct="1"/>
            <a:r>
              <a:rPr lang="pl-PL" sz="3600" b="1" dirty="0"/>
              <a:t>Wyzwanie dla miast i regionów</a:t>
            </a:r>
            <a:endParaRPr lang="en-GB" sz="36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575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85757"/>
            <a:ext cx="9144000" cy="4272243"/>
          </a:xfrm>
          <a:prstGeom prst="rect">
            <a:avLst/>
          </a:prstGeom>
        </p:spPr>
      </p:pic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2739770"/>
              </p:ext>
            </p:extLst>
          </p:nvPr>
        </p:nvGraphicFramePr>
        <p:xfrm>
          <a:off x="-1620688" y="2907379"/>
          <a:ext cx="7632848" cy="357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44115" y="1615155"/>
            <a:ext cx="8255769" cy="758653"/>
          </a:xfrm>
        </p:spPr>
        <p:txBody>
          <a:bodyPr/>
          <a:lstStyle/>
          <a:p>
            <a:r>
              <a:rPr lang="pl-PL" sz="1600" dirty="0"/>
              <a:t>Idealny scenariusz planowania DHC powinien ułatwiać proces podejmowania decyzji, wspierać innowacyjność oraz lokalne działania na rzecz klimatu i zrównoważonej energetyki.</a:t>
            </a:r>
            <a:endParaRPr lang="en-GB" sz="1600" dirty="0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32341" y="583742"/>
            <a:ext cx="8338483" cy="107721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pl-PL" sz="3200" b="1" dirty="0"/>
              <a:t>Wspólna praca nad optymalnym rozwiązaniem</a:t>
            </a:r>
            <a:endParaRPr lang="en-GB" sz="32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936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>
          <a:xfrm>
            <a:off x="-468560" y="687036"/>
            <a:ext cx="9828584" cy="863600"/>
          </a:xfrm>
        </p:spPr>
        <p:txBody>
          <a:bodyPr/>
          <a:lstStyle/>
          <a:p>
            <a:pPr eaLnBrk="1" hangingPunct="1"/>
            <a:r>
              <a:rPr lang="pl-PL" sz="2800" b="1" dirty="0"/>
              <a:t>Optymalne rozwiązania kluczowych zagadnień</a:t>
            </a:r>
            <a:endParaRPr lang="en-GB" altLang="de-DE" sz="2800" b="1" i="1" dirty="0">
              <a:latin typeface="Segoe UI Light" panose="020B0502040204020203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31540" y="1669913"/>
            <a:ext cx="8280920" cy="85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został zaprojektowany w oparciu o cztery główne zagadnienia dotyczące planowania sieci ciepłowniczej:</a:t>
            </a:r>
            <a:endParaRPr lang="de-DE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680767"/>
              </p:ext>
            </p:extLst>
          </p:nvPr>
        </p:nvGraphicFramePr>
        <p:xfrm>
          <a:off x="579506" y="2420888"/>
          <a:ext cx="822960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/>
          <p:cNvSpPr/>
          <p:nvPr/>
        </p:nvSpPr>
        <p:spPr>
          <a:xfrm>
            <a:off x="683568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2699792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4716016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732240" y="4293096"/>
            <a:ext cx="327986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41183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iclei_smart_mature_icon_500x500px_Resources_to_build_up_resilience_r.png">
            <a:extLst>
              <a:ext uri="{FF2B5EF4-FFF2-40B4-BE49-F238E27FC236}">
                <a16:creationId xmlns:a16="http://schemas.microsoft.com/office/drawing/2014/main" xmlns="" id="{E8246C74-BD52-4439-9BBF-C6566BE91C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930" y="2618835"/>
            <a:ext cx="806400" cy="80504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17" name="Picture 8" descr="iclei_smart_mature_icon_500x500px_partnerships_r.png">
            <a:extLst>
              <a:ext uri="{FF2B5EF4-FFF2-40B4-BE49-F238E27FC236}">
                <a16:creationId xmlns:a16="http://schemas.microsoft.com/office/drawing/2014/main" xmlns="" id="{4BD9D149-A1CE-45AD-8355-6EB9A29805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236" y="2610885"/>
            <a:ext cx="751680" cy="75320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19" name="Picture 9" descr="iclei_smart_mature_icon_500x500px_Preparedeness_r.png">
            <a:extLst>
              <a:ext uri="{FF2B5EF4-FFF2-40B4-BE49-F238E27FC236}">
                <a16:creationId xmlns:a16="http://schemas.microsoft.com/office/drawing/2014/main" xmlns="" id="{705D7D40-DE74-460F-B8BF-F6BA8E2CBA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226" y="2608957"/>
            <a:ext cx="806400" cy="806485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C31A26-C730-4EAC-AB6B-A753D406C55C}"/>
              </a:ext>
            </a:extLst>
          </p:cNvPr>
          <p:cNvSpPr txBox="1"/>
          <p:nvPr/>
        </p:nvSpPr>
        <p:spPr>
          <a:xfrm>
            <a:off x="6815174" y="3807647"/>
            <a:ext cx="1728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Wspieranie innowacji i współpracy między sektorem publicznym i prywatnym</a:t>
            </a:r>
            <a:endParaRPr lang="en-GB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E5BB120-E32E-43D5-8C43-CD1722246323}"/>
              </a:ext>
            </a:extLst>
          </p:cNvPr>
          <p:cNvSpPr txBox="1"/>
          <p:nvPr/>
        </p:nvSpPr>
        <p:spPr>
          <a:xfrm>
            <a:off x="4853034" y="3841325"/>
            <a:ext cx="1728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Zmniejszenie kosztów energii i poprawa efektywności energetycznej</a:t>
            </a:r>
            <a:endParaRPr lang="en-GB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A6B222D-0D36-4C0B-9C4B-EF063E13416C}"/>
              </a:ext>
            </a:extLst>
          </p:cNvPr>
          <p:cNvSpPr txBox="1"/>
          <p:nvPr/>
        </p:nvSpPr>
        <p:spPr>
          <a:xfrm>
            <a:off x="2823382" y="3842516"/>
            <a:ext cx="17281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Realizacja lokalnych celów zrównoważonego rozwoju, takich jak cele redukcji zużycia energii, emisji gazów cieplarnianych i zanieczyszczeń powietrza</a:t>
            </a:r>
            <a:endParaRPr lang="en-GB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D853C76-4975-470A-8F78-82881F4559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26" y="2628000"/>
            <a:ext cx="806401" cy="8064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C316646-4768-4A8E-AAF5-29B491974E38}"/>
              </a:ext>
            </a:extLst>
          </p:cNvPr>
          <p:cNvSpPr txBox="1"/>
          <p:nvPr/>
        </p:nvSpPr>
        <p:spPr>
          <a:xfrm>
            <a:off x="600634" y="3841325"/>
            <a:ext cx="19212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Powiązanie lokalnych (niskoemisyjnych) źródeł energii z sieciami ciepłowniczymi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l-PL" sz="1400" dirty="0">
                <a:latin typeface="Segoe UI" panose="020B0502040204020203" pitchFamily="34" charset="0"/>
                <a:cs typeface="Segoe UI" panose="020B0502040204020203" pitchFamily="34" charset="0"/>
              </a:rPr>
              <a:t>Lepsze projektowanie sieci na poziomie wstępnego studium wykonalności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GB" sz="1600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1091776"/>
            <a:ext cx="9144000" cy="863600"/>
          </a:xfrm>
        </p:spPr>
        <p:txBody>
          <a:bodyPr/>
          <a:lstStyle/>
          <a:p>
            <a:pPr eaLnBrk="1" hangingPunct="1"/>
            <a:r>
              <a:rPr lang="pl-PL" altLang="de-DE" sz="3400" b="1" dirty="0"/>
              <a:t>Zalety korzystania z THERMOS</a:t>
            </a:r>
            <a:endParaRPr lang="en-GB" altLang="de-DE" sz="3400" b="1" i="1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219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405"/>
            <a:ext cx="9144000" cy="5158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1916832"/>
            <a:ext cx="6786754" cy="26642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3. THERMOS</a:t>
            </a:r>
            <a:r>
              <a:rPr lang="pl-PL" sz="440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GB" sz="4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pl-PL" sz="4400" dirty="0">
                <a:latin typeface="Segoe UI" panose="020B0502040204020203" pitchFamily="34" charset="0"/>
                <a:cs typeface="Segoe UI" panose="020B0502040204020203" pitchFamily="34" charset="0"/>
              </a:rPr>
              <a:t>Narzędzie przyspieszające przejście na energetykę zrównoważoną</a:t>
            </a:r>
            <a:endParaRPr lang="en-GB" sz="4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63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>
          <a:xfrm>
            <a:off x="107504" y="188640"/>
            <a:ext cx="6379769" cy="863600"/>
          </a:xfrm>
        </p:spPr>
        <p:txBody>
          <a:bodyPr/>
          <a:lstStyle/>
          <a:p>
            <a:pPr algn="l" eaLnBrk="1" hangingPunct="1"/>
            <a:r>
              <a:rPr lang="pl-PL" sz="3200" b="1" dirty="0"/>
              <a:t>Narzędzie </a:t>
            </a:r>
            <a:r>
              <a:rPr lang="de-DE" sz="3200" b="1" dirty="0"/>
              <a:t>THERMOS</a:t>
            </a:r>
            <a:endParaRPr lang="en-GB" altLang="de-DE" sz="1800" b="1" i="1" dirty="0">
              <a:latin typeface="Segoe UI Light" panose="020B0502040204020203" pitchFamily="34" charset="0"/>
            </a:endParaRPr>
          </a:p>
        </p:txBody>
      </p:sp>
      <p:pic>
        <p:nvPicPr>
          <p:cNvPr id="8" name="Picture 2" descr="http://www.silviaamador.com/image.ashx?id=11326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931" y="3761019"/>
            <a:ext cx="939056" cy="939056"/>
          </a:xfrm>
          <a:prstGeom prst="rect">
            <a:avLst/>
          </a:prstGeom>
          <a:noFill/>
        </p:spPr>
      </p:pic>
      <p:pic>
        <p:nvPicPr>
          <p:cNvPr id="9" name="Picture 2" descr="http://www.serigraphicssign.com/dynamic-media/assets/images/icons/installation-icon.jpg?v=masthead&amp;k=62O6RuVjTgRy5Qp6mNp4UA%3D%3D&amp;gravity=northwes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30573" r="16094"/>
          <a:stretch>
            <a:fillRect/>
          </a:stretch>
        </p:blipFill>
        <p:spPr bwMode="auto">
          <a:xfrm>
            <a:off x="1804440" y="3816683"/>
            <a:ext cx="865294" cy="81121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 bwMode="auto">
          <a:xfrm>
            <a:off x="222980" y="2789724"/>
            <a:ext cx="8597492" cy="12569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2000" tIns="36000" rIns="72000" bIns="36000" anchor="ctr"/>
          <a:lstStyle/>
          <a:p>
            <a:pPr algn="ctr">
              <a:lnSpc>
                <a:spcPct val="105000"/>
              </a:lnSpc>
              <a:spcBef>
                <a:spcPct val="30000"/>
              </a:spcBef>
              <a:defRPr/>
            </a:pPr>
            <a:endParaRPr lang="en-US" sz="1300" dirty="0">
              <a:solidFill>
                <a:srgbClr val="043F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22980" y="1052736"/>
            <a:ext cx="8597492" cy="125691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72000" tIns="36000" rIns="72000" bIns="36000" anchor="ctr"/>
          <a:lstStyle/>
          <a:p>
            <a:pPr algn="ctr">
              <a:lnSpc>
                <a:spcPct val="105000"/>
              </a:lnSpc>
              <a:spcBef>
                <a:spcPct val="30000"/>
              </a:spcBef>
              <a:defRPr/>
            </a:pPr>
            <a:endParaRPr lang="en-US" sz="1300" dirty="0">
              <a:solidFill>
                <a:srgbClr val="043F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22"/>
          <p:cNvSpPr>
            <a:spLocks noChangeArrowheads="1"/>
          </p:cNvSpPr>
          <p:nvPr/>
        </p:nvSpPr>
        <p:spPr bwMode="auto">
          <a:xfrm>
            <a:off x="222980" y="1125760"/>
            <a:ext cx="8597492" cy="1727464"/>
          </a:xfrm>
          <a:prstGeom prst="rect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lIns="72000" tIns="36000" rIns="72000" bIns="36000" anchor="ctr"/>
          <a:lstStyle/>
          <a:p>
            <a:pPr algn="ctr">
              <a:lnSpc>
                <a:spcPct val="105000"/>
              </a:lnSpc>
              <a:spcBef>
                <a:spcPct val="30000"/>
              </a:spcBef>
              <a:defRPr/>
            </a:pPr>
            <a:endParaRPr lang="en-US" sz="1300" dirty="0">
              <a:solidFill>
                <a:srgbClr val="043F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22"/>
          <p:cNvSpPr/>
          <p:nvPr/>
        </p:nvSpPr>
        <p:spPr>
          <a:xfrm>
            <a:off x="761049" y="1109787"/>
            <a:ext cx="1223749" cy="1743438"/>
          </a:xfrm>
          <a:prstGeom prst="roundRect">
            <a:avLst>
              <a:gd name="adj" fmla="val 10000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36000" rIns="36000"/>
          <a:lstStyle/>
          <a:p>
            <a:pPr algn="ctr">
              <a:defRPr/>
            </a:pPr>
            <a:r>
              <a:rPr lang="pl-PL" sz="1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REDUKCJA CZASU I KOSZTÓW</a:t>
            </a:r>
            <a:endParaRPr lang="en-GB" sz="1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5"/>
          <p:cNvSpPr/>
          <p:nvPr/>
        </p:nvSpPr>
        <p:spPr>
          <a:xfrm>
            <a:off x="3202200" y="1109787"/>
            <a:ext cx="1230098" cy="1743438"/>
          </a:xfrm>
          <a:prstGeom prst="roundRect">
            <a:avLst>
              <a:gd name="adj" fmla="val 10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569303"/>
              <a:satOff val="-85407"/>
              <a:lumOff val="45872"/>
              <a:alphaOff val="0"/>
            </a:schemeClr>
          </a:fillRef>
          <a:effectRef idx="0">
            <a:schemeClr val="accent1">
              <a:shade val="80000"/>
              <a:hueOff val="569303"/>
              <a:satOff val="-85407"/>
              <a:lumOff val="45872"/>
              <a:alphaOff val="0"/>
            </a:schemeClr>
          </a:effectRef>
          <a:fontRef idx="minor">
            <a:schemeClr val="lt1"/>
          </a:fontRef>
        </p:style>
        <p:txBody>
          <a:bodyPr lIns="36000" rIns="36000"/>
          <a:lstStyle/>
          <a:p>
            <a:pPr algn="ctr">
              <a:lnSpc>
                <a:spcPct val="90000"/>
              </a:lnSpc>
              <a:defRPr/>
            </a:pPr>
            <a:r>
              <a:rPr lang="pl-PL" sz="1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EFEKTYWNE PODEJMOWANIE DECYZJI</a:t>
            </a:r>
            <a:endParaRPr lang="en-GB" sz="1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8"/>
          <p:cNvSpPr/>
          <p:nvPr/>
        </p:nvSpPr>
        <p:spPr>
          <a:xfrm>
            <a:off x="1984798" y="1109787"/>
            <a:ext cx="1217402" cy="1743438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284652"/>
              <a:satOff val="-42704"/>
              <a:lumOff val="22936"/>
              <a:alphaOff val="0"/>
            </a:schemeClr>
          </a:fillRef>
          <a:effectRef idx="0">
            <a:schemeClr val="accent1">
              <a:shade val="80000"/>
              <a:hueOff val="284652"/>
              <a:satOff val="-42704"/>
              <a:lumOff val="22936"/>
              <a:alphaOff val="0"/>
            </a:schemeClr>
          </a:effectRef>
          <a:fontRef idx="minor">
            <a:schemeClr val="lt1"/>
          </a:fontRef>
        </p:style>
        <p:txBody>
          <a:bodyPr lIns="0" rIns="0"/>
          <a:lstStyle/>
          <a:p>
            <a:pPr algn="ctr">
              <a:defRPr/>
            </a:pPr>
            <a:r>
              <a:rPr lang="pl-PL" sz="1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OPTYMALIZACJA PROCESU PLANOWANIA</a:t>
            </a:r>
            <a:endParaRPr lang="en-GB" sz="1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36"/>
          <p:cNvSpPr/>
          <p:nvPr/>
        </p:nvSpPr>
        <p:spPr bwMode="auto">
          <a:xfrm>
            <a:off x="262596" y="1109787"/>
            <a:ext cx="432000" cy="1743438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lIns="0" tIns="36000" rIns="0" bIns="3600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defRPr/>
            </a:pPr>
            <a:r>
              <a:rPr lang="pl-PL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PROPOZYCJA WARTOŚCI</a:t>
            </a:r>
            <a:endParaRPr lang="en-GB" sz="1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36"/>
          <p:cNvSpPr/>
          <p:nvPr/>
        </p:nvSpPr>
        <p:spPr bwMode="auto">
          <a:xfrm>
            <a:off x="262596" y="3149999"/>
            <a:ext cx="432000" cy="2870871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28575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vert270" lIns="0" tIns="36000" rIns="0" bIns="36000" anchor="ctr"/>
          <a:lstStyle/>
          <a:p>
            <a:pPr algn="ctr">
              <a:lnSpc>
                <a:spcPct val="90000"/>
              </a:lnSpc>
              <a:spcBef>
                <a:spcPct val="30000"/>
              </a:spcBef>
              <a:defRPr/>
            </a:pPr>
            <a:r>
              <a:rPr lang="pl-PL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JAK TO DZIAŁA?</a:t>
            </a:r>
            <a:endParaRPr lang="en-US" sz="12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205223" y="1850382"/>
            <a:ext cx="776552" cy="776552"/>
            <a:chOff x="2051720" y="1495098"/>
            <a:chExt cx="576000" cy="576000"/>
          </a:xfrm>
        </p:grpSpPr>
        <p:sp>
          <p:nvSpPr>
            <p:cNvPr id="20" name="Oval 19"/>
            <p:cNvSpPr/>
            <p:nvPr/>
          </p:nvSpPr>
          <p:spPr bwMode="auto">
            <a:xfrm>
              <a:off x="2051720" y="1495098"/>
              <a:ext cx="576000" cy="57600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72000" bIns="360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5000"/>
                </a:lnSpc>
                <a:spcBef>
                  <a:spcPct val="30000"/>
                </a:spcBef>
              </a:pPr>
              <a:endParaRPr lang="en-US" sz="1300" dirty="0">
                <a:solidFill>
                  <a:srgbClr val="043F5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pic>
          <p:nvPicPr>
            <p:cNvPr id="21" name="Picture 10" descr="http://www.postcodeanywhere.co.uk/assets/screens/sector-route-optimisatio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18792" y="1578000"/>
              <a:ext cx="468000" cy="468000"/>
            </a:xfrm>
            <a:prstGeom prst="rect">
              <a:avLst/>
            </a:prstGeom>
            <a:noFill/>
          </p:spPr>
        </p:pic>
      </p:grpSp>
      <p:pic>
        <p:nvPicPr>
          <p:cNvPr id="22" name="Picture 2" descr="http://www.myepicentre.net/Portals/0/images/Marketing%20Homepages/Release4/CostReductionSoftware_Imag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5183" y="1931777"/>
            <a:ext cx="776552" cy="776552"/>
          </a:xfrm>
          <a:prstGeom prst="ellipse">
            <a:avLst/>
          </a:prstGeom>
          <a:noFill/>
        </p:spPr>
      </p:pic>
      <p:sp>
        <p:nvSpPr>
          <p:cNvPr id="23" name="TextBox 76"/>
          <p:cNvSpPr txBox="1">
            <a:spLocks noChangeArrowheads="1"/>
          </p:cNvSpPr>
          <p:nvPr/>
        </p:nvSpPr>
        <p:spPr bwMode="auto">
          <a:xfrm>
            <a:off x="4474735" y="1191764"/>
            <a:ext cx="4303299" cy="738664"/>
          </a:xfrm>
          <a:prstGeom prst="rect">
            <a:avLst/>
          </a:prstGeom>
          <a:noFill/>
          <a:ln>
            <a:noFill/>
          </a:ln>
        </p:spPr>
        <p:txBody>
          <a:bodyPr wrap="square" numCol="1">
            <a:spAutoFit/>
          </a:bodyPr>
          <a:lstStyle/>
          <a:p>
            <a:r>
              <a:rPr lang="pl-PL" sz="1400" dirty="0"/>
              <a:t>Oprogramowanie internetowe do tworzenia wstępnych studiów wykonalności rozwiązań sieci ciepłowniczych i chłodniczych.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419602" y="1897605"/>
            <a:ext cx="4320763" cy="771052"/>
          </a:xfrm>
          <a:prstGeom prst="rect">
            <a:avLst/>
          </a:prstGeom>
          <a:noFill/>
          <a:ln>
            <a:noFill/>
          </a:ln>
        </p:spPr>
        <p:txBody>
          <a:bodyPr wrap="square" numCol="2" spcCol="180000">
            <a:noAutofit/>
          </a:bodyPr>
          <a:lstStyle/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l-PL" sz="1200" b="1" dirty="0">
                <a:solidFill>
                  <a:srgbClr val="043F52"/>
                </a:solidFill>
                <a:latin typeface="Arial" pitchFamily="34" charset="0"/>
                <a:cs typeface="Arial" pitchFamily="34" charset="0"/>
              </a:rPr>
              <a:t>Zmniejszenie kosztów</a:t>
            </a:r>
            <a:r>
              <a:rPr lang="pl-PL" sz="1200" dirty="0">
                <a:solidFill>
                  <a:srgbClr val="043F52"/>
                </a:solidFill>
                <a:latin typeface="Arial" pitchFamily="34" charset="0"/>
                <a:cs typeface="Arial" pitchFamily="34" charset="0"/>
              </a:rPr>
              <a:t> związanych z eksperckimi konsultacjami przy planowaniu sieci ciepłowniczych</a:t>
            </a:r>
            <a:endParaRPr lang="en-GB" sz="1200" dirty="0">
              <a:solidFill>
                <a:srgbClr val="043F5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pl-PL" sz="1200" b="1" dirty="0">
                <a:solidFill>
                  <a:srgbClr val="043F52"/>
                </a:solidFill>
                <a:latin typeface="Arial" pitchFamily="34" charset="0"/>
                <a:cs typeface="Arial" pitchFamily="34" charset="0"/>
              </a:rPr>
              <a:t>Optymalizacja procesu tworzenia </a:t>
            </a:r>
            <a:r>
              <a:rPr lang="pl-PL" sz="1200" dirty="0">
                <a:solidFill>
                  <a:srgbClr val="043F52"/>
                </a:solidFill>
                <a:latin typeface="Arial" pitchFamily="34" charset="0"/>
                <a:cs typeface="Arial" pitchFamily="34" charset="0"/>
              </a:rPr>
              <a:t>wstępnych studiów wykonalności planów sieci ciepłowniczych</a:t>
            </a:r>
            <a:endParaRPr lang="en-GB" sz="1200" b="1" dirty="0">
              <a:solidFill>
                <a:srgbClr val="043F5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AutoShape 41"/>
          <p:cNvSpPr>
            <a:spLocks noChangeArrowheads="1"/>
          </p:cNvSpPr>
          <p:nvPr/>
        </p:nvSpPr>
        <p:spPr bwMode="auto">
          <a:xfrm>
            <a:off x="5940153" y="3126011"/>
            <a:ext cx="2952327" cy="537163"/>
          </a:xfrm>
          <a:prstGeom prst="homePlate">
            <a:avLst>
              <a:gd name="adj" fmla="val 16326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B2B2B2"/>
            </a:prstShdw>
          </a:effectLst>
        </p:spPr>
        <p:txBody>
          <a:bodyPr wrap="square" lIns="0" rIns="72000" anchor="ctr"/>
          <a:lstStyle/>
          <a:p>
            <a:pPr marL="90488" algn="ctr" eaLnBrk="0" hangingPunct="0">
              <a:spcBef>
                <a:spcPct val="20000"/>
              </a:spcBef>
              <a:spcAft>
                <a:spcPct val="5000"/>
              </a:spcAft>
              <a:buClr>
                <a:srgbClr val="D0F500"/>
              </a:buClr>
              <a:buSzPct val="80000"/>
              <a:buFont typeface="Wingdings" pitchFamily="2" charset="2"/>
              <a:buNone/>
              <a:defRPr/>
            </a:pPr>
            <a:r>
              <a:rPr lang="pl-PL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OPTYMALIZACJA SIECI CIEPLNEJ</a:t>
            </a:r>
            <a:endParaRPr lang="en-GB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AutoShape 41"/>
          <p:cNvSpPr>
            <a:spLocks noChangeArrowheads="1"/>
          </p:cNvSpPr>
          <p:nvPr/>
        </p:nvSpPr>
        <p:spPr bwMode="auto">
          <a:xfrm>
            <a:off x="3275856" y="3135714"/>
            <a:ext cx="2593937" cy="537163"/>
          </a:xfrm>
          <a:prstGeom prst="homePlate">
            <a:avLst>
              <a:gd name="adj" fmla="val 16326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B2B2B2"/>
            </a:prstShdw>
          </a:effectLst>
        </p:spPr>
        <p:txBody>
          <a:bodyPr wrap="square" lIns="0" rIns="72000" anchor="ctr"/>
          <a:lstStyle/>
          <a:p>
            <a:pPr marL="446088" algn="ctr" eaLnBrk="0" hangingPunct="0">
              <a:spcBef>
                <a:spcPct val="20000"/>
              </a:spcBef>
              <a:spcAft>
                <a:spcPct val="5000"/>
              </a:spcAft>
              <a:buClr>
                <a:srgbClr val="D0F500"/>
              </a:buClr>
              <a:buSzPct val="80000"/>
              <a:buFont typeface="Wingdings" pitchFamily="2" charset="2"/>
              <a:buNone/>
              <a:defRPr/>
            </a:pPr>
            <a:r>
              <a:rPr lang="pl-PL" sz="1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ZBIERANIE I PRZETWARZANIE DANYCH</a:t>
            </a:r>
            <a:endParaRPr lang="en-GB" sz="1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AutoShape 41"/>
          <p:cNvSpPr>
            <a:spLocks noChangeArrowheads="1"/>
          </p:cNvSpPr>
          <p:nvPr/>
        </p:nvSpPr>
        <p:spPr bwMode="auto">
          <a:xfrm>
            <a:off x="829410" y="3149999"/>
            <a:ext cx="2372789" cy="537163"/>
          </a:xfrm>
          <a:prstGeom prst="homePlate">
            <a:avLst>
              <a:gd name="adj" fmla="val 16326"/>
            </a:avLst>
          </a:prstGeom>
          <a:solidFill>
            <a:schemeClr val="tx2">
              <a:lumMod val="50000"/>
            </a:schemeClr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rgbClr val="B2B2B2"/>
            </a:prstShdw>
          </a:effectLst>
        </p:spPr>
        <p:txBody>
          <a:bodyPr wrap="square" lIns="0" rIns="72000" anchor="ctr"/>
          <a:lstStyle/>
          <a:p>
            <a:pPr marL="103188" algn="ctr" eaLnBrk="0" hangingPunct="0">
              <a:spcBef>
                <a:spcPct val="20000"/>
              </a:spcBef>
              <a:spcAft>
                <a:spcPct val="5000"/>
              </a:spcAft>
              <a:buClr>
                <a:srgbClr val="D0F500"/>
              </a:buClr>
              <a:buSzPct val="80000"/>
              <a:buFont typeface="Wingdings" pitchFamily="2" charset="2"/>
              <a:buNone/>
              <a:defRPr/>
            </a:pPr>
            <a:r>
              <a:rPr lang="pl-PL" sz="10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ZDEFINIOWANIE ZAGADNIENIA DLA SIECI CIEPLNEJ</a:t>
            </a:r>
            <a:endParaRPr lang="en-GB" sz="105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78608" y="4773933"/>
            <a:ext cx="2054221" cy="1849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endParaRPr lang="pl-PL" sz="1200" b="1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b="1" dirty="0">
                <a:latin typeface="Arial" pitchFamily="34" charset="0"/>
                <a:cs typeface="Arial" pitchFamily="34" charset="0"/>
              </a:rPr>
              <a:t>Określ</a:t>
            </a:r>
            <a:r>
              <a:rPr lang="pl-PL" sz="1200" dirty="0">
                <a:latin typeface="Arial" pitchFamily="34" charset="0"/>
                <a:cs typeface="Arial" pitchFamily="34" charset="0"/>
              </a:rPr>
              <a:t>, jaką sieć cieplną należy </a:t>
            </a:r>
            <a:r>
              <a:rPr lang="pl-PL" sz="1200" b="1" dirty="0">
                <a:latin typeface="Arial" pitchFamily="34" charset="0"/>
                <a:cs typeface="Arial" pitchFamily="34" charset="0"/>
              </a:rPr>
              <a:t>zaplanować lub zoptymalizować</a:t>
            </a: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dirty="0">
                <a:latin typeface="Arial" pitchFamily="34" charset="0"/>
                <a:cs typeface="Arial" pitchFamily="34" charset="0"/>
              </a:rPr>
              <a:t>Skorzystaj z narzędzia THERMOS, by skonfigurować wybraną sieć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81775" y="4798376"/>
            <a:ext cx="2664295" cy="205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b="1" dirty="0">
                <a:latin typeface="Arial" pitchFamily="34" charset="0"/>
                <a:cs typeface="Arial" pitchFamily="34" charset="0"/>
              </a:rPr>
              <a:t>Zbierz</a:t>
            </a:r>
            <a:r>
              <a:rPr lang="pl-PL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200" b="1" dirty="0">
                <a:latin typeface="Arial" pitchFamily="34" charset="0"/>
                <a:cs typeface="Arial" pitchFamily="34" charset="0"/>
              </a:rPr>
              <a:t>dane</a:t>
            </a:r>
            <a:r>
              <a:rPr lang="pl-PL" sz="1200" dirty="0">
                <a:latin typeface="Arial" pitchFamily="34" charset="0"/>
                <a:cs typeface="Arial" pitchFamily="34" charset="0"/>
              </a:rPr>
              <a:t> ze źródeł lokalnych na temat ulic, typów budynków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171450" lvl="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dirty="0">
                <a:latin typeface="Arial" pitchFamily="34" charset="0"/>
                <a:cs typeface="Arial" pitchFamily="34" charset="0"/>
              </a:rPr>
              <a:t>Wbudowane estymowanie zapotrzebowania na energię z </a:t>
            </a:r>
            <a:r>
              <a:rPr lang="pl-PL" sz="1200" b="1" dirty="0" err="1">
                <a:latin typeface="Arial" pitchFamily="34" charset="0"/>
                <a:cs typeface="Arial" pitchFamily="34" charset="0"/>
              </a:rPr>
              <a:t>OpenStreetMap</a:t>
            </a:r>
            <a:r>
              <a:rPr lang="pl-PL" sz="1200" dirty="0">
                <a:latin typeface="Arial" pitchFamily="34" charset="0"/>
                <a:cs typeface="Arial" pitchFamily="34" charset="0"/>
              </a:rPr>
              <a:t> lub lokalnych danych </a:t>
            </a:r>
            <a:r>
              <a:rPr lang="pl-PL" sz="1200" b="1" dirty="0">
                <a:latin typeface="Arial" pitchFamily="34" charset="0"/>
                <a:cs typeface="Arial" pitchFamily="34" charset="0"/>
              </a:rPr>
              <a:t>GIS</a:t>
            </a:r>
            <a:endParaRPr lang="en-GB" sz="1200" b="1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dirty="0">
                <a:latin typeface="Arial" pitchFamily="34" charset="0"/>
                <a:cs typeface="Arial" pitchFamily="34" charset="0"/>
              </a:rPr>
              <a:t>W sposób automatyczny </a:t>
            </a:r>
            <a:r>
              <a:rPr lang="pl-PL" sz="1200" b="1" dirty="0">
                <a:latin typeface="Arial" pitchFamily="34" charset="0"/>
                <a:cs typeface="Arial" pitchFamily="34" charset="0"/>
              </a:rPr>
              <a:t>analizuj</a:t>
            </a:r>
            <a:r>
              <a:rPr lang="pl-PL" sz="1200" dirty="0">
                <a:latin typeface="Arial" pitchFamily="34" charset="0"/>
                <a:cs typeface="Arial" pitchFamily="34" charset="0"/>
              </a:rPr>
              <a:t> i </a:t>
            </a:r>
            <a:r>
              <a:rPr lang="pl-PL" sz="1200" b="1" dirty="0">
                <a:latin typeface="Arial" pitchFamily="34" charset="0"/>
                <a:cs typeface="Arial" pitchFamily="34" charset="0"/>
              </a:rPr>
              <a:t>generuj API</a:t>
            </a:r>
            <a:r>
              <a:rPr lang="pl-PL" sz="1200" dirty="0">
                <a:latin typeface="Arial" pitchFamily="34" charset="0"/>
                <a:cs typeface="Arial" pitchFamily="34" charset="0"/>
              </a:rPr>
              <a:t> integrowane w modelu optymalizacji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96135" y="4777920"/>
            <a:ext cx="3225800" cy="1849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b="1" dirty="0">
                <a:latin typeface="Arial" pitchFamily="34" charset="0"/>
                <a:cs typeface="Arial" pitchFamily="34" charset="0"/>
              </a:rPr>
              <a:t>Szybkie tworzenie </a:t>
            </a:r>
            <a:r>
              <a:rPr lang="pl-PL" sz="1200" dirty="0">
                <a:latin typeface="Arial" pitchFamily="34" charset="0"/>
                <a:cs typeface="Arial" pitchFamily="34" charset="0"/>
              </a:rPr>
              <a:t>map cieplnych w celu identyfikowania różnych opcji zapotrzebowania/zasilenia</a:t>
            </a:r>
            <a:endParaRPr lang="en-GB" sz="1200" dirty="0">
              <a:latin typeface="Arial" pitchFamily="34" charset="0"/>
              <a:cs typeface="Arial" pitchFamily="34" charset="0"/>
            </a:endParaRPr>
          </a:p>
          <a:p>
            <a:pPr marL="171450" lvl="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dirty="0">
                <a:latin typeface="Arial" charset="0"/>
                <a:ea typeface="Arial" charset="0"/>
                <a:cs typeface="Arial" charset="0"/>
              </a:rPr>
              <a:t>Stwórz </a:t>
            </a:r>
            <a:r>
              <a:rPr lang="pl-PL" sz="1200" b="1" dirty="0">
                <a:latin typeface="Arial" charset="0"/>
                <a:ea typeface="Arial" charset="0"/>
                <a:cs typeface="Arial" charset="0"/>
              </a:rPr>
              <a:t>model optymalizacji sieci</a:t>
            </a:r>
            <a:r>
              <a:rPr lang="pl-PL" sz="1200" dirty="0">
                <a:latin typeface="Arial" charset="0"/>
                <a:ea typeface="Arial" charset="0"/>
                <a:cs typeface="Arial" charset="0"/>
              </a:rPr>
              <a:t>, który wyłoni najlepsze rozwiązanie</a:t>
            </a:r>
            <a:endParaRPr lang="en-GB" sz="1200" b="1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ct val="40000"/>
              </a:spcBef>
              <a:buClr>
                <a:srgbClr val="00B0F0"/>
              </a:buClr>
              <a:buFont typeface="Wingdings" pitchFamily="2" charset="2"/>
              <a:buChar char="§"/>
            </a:pPr>
            <a:r>
              <a:rPr lang="pl-PL" sz="1200" dirty="0">
                <a:latin typeface="Arial" pitchFamily="34" charset="0"/>
                <a:cs typeface="Arial" pitchFamily="34" charset="0"/>
              </a:rPr>
              <a:t>Otrzymaj </a:t>
            </a:r>
            <a:r>
              <a:rPr lang="pl-PL" sz="1200" b="1" dirty="0">
                <a:latin typeface="Arial" pitchFamily="34" charset="0"/>
                <a:cs typeface="Arial" pitchFamily="34" charset="0"/>
              </a:rPr>
              <a:t>spersonalizowane raporty i informacje finansowe dotyczące projektu</a:t>
            </a:r>
            <a:endParaRPr lang="en-GB" sz="1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817249" y="3926322"/>
            <a:ext cx="1054039" cy="734353"/>
            <a:chOff x="4941888" y="3375025"/>
            <a:chExt cx="1017587" cy="765322"/>
          </a:xfrm>
        </p:grpSpPr>
        <p:pic>
          <p:nvPicPr>
            <p:cNvPr id="35" name="Picture 7" descr="http://www.vision-works.com/img/features/reporting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41888" y="3375025"/>
              <a:ext cx="725487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9" descr="http://www.mselement.com/resources/images/icons/Column-Chart-ico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97488" y="3411538"/>
              <a:ext cx="661987" cy="65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15" descr="http://findicons.com/files/icons/1681/siena/128/pie_chart_blue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/>
            </a:blip>
            <a:srcRect/>
            <a:stretch>
              <a:fillRect/>
            </a:stretch>
          </p:blipFill>
          <p:spPr bwMode="auto">
            <a:xfrm rot="17755562">
              <a:off x="5050934" y="3678385"/>
              <a:ext cx="458787" cy="465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" name="Picture 4" descr="http://www.csgtechnology.com/web/images/stories/reparacion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3107" y="3787063"/>
            <a:ext cx="863601" cy="863601"/>
          </a:xfrm>
          <a:prstGeom prst="rect">
            <a:avLst/>
          </a:prstGeom>
          <a:noFill/>
        </p:spPr>
      </p:pic>
      <p:grpSp>
        <p:nvGrpSpPr>
          <p:cNvPr id="32" name="Group 33"/>
          <p:cNvGrpSpPr/>
          <p:nvPr/>
        </p:nvGrpSpPr>
        <p:grpSpPr>
          <a:xfrm>
            <a:off x="3398749" y="1940493"/>
            <a:ext cx="1054039" cy="734353"/>
            <a:chOff x="4941888" y="3375025"/>
            <a:chExt cx="1017587" cy="765322"/>
          </a:xfrm>
        </p:grpSpPr>
        <p:pic>
          <p:nvPicPr>
            <p:cNvPr id="39" name="Picture 7" descr="http://www.vision-works.com/img/features/reporting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41888" y="3375025"/>
              <a:ext cx="725487" cy="53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9" descr="http://www.mselement.com/resources/images/icons/Column-Chart-ico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97488" y="3411538"/>
              <a:ext cx="661987" cy="652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5" descr="http://findicons.com/files/icons/1681/siena/128/pie_chart_blue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/>
            </a:blip>
            <a:srcRect/>
            <a:stretch>
              <a:fillRect/>
            </a:stretch>
          </p:blipFill>
          <p:spPr bwMode="auto">
            <a:xfrm rot="17755562">
              <a:off x="5050934" y="3678385"/>
              <a:ext cx="458787" cy="465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79400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864096"/>
          </a:xfrm>
        </p:spPr>
        <p:txBody>
          <a:bodyPr>
            <a:noAutofit/>
          </a:bodyPr>
          <a:lstStyle/>
          <a:p>
            <a:r>
              <a:rPr lang="en-US" sz="2400" b="1" dirty="0"/>
              <a:t>THERMOS – Thermal Energy Resource Modelling and </a:t>
            </a:r>
            <a:r>
              <a:rPr lang="en-US" sz="2400" b="1" dirty="0" err="1"/>
              <a:t>Optimisation</a:t>
            </a:r>
            <a:r>
              <a:rPr lang="en-US" sz="2400" b="1" dirty="0"/>
              <a:t> System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dirty="0"/>
              <a:t>(z ang. „System do modelowania i optymalizacji zasobów energii cieplnej”)</a:t>
            </a:r>
            <a:endParaRPr lang="en-US" sz="2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5435865"/>
              </p:ext>
            </p:extLst>
          </p:nvPr>
        </p:nvGraphicFramePr>
        <p:xfrm>
          <a:off x="467544" y="2792377"/>
          <a:ext cx="82296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/>
          <p:cNvSpPr/>
          <p:nvPr/>
        </p:nvSpPr>
        <p:spPr>
          <a:xfrm>
            <a:off x="1475656" y="2256529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algn="ctr"/>
            <a:r>
              <a:rPr lang="pl-PL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Oprogramowanie typu open </a:t>
            </a:r>
            <a:r>
              <a:rPr lang="pl-PL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source</a:t>
            </a:r>
            <a:r>
              <a:rPr lang="pl-PL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stworzone, by:</a:t>
            </a: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58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7"/>
          <p:cNvGrpSpPr/>
          <p:nvPr/>
        </p:nvGrpSpPr>
        <p:grpSpPr>
          <a:xfrm>
            <a:off x="598859" y="1268760"/>
            <a:ext cx="5413302" cy="1584175"/>
            <a:chOff x="611560" y="1340768"/>
            <a:chExt cx="5824439" cy="1742592"/>
          </a:xfrm>
        </p:grpSpPr>
        <p:sp>
          <p:nvSpPr>
            <p:cNvPr id="6" name="Rounded Rectangle 5"/>
            <p:cNvSpPr/>
            <p:nvPr/>
          </p:nvSpPr>
          <p:spPr>
            <a:xfrm>
              <a:off x="683569" y="1556790"/>
              <a:ext cx="5752430" cy="1526570"/>
            </a:xfrm>
            <a:prstGeom prst="roundRect">
              <a:avLst>
                <a:gd name="adj" fmla="val 7849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560" y="1340768"/>
              <a:ext cx="3096343" cy="1425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70335" y="1287810"/>
            <a:ext cx="1321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Opis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83037" y="1645414"/>
            <a:ext cx="38291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400" dirty="0"/>
              <a:t>Natychmiastowe mapowanie na poziomie adresu w wysokiej rozdzielczości za pomocą aplikacji typu open </a:t>
            </a:r>
            <a:r>
              <a:rPr lang="pl-PL" sz="1400" dirty="0" err="1"/>
              <a:t>source</a:t>
            </a:r>
            <a:r>
              <a:rPr lang="pl-PL" sz="1400" dirty="0"/>
              <a:t>. </a:t>
            </a:r>
            <a:r>
              <a:rPr lang="en-GB" sz="1400" dirty="0"/>
              <a:t>THERMOS</a:t>
            </a:r>
            <a:r>
              <a:rPr lang="pl-PL" sz="1400" dirty="0"/>
              <a:t> można stosować wszędzie, gdzie istnieją dane potrzebne do mapowania.</a:t>
            </a:r>
            <a:endParaRPr lang="de-DE" sz="1400" dirty="0"/>
          </a:p>
        </p:txBody>
      </p:sp>
      <p:grpSp>
        <p:nvGrpSpPr>
          <p:cNvPr id="11" name="Group 28"/>
          <p:cNvGrpSpPr/>
          <p:nvPr/>
        </p:nvGrpSpPr>
        <p:grpSpPr>
          <a:xfrm>
            <a:off x="670867" y="3032208"/>
            <a:ext cx="5328592" cy="3346223"/>
            <a:chOff x="683568" y="1412776"/>
            <a:chExt cx="3456384" cy="3093823"/>
          </a:xfrm>
        </p:grpSpPr>
        <p:sp>
          <p:nvSpPr>
            <p:cNvPr id="12" name="Rounded Rectangle 11"/>
            <p:cNvSpPr/>
            <p:nvPr/>
          </p:nvSpPr>
          <p:spPr>
            <a:xfrm>
              <a:off x="683568" y="1556793"/>
              <a:ext cx="3456384" cy="2949806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7585" y="1412776"/>
              <a:ext cx="985211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27584" y="2927656"/>
            <a:ext cx="225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Najważniejsze cechy</a:t>
            </a:r>
            <a:endParaRPr lang="en-GB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5" name="Group 33"/>
          <p:cNvGrpSpPr/>
          <p:nvPr/>
        </p:nvGrpSpPr>
        <p:grpSpPr>
          <a:xfrm>
            <a:off x="6287491" y="3036276"/>
            <a:ext cx="2376264" cy="2985011"/>
            <a:chOff x="683568" y="1412775"/>
            <a:chExt cx="3456384" cy="2985011"/>
          </a:xfrm>
        </p:grpSpPr>
        <p:sp>
          <p:nvSpPr>
            <p:cNvPr id="16" name="Rounded Rectangle 15"/>
            <p:cNvSpPr/>
            <p:nvPr/>
          </p:nvSpPr>
          <p:spPr>
            <a:xfrm>
              <a:off x="683568" y="1556791"/>
              <a:ext cx="3456384" cy="2840995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7584" y="1412775"/>
              <a:ext cx="1340803" cy="752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01796" y="2948661"/>
            <a:ext cx="995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Korzyści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87491" y="3236309"/>
            <a:ext cx="235154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Uzyskaj mapy cieplne dla danego obszaru, dzielnicy, sąsiedztwa itp.</a:t>
            </a:r>
          </a:p>
          <a:p>
            <a:pPr>
              <a:buClr>
                <a:srgbClr val="00B0F0"/>
              </a:buClr>
              <a:tabLst>
                <a:tab pos="355600" algn="l"/>
              </a:tabLst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pl-PL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Obniż koszty operacyjne </a:t>
            </a: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dzięki optymalnej alokacji zasobów.</a:t>
            </a:r>
          </a:p>
          <a:p>
            <a:pPr>
              <a:buClr>
                <a:srgbClr val="00B0F0"/>
              </a:buClr>
              <a:tabLst>
                <a:tab pos="355600" algn="l"/>
              </a:tabLst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pl-PL" sz="1200" dirty="0"/>
              <a:t>Przyspieszone wdrażanie odpowiednich sieci cieplnych we właściwych miejscach, co prowadzi do redukcji emisji dwutlenku węgla.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7800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6267" y="3300665"/>
            <a:ext cx="51845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pl-PL" sz="1600" dirty="0"/>
              <a:t>Natychmiastowe mapowanie na poziomie adresu w wysokiej rozdzielczości za pomocą aplikacji typu open </a:t>
            </a:r>
            <a:r>
              <a:rPr lang="pl-PL" sz="1600" dirty="0" err="1"/>
              <a:t>source</a:t>
            </a:r>
            <a:r>
              <a:rPr lang="en-GB" sz="1600" dirty="0"/>
              <a:t>;</a:t>
            </a:r>
          </a:p>
          <a:p>
            <a:pPr marL="266700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pl-PL" sz="1600" dirty="0"/>
              <a:t>Wbudowane estymowanie zapotrzebowania na energię z</a:t>
            </a:r>
            <a:r>
              <a:rPr lang="en-GB" sz="1600" dirty="0"/>
              <a:t> </a:t>
            </a:r>
            <a:r>
              <a:rPr lang="en-US" sz="1600" dirty="0"/>
              <a:t>OpenStreetMap (OSM) </a:t>
            </a:r>
            <a:r>
              <a:rPr lang="pl-PL" sz="1600" dirty="0"/>
              <a:t>lub lokalnych danych GIS</a:t>
            </a:r>
            <a:r>
              <a:rPr lang="en-US" sz="1600" dirty="0"/>
              <a:t>;</a:t>
            </a:r>
            <a:endParaRPr lang="en-GB" sz="1600" b="1" dirty="0"/>
          </a:p>
          <a:p>
            <a:pPr marL="723900" lvl="1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pl-PL" sz="1600" dirty="0"/>
              <a:t>Mapy można tworzyć automatycznie z OSM lub z własnych plików zawierających kształty budynków</a:t>
            </a:r>
          </a:p>
          <a:p>
            <a:pPr marL="723900" lvl="1" indent="-177800">
              <a:buFont typeface="Arial" pitchFamily="34" charset="0"/>
              <a:buChar char="•"/>
              <a:tabLst>
                <a:tab pos="355600" algn="l"/>
              </a:tabLst>
            </a:pPr>
            <a:r>
              <a:rPr lang="pl-PL" sz="1600" dirty="0"/>
              <a:t>Szacunki zapotrzebowania mogą być obliczane automatycznie na podstawie geometrii budynków 3D (przy założeniu, że LIDAR jest dostępny), lub możesz podać własne wartości</a:t>
            </a:r>
          </a:p>
          <a:p>
            <a:pPr marL="374650" indent="-285750"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pl-PL" sz="1600" dirty="0"/>
              <a:t>Szybkie tworzenie lokalnych map cieplnych</a:t>
            </a:r>
            <a:endParaRPr lang="en-GB" sz="1600" dirty="0"/>
          </a:p>
          <a:p>
            <a:pPr marL="266700" indent="-177800">
              <a:buFont typeface="Arial" pitchFamily="34" charset="0"/>
              <a:buChar char="•"/>
              <a:tabLst>
                <a:tab pos="355600" algn="l"/>
              </a:tabLst>
            </a:pPr>
            <a:endParaRPr lang="en-US" dirty="0"/>
          </a:p>
        </p:txBody>
      </p:sp>
      <p:sp>
        <p:nvSpPr>
          <p:cNvPr id="22" name="Title 7"/>
          <p:cNvSpPr txBox="1">
            <a:spLocks/>
          </p:cNvSpPr>
          <p:nvPr/>
        </p:nvSpPr>
        <p:spPr bwMode="auto">
          <a:xfrm>
            <a:off x="107504" y="188640"/>
            <a:ext cx="6379769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9pPr>
          </a:lstStyle>
          <a:p>
            <a:pPr algn="l" eaLnBrk="1" hangingPunct="1"/>
            <a:r>
              <a:rPr lang="de-DE" sz="2800" b="1" dirty="0"/>
              <a:t>THERMOS</a:t>
            </a:r>
            <a:r>
              <a:rPr lang="pl-PL" sz="2800" b="1" dirty="0"/>
              <a:t>:</a:t>
            </a:r>
            <a:r>
              <a:rPr lang="de-DE" sz="2800" b="1" dirty="0"/>
              <a:t> </a:t>
            </a:r>
            <a:r>
              <a:rPr lang="pl-PL" sz="2800" b="1" dirty="0"/>
              <a:t>tworzenie bazy danych przestrzennych i map cieplnych</a:t>
            </a:r>
            <a:endParaRPr lang="en-US" sz="2800" b="1" dirty="0"/>
          </a:p>
        </p:txBody>
      </p:sp>
      <p:pic>
        <p:nvPicPr>
          <p:cNvPr id="23" name="Picture 4" descr="interface thermos crop.png"/>
          <p:cNvPicPr>
            <a:picLocks noChangeAspect="1"/>
          </p:cNvPicPr>
          <p:nvPr/>
        </p:nvPicPr>
        <p:blipFill rotWithShape="1">
          <a:blip r:embed="rId3" cstate="print"/>
          <a:srcRect t="2788" r="2586"/>
          <a:stretch/>
        </p:blipFill>
        <p:spPr>
          <a:xfrm>
            <a:off x="6183241" y="1332261"/>
            <a:ext cx="2480514" cy="1530569"/>
          </a:xfrm>
          <a:prstGeom prst="rect">
            <a:avLst/>
          </a:prstGeom>
        </p:spPr>
      </p:pic>
      <p:pic>
        <p:nvPicPr>
          <p:cNvPr id="25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5"/>
          <a:stretch/>
        </p:blipFill>
        <p:spPr>
          <a:xfrm>
            <a:off x="377672" y="1515388"/>
            <a:ext cx="1689832" cy="111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0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/>
          <p:cNvGrpSpPr/>
          <p:nvPr/>
        </p:nvGrpSpPr>
        <p:grpSpPr>
          <a:xfrm>
            <a:off x="467544" y="1700808"/>
            <a:ext cx="5413302" cy="1440161"/>
            <a:chOff x="611560" y="1340768"/>
            <a:chExt cx="5824439" cy="1584177"/>
          </a:xfrm>
        </p:grpSpPr>
        <p:sp>
          <p:nvSpPr>
            <p:cNvPr id="5" name="Rounded Rectangle 4"/>
            <p:cNvSpPr/>
            <p:nvPr/>
          </p:nvSpPr>
          <p:spPr>
            <a:xfrm>
              <a:off x="683569" y="1556792"/>
              <a:ext cx="5752430" cy="1368153"/>
            </a:xfrm>
            <a:prstGeom prst="roundRect">
              <a:avLst>
                <a:gd name="adj" fmla="val 7849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560" y="1340768"/>
              <a:ext cx="3096344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39020" y="1777008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Opis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8024" y="2125699"/>
            <a:ext cx="352860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100" dirty="0"/>
              <a:t>THERMOS oblicza optymalne układy dla sieci cieplnych. Może znaleźć optymalne pod względem finansowym rozwiązania, w których koszty inwestycyjne instalacji, rur i połączeń są zestawiane z przychodami ze sprzedaży ciepła i opłatami za emisję GHG.</a:t>
            </a:r>
            <a:endParaRPr lang="en-GB" sz="1100" dirty="0"/>
          </a:p>
        </p:txBody>
      </p:sp>
      <p:grpSp>
        <p:nvGrpSpPr>
          <p:cNvPr id="10" name="Group 28"/>
          <p:cNvGrpSpPr/>
          <p:nvPr/>
        </p:nvGrpSpPr>
        <p:grpSpPr>
          <a:xfrm>
            <a:off x="539552" y="3464256"/>
            <a:ext cx="4837237" cy="3000373"/>
            <a:chOff x="683568" y="1412776"/>
            <a:chExt cx="3456384" cy="3168352"/>
          </a:xfrm>
        </p:grpSpPr>
        <p:sp>
          <p:nvSpPr>
            <p:cNvPr id="11" name="Rounded Rectangle 10"/>
            <p:cNvSpPr/>
            <p:nvPr/>
          </p:nvSpPr>
          <p:spPr>
            <a:xfrm>
              <a:off x="683568" y="1556792"/>
              <a:ext cx="3456384" cy="3024336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27584" y="1412776"/>
              <a:ext cx="158417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42875" y="3438857"/>
            <a:ext cx="2431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Najważniejsze cechy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4" name="Group 33"/>
          <p:cNvGrpSpPr/>
          <p:nvPr/>
        </p:nvGrpSpPr>
        <p:grpSpPr>
          <a:xfrm>
            <a:off x="5592813" y="3468324"/>
            <a:ext cx="2939627" cy="2996033"/>
            <a:chOff x="683568" y="1412776"/>
            <a:chExt cx="3456384" cy="2808312"/>
          </a:xfrm>
        </p:grpSpPr>
        <p:sp>
          <p:nvSpPr>
            <p:cNvPr id="15" name="Rounded Rectangle 14"/>
            <p:cNvSpPr/>
            <p:nvPr/>
          </p:nvSpPr>
          <p:spPr>
            <a:xfrm>
              <a:off x="683568" y="1556792"/>
              <a:ext cx="3456384" cy="2664296"/>
            </a:xfrm>
            <a:prstGeom prst="roundRect">
              <a:avLst>
                <a:gd name="adj" fmla="val 2606"/>
              </a:avLst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7584" y="1412776"/>
              <a:ext cx="1224136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66633" y="3434417"/>
            <a:ext cx="1740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Korzyści</a:t>
            </a:r>
            <a:endParaRPr lang="en-GB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952" y="3898647"/>
            <a:ext cx="47398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177800">
              <a:tabLst>
                <a:tab pos="355600" algn="l"/>
              </a:tabLst>
            </a:pPr>
            <a:r>
              <a:rPr 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Konfigurowalne cechy sieci cieplnych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Opcjonalne edytowanie infrastruktury lub zapotrzebowania na ciepło bezpośrednio na mapie; 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71450" lvl="0" indent="-171450">
              <a:buFont typeface="Arial" charset="0"/>
              <a:buChar char="•"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Dostępność zawsze i wszędzie dla osób indywidualnych lub zespołów, mających za zadanie przeprowadzić wstępną analizę wykonawczą. </a:t>
            </a:r>
          </a:p>
          <a:p>
            <a:pPr marL="171450" lvl="0" indent="-171450">
              <a:buFont typeface="Arial" charset="0"/>
              <a:buChar char="•"/>
            </a:pP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Użytkownik określa, które budynki i trasy mają być opcjonalne lub wymagane w rozwiązaniu, oraz lokalizacje, które mogą stać się źródłem energii.</a:t>
            </a:r>
          </a:p>
          <a:p>
            <a:pPr lvl="0"/>
            <a:endParaRPr lang="pl-PL" sz="1200" dirty="0"/>
          </a:p>
          <a:p>
            <a:pPr lvl="0"/>
            <a:r>
              <a:rPr lang="pl-PL" sz="1200" dirty="0"/>
              <a:t>I jest elastyczny. Model optymalizacji sieci THERMOS można dostosować do specyficznych dla użytkownika kryteriów.</a:t>
            </a:r>
            <a:endParaRPr lang="en-GB" sz="1200" dirty="0"/>
          </a:p>
        </p:txBody>
      </p:sp>
      <p:pic>
        <p:nvPicPr>
          <p:cNvPr id="19" name="Picture 15" descr="data-analyser-ang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7" y="1764309"/>
            <a:ext cx="1643483" cy="130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635018" y="3704644"/>
            <a:ext cx="283811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5600" algn="l"/>
              </a:tabLst>
            </a:pPr>
            <a:r>
              <a:rPr lang="pl-PL" sz="11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Umożliwia optymalizację procesów planowania pod względem efektywności systemu energetycznego</a:t>
            </a:r>
          </a:p>
          <a:p>
            <a:pPr>
              <a:tabLst>
                <a:tab pos="355600" algn="l"/>
              </a:tabLst>
            </a:pP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  <a:p>
            <a:pPr marL="268288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pl-PL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Tworzy całościowe procesy planowania, w tym nowe źródła ciepła / chłodzenia na poziomie lokalnym, </a:t>
            </a:r>
            <a:r>
              <a:rPr lang="pl-PL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optymalizując wykorzystanie zasobów lokalnych</a:t>
            </a:r>
            <a:endParaRPr lang="en-GB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8288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endParaRPr lang="pl-PL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8288" indent="-177800">
              <a:buClr>
                <a:srgbClr val="00B0F0"/>
              </a:buClr>
              <a:buFont typeface="Wingdings" pitchFamily="2" charset="2"/>
              <a:buChar char="§"/>
              <a:tabLst>
                <a:tab pos="355600" algn="l"/>
              </a:tabLst>
            </a:pPr>
            <a:r>
              <a:rPr lang="pl-PL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Zapewnia scenariusze planowania energii</a:t>
            </a:r>
            <a:r>
              <a:rPr lang="pl-PL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które umożliwiają ustalanie celów i dostarczają nowych możliwości przekształcania systemu energetycznego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itle 7"/>
          <p:cNvSpPr>
            <a:spLocks noGrp="1"/>
          </p:cNvSpPr>
          <p:nvPr>
            <p:ph type="title"/>
          </p:nvPr>
        </p:nvSpPr>
        <p:spPr>
          <a:xfrm>
            <a:off x="257310" y="279238"/>
            <a:ext cx="6379769" cy="863600"/>
          </a:xfrm>
        </p:spPr>
        <p:txBody>
          <a:bodyPr/>
          <a:lstStyle/>
          <a:p>
            <a:pPr algn="l" eaLnBrk="1" hangingPunct="1"/>
            <a:r>
              <a:rPr lang="de-DE" sz="2800" b="1" dirty="0"/>
              <a:t>THERMOS</a:t>
            </a:r>
            <a:r>
              <a:rPr lang="pl-PL" sz="2800" b="1" dirty="0"/>
              <a:t>: model optymalizacji systemów cieplnych</a:t>
            </a:r>
            <a:endParaRPr lang="en-GB" altLang="de-DE" sz="1600" b="1" i="1" dirty="0">
              <a:latin typeface="Segoe UI Light" panose="020B0502040204020203" pitchFamily="34" charset="0"/>
            </a:endParaRPr>
          </a:p>
        </p:txBody>
      </p:sp>
      <p:pic>
        <p:nvPicPr>
          <p:cNvPr id="24" name="Picture 5" descr="interface thermos crop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5856" y="1469067"/>
            <a:ext cx="2016224" cy="1142527"/>
          </a:xfrm>
          <a:prstGeom prst="rect">
            <a:avLst/>
          </a:prstGeom>
        </p:spPr>
      </p:pic>
      <p:pic>
        <p:nvPicPr>
          <p:cNvPr id="25" name="Picture 4" descr="THERMOS pitch book 1.png"/>
          <p:cNvPicPr>
            <a:picLocks noChangeAspect="1"/>
          </p:cNvPicPr>
          <p:nvPr/>
        </p:nvPicPr>
        <p:blipFill rotWithShape="1">
          <a:blip r:embed="rId5" cstate="print"/>
          <a:srcRect l="2478" t="12444" r="3322" b="8576"/>
          <a:stretch/>
        </p:blipFill>
        <p:spPr>
          <a:xfrm>
            <a:off x="6422160" y="2349812"/>
            <a:ext cx="2184930" cy="9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9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655"/>
            <a:ext cx="9144000" cy="50851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56907" y="2413800"/>
            <a:ext cx="2598513" cy="943678"/>
            <a:chOff x="677256" y="3872555"/>
            <a:chExt cx="2343074" cy="943678"/>
          </a:xfrm>
        </p:grpSpPr>
        <p:sp>
          <p:nvSpPr>
            <p:cNvPr id="6" name="Rectangle 5"/>
            <p:cNvSpPr/>
            <p:nvPr/>
          </p:nvSpPr>
          <p:spPr>
            <a:xfrm>
              <a:off x="707116" y="3997521"/>
              <a:ext cx="2313214" cy="792088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19752" y="3872555"/>
              <a:ext cx="2300578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1600" b="1" dirty="0"/>
                <a:t>Koszty infrastruktury</a:t>
              </a:r>
              <a:endParaRPr lang="en-GB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7256" y="4216069"/>
              <a:ext cx="234307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i="1" dirty="0"/>
                <a:t>Możliwość edytowania wartości domyślnych do analizy wszystkich kosztów kapitałowych i operacyjnych</a:t>
              </a:r>
              <a:endParaRPr lang="en-GB" sz="1100" b="1" i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31855" y="3713852"/>
            <a:ext cx="2928134" cy="1106326"/>
            <a:chOff x="5942299" y="2484600"/>
            <a:chExt cx="2928134" cy="1106326"/>
          </a:xfrm>
        </p:grpSpPr>
        <p:sp>
          <p:nvSpPr>
            <p:cNvPr id="13" name="Rectangle 12"/>
            <p:cNvSpPr/>
            <p:nvPr/>
          </p:nvSpPr>
          <p:spPr>
            <a:xfrm>
              <a:off x="6723528" y="2609566"/>
              <a:ext cx="2070770" cy="981360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36164" y="2484600"/>
              <a:ext cx="2088232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b="1" dirty="0"/>
                <a:t>Modelowanie chłodzenia</a:t>
              </a:r>
              <a:endParaRPr lang="en-GB" sz="1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98225" y="2920989"/>
              <a:ext cx="18722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i="1" dirty="0"/>
                <a:t>Analiza opcji chłodzenia wśród rozwiązań cieplnych</a:t>
              </a:r>
              <a:endParaRPr lang="en-GB" sz="1100" i="1" dirty="0"/>
            </a:p>
          </p:txBody>
        </p:sp>
        <p:pic>
          <p:nvPicPr>
            <p:cNvPr id="16" name="Picture 9" descr="sweeper.png"/>
            <p:cNvPicPr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5942299" y="2506073"/>
              <a:ext cx="90060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62460" y="3579927"/>
            <a:ext cx="3518691" cy="1240252"/>
            <a:chOff x="999628" y="2021624"/>
            <a:chExt cx="2465677" cy="925035"/>
          </a:xfrm>
        </p:grpSpPr>
        <p:sp>
          <p:nvSpPr>
            <p:cNvPr id="18" name="Rectangle 17"/>
            <p:cNvSpPr/>
            <p:nvPr/>
          </p:nvSpPr>
          <p:spPr>
            <a:xfrm>
              <a:off x="1115616" y="2163451"/>
              <a:ext cx="2287810" cy="783208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99628" y="2021624"/>
              <a:ext cx="2465677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l-PL" sz="1600" b="1" dirty="0"/>
                <a:t>Rozwiązania sieciowe oraz nie sieciowe</a:t>
              </a:r>
              <a:endParaRPr lang="en-GB" sz="16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36194" y="2355601"/>
              <a:ext cx="1885082" cy="573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i="1" dirty="0"/>
                <a:t>Zoptymalizuj cały system, wybierając różne kombinacje redukcji zapotrzebowania, rozwiązań sieciowych i nie sieciowych w celu pokrycia zapotrzebowania na ciepło</a:t>
              </a:r>
              <a:endParaRPr lang="en-GB" sz="1100" b="1" i="1" dirty="0"/>
            </a:p>
          </p:txBody>
        </p:sp>
      </p:grpSp>
      <p:sp>
        <p:nvSpPr>
          <p:cNvPr id="22" name="Oval 21"/>
          <p:cNvSpPr/>
          <p:nvPr/>
        </p:nvSpPr>
        <p:spPr>
          <a:xfrm>
            <a:off x="227982" y="1844824"/>
            <a:ext cx="914400" cy="914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/>
          <p:cNvSpPr/>
          <p:nvPr/>
        </p:nvSpPr>
        <p:spPr>
          <a:xfrm>
            <a:off x="346308" y="1972810"/>
            <a:ext cx="648000" cy="648000"/>
          </a:xfrm>
          <a:custGeom>
            <a:avLst/>
            <a:gdLst>
              <a:gd name="connsiteX0" fmla="*/ 0 w 5040560"/>
              <a:gd name="connsiteY0" fmla="*/ 2520280 h 5040560"/>
              <a:gd name="connsiteX1" fmla="*/ 738176 w 5040560"/>
              <a:gd name="connsiteY1" fmla="*/ 738173 h 5040560"/>
              <a:gd name="connsiteX2" fmla="*/ 2520285 w 5040560"/>
              <a:gd name="connsiteY2" fmla="*/ 3 h 5040560"/>
              <a:gd name="connsiteX3" fmla="*/ 4302392 w 5040560"/>
              <a:gd name="connsiteY3" fmla="*/ 738179 h 5040560"/>
              <a:gd name="connsiteX4" fmla="*/ 5040562 w 5040560"/>
              <a:gd name="connsiteY4" fmla="*/ 2520288 h 5040560"/>
              <a:gd name="connsiteX5" fmla="*/ 4302389 w 5040560"/>
              <a:gd name="connsiteY5" fmla="*/ 4302396 h 5040560"/>
              <a:gd name="connsiteX6" fmla="*/ 2520281 w 5040560"/>
              <a:gd name="connsiteY6" fmla="*/ 5040568 h 5040560"/>
              <a:gd name="connsiteX7" fmla="*/ 738174 w 5040560"/>
              <a:gd name="connsiteY7" fmla="*/ 4302394 h 5040560"/>
              <a:gd name="connsiteX8" fmla="*/ 3 w 5040560"/>
              <a:gd name="connsiteY8" fmla="*/ 2520286 h 5040560"/>
              <a:gd name="connsiteX9" fmla="*/ 0 w 5040560"/>
              <a:gd name="connsiteY9" fmla="*/ 2520280 h 5040560"/>
              <a:gd name="connsiteX10" fmla="*/ 1657084 w 5040560"/>
              <a:gd name="connsiteY10" fmla="*/ 2520280 h 5040560"/>
              <a:gd name="connsiteX11" fmla="*/ 2520279 w 5040560"/>
              <a:gd name="connsiteY11" fmla="*/ 3383477 h 5040560"/>
              <a:gd name="connsiteX12" fmla="*/ 3383476 w 5040560"/>
              <a:gd name="connsiteY12" fmla="*/ 2520282 h 5040560"/>
              <a:gd name="connsiteX13" fmla="*/ 2520280 w 5040560"/>
              <a:gd name="connsiteY13" fmla="*/ 1657086 h 5040560"/>
              <a:gd name="connsiteX14" fmla="*/ 1657083 w 5040560"/>
              <a:gd name="connsiteY14" fmla="*/ 2520281 h 5040560"/>
              <a:gd name="connsiteX15" fmla="*/ 1657084 w 5040560"/>
              <a:gd name="connsiteY15" fmla="*/ 2520280 h 5040560"/>
              <a:gd name="connsiteX0" fmla="*/ 0 w 5040563"/>
              <a:gd name="connsiteY0" fmla="*/ 2643308 h 5163597"/>
              <a:gd name="connsiteX1" fmla="*/ 738176 w 5040563"/>
              <a:gd name="connsiteY1" fmla="*/ 861201 h 5163597"/>
              <a:gd name="connsiteX2" fmla="*/ 2016224 w 5040563"/>
              <a:gd name="connsiteY2" fmla="*/ 123028 h 5163597"/>
              <a:gd name="connsiteX3" fmla="*/ 2520285 w 5040563"/>
              <a:gd name="connsiteY3" fmla="*/ 123031 h 5163597"/>
              <a:gd name="connsiteX4" fmla="*/ 4302392 w 5040563"/>
              <a:gd name="connsiteY4" fmla="*/ 861207 h 5163597"/>
              <a:gd name="connsiteX5" fmla="*/ 5040562 w 5040563"/>
              <a:gd name="connsiteY5" fmla="*/ 2643316 h 5163597"/>
              <a:gd name="connsiteX6" fmla="*/ 4302389 w 5040563"/>
              <a:gd name="connsiteY6" fmla="*/ 4425424 h 5163597"/>
              <a:gd name="connsiteX7" fmla="*/ 2520281 w 5040563"/>
              <a:gd name="connsiteY7" fmla="*/ 5163596 h 5163597"/>
              <a:gd name="connsiteX8" fmla="*/ 738174 w 5040563"/>
              <a:gd name="connsiteY8" fmla="*/ 4425422 h 5163597"/>
              <a:gd name="connsiteX9" fmla="*/ 3 w 5040563"/>
              <a:gd name="connsiteY9" fmla="*/ 2643314 h 5163597"/>
              <a:gd name="connsiteX10" fmla="*/ 0 w 5040563"/>
              <a:gd name="connsiteY10" fmla="*/ 2643308 h 5163597"/>
              <a:gd name="connsiteX11" fmla="*/ 1657084 w 5040563"/>
              <a:gd name="connsiteY11" fmla="*/ 2643308 h 5163597"/>
              <a:gd name="connsiteX12" fmla="*/ 2520279 w 5040563"/>
              <a:gd name="connsiteY12" fmla="*/ 3506505 h 5163597"/>
              <a:gd name="connsiteX13" fmla="*/ 3383476 w 5040563"/>
              <a:gd name="connsiteY13" fmla="*/ 2643310 h 5163597"/>
              <a:gd name="connsiteX14" fmla="*/ 2520280 w 5040563"/>
              <a:gd name="connsiteY14" fmla="*/ 1780114 h 5163597"/>
              <a:gd name="connsiteX15" fmla="*/ 1657083 w 5040563"/>
              <a:gd name="connsiteY15" fmla="*/ 2643309 h 5163597"/>
              <a:gd name="connsiteX16" fmla="*/ 1657084 w 5040563"/>
              <a:gd name="connsiteY16" fmla="*/ 2643308 h 5163597"/>
              <a:gd name="connsiteX0" fmla="*/ 0 w 5040563"/>
              <a:gd name="connsiteY0" fmla="*/ 2643308 h 5163597"/>
              <a:gd name="connsiteX1" fmla="*/ 738176 w 5040563"/>
              <a:gd name="connsiteY1" fmla="*/ 861201 h 5163597"/>
              <a:gd name="connsiteX2" fmla="*/ 2016224 w 5040563"/>
              <a:gd name="connsiteY2" fmla="*/ 123028 h 5163597"/>
              <a:gd name="connsiteX3" fmla="*/ 2520285 w 5040563"/>
              <a:gd name="connsiteY3" fmla="*/ 123031 h 5163597"/>
              <a:gd name="connsiteX4" fmla="*/ 4302392 w 5040563"/>
              <a:gd name="connsiteY4" fmla="*/ 861207 h 5163597"/>
              <a:gd name="connsiteX5" fmla="*/ 5040562 w 5040563"/>
              <a:gd name="connsiteY5" fmla="*/ 2643316 h 5163597"/>
              <a:gd name="connsiteX6" fmla="*/ 4302389 w 5040563"/>
              <a:gd name="connsiteY6" fmla="*/ 4425424 h 5163597"/>
              <a:gd name="connsiteX7" fmla="*/ 2520281 w 5040563"/>
              <a:gd name="connsiteY7" fmla="*/ 5163596 h 5163597"/>
              <a:gd name="connsiteX8" fmla="*/ 738174 w 5040563"/>
              <a:gd name="connsiteY8" fmla="*/ 4425422 h 5163597"/>
              <a:gd name="connsiteX9" fmla="*/ 3 w 5040563"/>
              <a:gd name="connsiteY9" fmla="*/ 2643314 h 5163597"/>
              <a:gd name="connsiteX10" fmla="*/ 0 w 5040563"/>
              <a:gd name="connsiteY10" fmla="*/ 2643308 h 5163597"/>
              <a:gd name="connsiteX11" fmla="*/ 1657084 w 5040563"/>
              <a:gd name="connsiteY11" fmla="*/ 2643308 h 5163597"/>
              <a:gd name="connsiteX12" fmla="*/ 2520279 w 5040563"/>
              <a:gd name="connsiteY12" fmla="*/ 3506505 h 5163597"/>
              <a:gd name="connsiteX13" fmla="*/ 3383476 w 5040563"/>
              <a:gd name="connsiteY13" fmla="*/ 2643310 h 5163597"/>
              <a:gd name="connsiteX14" fmla="*/ 2520280 w 5040563"/>
              <a:gd name="connsiteY14" fmla="*/ 1780114 h 5163597"/>
              <a:gd name="connsiteX15" fmla="*/ 1657083 w 5040563"/>
              <a:gd name="connsiteY15" fmla="*/ 2643309 h 5163597"/>
              <a:gd name="connsiteX16" fmla="*/ 1657084 w 5040563"/>
              <a:gd name="connsiteY16" fmla="*/ 2643308 h 5163597"/>
              <a:gd name="connsiteX0" fmla="*/ 0 w 5040563"/>
              <a:gd name="connsiteY0" fmla="*/ 2643307 h 5163596"/>
              <a:gd name="connsiteX1" fmla="*/ 738176 w 5040563"/>
              <a:gd name="connsiteY1" fmla="*/ 861200 h 5163596"/>
              <a:gd name="connsiteX2" fmla="*/ 2016224 w 5040563"/>
              <a:gd name="connsiteY2" fmla="*/ 123027 h 5163596"/>
              <a:gd name="connsiteX3" fmla="*/ 2520285 w 5040563"/>
              <a:gd name="connsiteY3" fmla="*/ 123030 h 5163596"/>
              <a:gd name="connsiteX4" fmla="*/ 4302392 w 5040563"/>
              <a:gd name="connsiteY4" fmla="*/ 861206 h 5163596"/>
              <a:gd name="connsiteX5" fmla="*/ 5040562 w 5040563"/>
              <a:gd name="connsiteY5" fmla="*/ 2643315 h 5163596"/>
              <a:gd name="connsiteX6" fmla="*/ 4302389 w 5040563"/>
              <a:gd name="connsiteY6" fmla="*/ 4425423 h 5163596"/>
              <a:gd name="connsiteX7" fmla="*/ 2520281 w 5040563"/>
              <a:gd name="connsiteY7" fmla="*/ 5163595 h 5163596"/>
              <a:gd name="connsiteX8" fmla="*/ 738174 w 5040563"/>
              <a:gd name="connsiteY8" fmla="*/ 4425421 h 5163596"/>
              <a:gd name="connsiteX9" fmla="*/ 3 w 5040563"/>
              <a:gd name="connsiteY9" fmla="*/ 2643313 h 5163596"/>
              <a:gd name="connsiteX10" fmla="*/ 0 w 5040563"/>
              <a:gd name="connsiteY10" fmla="*/ 2643307 h 5163596"/>
              <a:gd name="connsiteX11" fmla="*/ 1657084 w 5040563"/>
              <a:gd name="connsiteY11" fmla="*/ 2643307 h 5163596"/>
              <a:gd name="connsiteX12" fmla="*/ 2520279 w 5040563"/>
              <a:gd name="connsiteY12" fmla="*/ 3506504 h 5163596"/>
              <a:gd name="connsiteX13" fmla="*/ 3383476 w 5040563"/>
              <a:gd name="connsiteY13" fmla="*/ 2643309 h 5163596"/>
              <a:gd name="connsiteX14" fmla="*/ 2520280 w 5040563"/>
              <a:gd name="connsiteY14" fmla="*/ 1780113 h 5163596"/>
              <a:gd name="connsiteX15" fmla="*/ 1657083 w 5040563"/>
              <a:gd name="connsiteY15" fmla="*/ 2643308 h 5163596"/>
              <a:gd name="connsiteX16" fmla="*/ 1657084 w 5040563"/>
              <a:gd name="connsiteY16" fmla="*/ 2643307 h 5163596"/>
              <a:gd name="connsiteX0" fmla="*/ 0 w 5040563"/>
              <a:gd name="connsiteY0" fmla="*/ 2548480 h 5068769"/>
              <a:gd name="connsiteX1" fmla="*/ 738176 w 5040563"/>
              <a:gd name="connsiteY1" fmla="*/ 766373 h 5068769"/>
              <a:gd name="connsiteX2" fmla="*/ 2016224 w 5040563"/>
              <a:gd name="connsiteY2" fmla="*/ 28200 h 5068769"/>
              <a:gd name="connsiteX3" fmla="*/ 2304256 w 5040563"/>
              <a:gd name="connsiteY3" fmla="*/ 460247 h 5068769"/>
              <a:gd name="connsiteX4" fmla="*/ 4302392 w 5040563"/>
              <a:gd name="connsiteY4" fmla="*/ 766379 h 5068769"/>
              <a:gd name="connsiteX5" fmla="*/ 5040562 w 5040563"/>
              <a:gd name="connsiteY5" fmla="*/ 2548488 h 5068769"/>
              <a:gd name="connsiteX6" fmla="*/ 4302389 w 5040563"/>
              <a:gd name="connsiteY6" fmla="*/ 4330596 h 5068769"/>
              <a:gd name="connsiteX7" fmla="*/ 2520281 w 5040563"/>
              <a:gd name="connsiteY7" fmla="*/ 5068768 h 5068769"/>
              <a:gd name="connsiteX8" fmla="*/ 738174 w 5040563"/>
              <a:gd name="connsiteY8" fmla="*/ 4330594 h 5068769"/>
              <a:gd name="connsiteX9" fmla="*/ 3 w 5040563"/>
              <a:gd name="connsiteY9" fmla="*/ 2548486 h 5068769"/>
              <a:gd name="connsiteX10" fmla="*/ 0 w 5040563"/>
              <a:gd name="connsiteY10" fmla="*/ 2548480 h 5068769"/>
              <a:gd name="connsiteX11" fmla="*/ 1657084 w 5040563"/>
              <a:gd name="connsiteY11" fmla="*/ 2548480 h 5068769"/>
              <a:gd name="connsiteX12" fmla="*/ 2520279 w 5040563"/>
              <a:gd name="connsiteY12" fmla="*/ 3411677 h 5068769"/>
              <a:gd name="connsiteX13" fmla="*/ 3383476 w 5040563"/>
              <a:gd name="connsiteY13" fmla="*/ 2548482 h 5068769"/>
              <a:gd name="connsiteX14" fmla="*/ 2520280 w 5040563"/>
              <a:gd name="connsiteY14" fmla="*/ 1685286 h 5068769"/>
              <a:gd name="connsiteX15" fmla="*/ 1657083 w 5040563"/>
              <a:gd name="connsiteY15" fmla="*/ 2548481 h 5068769"/>
              <a:gd name="connsiteX16" fmla="*/ 1657084 w 5040563"/>
              <a:gd name="connsiteY16" fmla="*/ 2548480 h 5068769"/>
              <a:gd name="connsiteX0" fmla="*/ 0 w 5040563"/>
              <a:gd name="connsiteY0" fmla="*/ 2548480 h 5068769"/>
              <a:gd name="connsiteX1" fmla="*/ 738176 w 5040563"/>
              <a:gd name="connsiteY1" fmla="*/ 766373 h 5068769"/>
              <a:gd name="connsiteX2" fmla="*/ 2016224 w 5040563"/>
              <a:gd name="connsiteY2" fmla="*/ 28200 h 5068769"/>
              <a:gd name="connsiteX3" fmla="*/ 2304256 w 5040563"/>
              <a:gd name="connsiteY3" fmla="*/ 460247 h 5068769"/>
              <a:gd name="connsiteX4" fmla="*/ 2448272 w 5040563"/>
              <a:gd name="connsiteY4" fmla="*/ 604263 h 5068769"/>
              <a:gd name="connsiteX5" fmla="*/ 4302392 w 5040563"/>
              <a:gd name="connsiteY5" fmla="*/ 766379 h 5068769"/>
              <a:gd name="connsiteX6" fmla="*/ 5040562 w 5040563"/>
              <a:gd name="connsiteY6" fmla="*/ 2548488 h 5068769"/>
              <a:gd name="connsiteX7" fmla="*/ 4302389 w 5040563"/>
              <a:gd name="connsiteY7" fmla="*/ 4330596 h 5068769"/>
              <a:gd name="connsiteX8" fmla="*/ 2520281 w 5040563"/>
              <a:gd name="connsiteY8" fmla="*/ 5068768 h 5068769"/>
              <a:gd name="connsiteX9" fmla="*/ 738174 w 5040563"/>
              <a:gd name="connsiteY9" fmla="*/ 4330594 h 5068769"/>
              <a:gd name="connsiteX10" fmla="*/ 3 w 5040563"/>
              <a:gd name="connsiteY10" fmla="*/ 2548486 h 5068769"/>
              <a:gd name="connsiteX11" fmla="*/ 0 w 5040563"/>
              <a:gd name="connsiteY11" fmla="*/ 2548480 h 5068769"/>
              <a:gd name="connsiteX12" fmla="*/ 1657084 w 5040563"/>
              <a:gd name="connsiteY12" fmla="*/ 2548480 h 5068769"/>
              <a:gd name="connsiteX13" fmla="*/ 2520279 w 5040563"/>
              <a:gd name="connsiteY13" fmla="*/ 3411677 h 5068769"/>
              <a:gd name="connsiteX14" fmla="*/ 3383476 w 5040563"/>
              <a:gd name="connsiteY14" fmla="*/ 2548482 h 5068769"/>
              <a:gd name="connsiteX15" fmla="*/ 2520280 w 5040563"/>
              <a:gd name="connsiteY15" fmla="*/ 1685286 h 5068769"/>
              <a:gd name="connsiteX16" fmla="*/ 1657083 w 5040563"/>
              <a:gd name="connsiteY16" fmla="*/ 2548481 h 5068769"/>
              <a:gd name="connsiteX17" fmla="*/ 1657084 w 5040563"/>
              <a:gd name="connsiteY17" fmla="*/ 2548480 h 5068769"/>
              <a:gd name="connsiteX0" fmla="*/ 0 w 5040563"/>
              <a:gd name="connsiteY0" fmla="*/ 2548480 h 5068769"/>
              <a:gd name="connsiteX1" fmla="*/ 738176 w 5040563"/>
              <a:gd name="connsiteY1" fmla="*/ 766373 h 5068769"/>
              <a:gd name="connsiteX2" fmla="*/ 2016224 w 5040563"/>
              <a:gd name="connsiteY2" fmla="*/ 28200 h 5068769"/>
              <a:gd name="connsiteX3" fmla="*/ 2304256 w 5040563"/>
              <a:gd name="connsiteY3" fmla="*/ 460247 h 5068769"/>
              <a:gd name="connsiteX4" fmla="*/ 2448272 w 5040563"/>
              <a:gd name="connsiteY4" fmla="*/ 604263 h 5068769"/>
              <a:gd name="connsiteX5" fmla="*/ 2808312 w 5040563"/>
              <a:gd name="connsiteY5" fmla="*/ 532255 h 5068769"/>
              <a:gd name="connsiteX6" fmla="*/ 4302392 w 5040563"/>
              <a:gd name="connsiteY6" fmla="*/ 766379 h 5068769"/>
              <a:gd name="connsiteX7" fmla="*/ 5040562 w 5040563"/>
              <a:gd name="connsiteY7" fmla="*/ 2548488 h 5068769"/>
              <a:gd name="connsiteX8" fmla="*/ 4302389 w 5040563"/>
              <a:gd name="connsiteY8" fmla="*/ 4330596 h 5068769"/>
              <a:gd name="connsiteX9" fmla="*/ 2520281 w 5040563"/>
              <a:gd name="connsiteY9" fmla="*/ 5068768 h 5068769"/>
              <a:gd name="connsiteX10" fmla="*/ 738174 w 5040563"/>
              <a:gd name="connsiteY10" fmla="*/ 4330594 h 5068769"/>
              <a:gd name="connsiteX11" fmla="*/ 3 w 5040563"/>
              <a:gd name="connsiteY11" fmla="*/ 2548486 h 5068769"/>
              <a:gd name="connsiteX12" fmla="*/ 0 w 5040563"/>
              <a:gd name="connsiteY12" fmla="*/ 2548480 h 5068769"/>
              <a:gd name="connsiteX13" fmla="*/ 1657084 w 5040563"/>
              <a:gd name="connsiteY13" fmla="*/ 2548480 h 5068769"/>
              <a:gd name="connsiteX14" fmla="*/ 2520279 w 5040563"/>
              <a:gd name="connsiteY14" fmla="*/ 3411677 h 5068769"/>
              <a:gd name="connsiteX15" fmla="*/ 3383476 w 5040563"/>
              <a:gd name="connsiteY15" fmla="*/ 2548482 h 5068769"/>
              <a:gd name="connsiteX16" fmla="*/ 2520280 w 5040563"/>
              <a:gd name="connsiteY16" fmla="*/ 1685286 h 5068769"/>
              <a:gd name="connsiteX17" fmla="*/ 1657083 w 5040563"/>
              <a:gd name="connsiteY17" fmla="*/ 2548481 h 5068769"/>
              <a:gd name="connsiteX18" fmla="*/ 1657084 w 5040563"/>
              <a:gd name="connsiteY18" fmla="*/ 2548480 h 5068769"/>
              <a:gd name="connsiteX0" fmla="*/ 0 w 5040563"/>
              <a:gd name="connsiteY0" fmla="*/ 2548480 h 5068769"/>
              <a:gd name="connsiteX1" fmla="*/ 738176 w 5040563"/>
              <a:gd name="connsiteY1" fmla="*/ 766373 h 5068769"/>
              <a:gd name="connsiteX2" fmla="*/ 2016224 w 5040563"/>
              <a:gd name="connsiteY2" fmla="*/ 28200 h 5068769"/>
              <a:gd name="connsiteX3" fmla="*/ 2304256 w 5040563"/>
              <a:gd name="connsiteY3" fmla="*/ 460247 h 5068769"/>
              <a:gd name="connsiteX4" fmla="*/ 2448272 w 5040563"/>
              <a:gd name="connsiteY4" fmla="*/ 604263 h 5068769"/>
              <a:gd name="connsiteX5" fmla="*/ 2808312 w 5040563"/>
              <a:gd name="connsiteY5" fmla="*/ 532255 h 5068769"/>
              <a:gd name="connsiteX6" fmla="*/ 3024336 w 5040563"/>
              <a:gd name="connsiteY6" fmla="*/ 100207 h 5068769"/>
              <a:gd name="connsiteX7" fmla="*/ 4302392 w 5040563"/>
              <a:gd name="connsiteY7" fmla="*/ 766379 h 5068769"/>
              <a:gd name="connsiteX8" fmla="*/ 5040562 w 5040563"/>
              <a:gd name="connsiteY8" fmla="*/ 2548488 h 5068769"/>
              <a:gd name="connsiteX9" fmla="*/ 4302389 w 5040563"/>
              <a:gd name="connsiteY9" fmla="*/ 4330596 h 5068769"/>
              <a:gd name="connsiteX10" fmla="*/ 2520281 w 5040563"/>
              <a:gd name="connsiteY10" fmla="*/ 5068768 h 5068769"/>
              <a:gd name="connsiteX11" fmla="*/ 738174 w 5040563"/>
              <a:gd name="connsiteY11" fmla="*/ 4330594 h 5068769"/>
              <a:gd name="connsiteX12" fmla="*/ 3 w 5040563"/>
              <a:gd name="connsiteY12" fmla="*/ 2548486 h 5068769"/>
              <a:gd name="connsiteX13" fmla="*/ 0 w 5040563"/>
              <a:gd name="connsiteY13" fmla="*/ 2548480 h 5068769"/>
              <a:gd name="connsiteX14" fmla="*/ 1657084 w 5040563"/>
              <a:gd name="connsiteY14" fmla="*/ 2548480 h 5068769"/>
              <a:gd name="connsiteX15" fmla="*/ 2520279 w 5040563"/>
              <a:gd name="connsiteY15" fmla="*/ 3411677 h 5068769"/>
              <a:gd name="connsiteX16" fmla="*/ 3383476 w 5040563"/>
              <a:gd name="connsiteY16" fmla="*/ 2548482 h 5068769"/>
              <a:gd name="connsiteX17" fmla="*/ 2520280 w 5040563"/>
              <a:gd name="connsiteY17" fmla="*/ 1685286 h 5068769"/>
              <a:gd name="connsiteX18" fmla="*/ 1657083 w 5040563"/>
              <a:gd name="connsiteY18" fmla="*/ 2548481 h 5068769"/>
              <a:gd name="connsiteX19" fmla="*/ 1657084 w 5040563"/>
              <a:gd name="connsiteY19" fmla="*/ 2548480 h 50687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304256 w 5040563"/>
              <a:gd name="connsiteY3" fmla="*/ 432047 h 5040569"/>
              <a:gd name="connsiteX4" fmla="*/ 2448272 w 5040563"/>
              <a:gd name="connsiteY4" fmla="*/ 576063 h 5040569"/>
              <a:gd name="connsiteX5" fmla="*/ 2808312 w 5040563"/>
              <a:gd name="connsiteY5" fmla="*/ 504055 h 5040569"/>
              <a:gd name="connsiteX6" fmla="*/ 3024336 w 5040563"/>
              <a:gd name="connsiteY6" fmla="*/ 72007 h 5040569"/>
              <a:gd name="connsiteX7" fmla="*/ 4302392 w 5040563"/>
              <a:gd name="connsiteY7" fmla="*/ 738179 h 5040569"/>
              <a:gd name="connsiteX8" fmla="*/ 5040562 w 5040563"/>
              <a:gd name="connsiteY8" fmla="*/ 2520288 h 5040569"/>
              <a:gd name="connsiteX9" fmla="*/ 4302389 w 5040563"/>
              <a:gd name="connsiteY9" fmla="*/ 4302396 h 5040569"/>
              <a:gd name="connsiteX10" fmla="*/ 2520281 w 5040563"/>
              <a:gd name="connsiteY10" fmla="*/ 5040568 h 5040569"/>
              <a:gd name="connsiteX11" fmla="*/ 738174 w 5040563"/>
              <a:gd name="connsiteY11" fmla="*/ 4302394 h 5040569"/>
              <a:gd name="connsiteX12" fmla="*/ 3 w 5040563"/>
              <a:gd name="connsiteY12" fmla="*/ 2520286 h 5040569"/>
              <a:gd name="connsiteX13" fmla="*/ 0 w 5040563"/>
              <a:gd name="connsiteY13" fmla="*/ 2520280 h 5040569"/>
              <a:gd name="connsiteX14" fmla="*/ 1657084 w 5040563"/>
              <a:gd name="connsiteY14" fmla="*/ 2520280 h 5040569"/>
              <a:gd name="connsiteX15" fmla="*/ 2520279 w 5040563"/>
              <a:gd name="connsiteY15" fmla="*/ 3383477 h 5040569"/>
              <a:gd name="connsiteX16" fmla="*/ 3383476 w 5040563"/>
              <a:gd name="connsiteY16" fmla="*/ 2520282 h 5040569"/>
              <a:gd name="connsiteX17" fmla="*/ 2520280 w 5040563"/>
              <a:gd name="connsiteY17" fmla="*/ 1657086 h 5040569"/>
              <a:gd name="connsiteX18" fmla="*/ 1657083 w 5040563"/>
              <a:gd name="connsiteY18" fmla="*/ 2520281 h 5040569"/>
              <a:gd name="connsiteX19" fmla="*/ 1657084 w 5040563"/>
              <a:gd name="connsiteY19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3024336 w 5040563"/>
              <a:gd name="connsiteY7" fmla="*/ 72007 h 5040569"/>
              <a:gd name="connsiteX8" fmla="*/ 4302392 w 5040563"/>
              <a:gd name="connsiteY8" fmla="*/ 738179 h 5040569"/>
              <a:gd name="connsiteX9" fmla="*/ 5040562 w 5040563"/>
              <a:gd name="connsiteY9" fmla="*/ 2520288 h 5040569"/>
              <a:gd name="connsiteX10" fmla="*/ 4302389 w 5040563"/>
              <a:gd name="connsiteY10" fmla="*/ 4302396 h 5040569"/>
              <a:gd name="connsiteX11" fmla="*/ 2520281 w 5040563"/>
              <a:gd name="connsiteY11" fmla="*/ 5040568 h 5040569"/>
              <a:gd name="connsiteX12" fmla="*/ 738174 w 5040563"/>
              <a:gd name="connsiteY12" fmla="*/ 4302394 h 5040569"/>
              <a:gd name="connsiteX13" fmla="*/ 3 w 5040563"/>
              <a:gd name="connsiteY13" fmla="*/ 2520286 h 5040569"/>
              <a:gd name="connsiteX14" fmla="*/ 0 w 5040563"/>
              <a:gd name="connsiteY14" fmla="*/ 2520280 h 5040569"/>
              <a:gd name="connsiteX15" fmla="*/ 1657084 w 5040563"/>
              <a:gd name="connsiteY15" fmla="*/ 2520280 h 5040569"/>
              <a:gd name="connsiteX16" fmla="*/ 2520279 w 5040563"/>
              <a:gd name="connsiteY16" fmla="*/ 3383477 h 5040569"/>
              <a:gd name="connsiteX17" fmla="*/ 3383476 w 5040563"/>
              <a:gd name="connsiteY17" fmla="*/ 2520282 h 5040569"/>
              <a:gd name="connsiteX18" fmla="*/ 2520280 w 5040563"/>
              <a:gd name="connsiteY18" fmla="*/ 1657086 h 5040569"/>
              <a:gd name="connsiteX19" fmla="*/ 1657083 w 5040563"/>
              <a:gd name="connsiteY19" fmla="*/ 2520281 h 5040569"/>
              <a:gd name="connsiteX20" fmla="*/ 1657084 w 5040563"/>
              <a:gd name="connsiteY20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3024336 w 5040563"/>
              <a:gd name="connsiteY7" fmla="*/ 72007 h 5040569"/>
              <a:gd name="connsiteX8" fmla="*/ 4302392 w 5040563"/>
              <a:gd name="connsiteY8" fmla="*/ 738179 h 5040569"/>
              <a:gd name="connsiteX9" fmla="*/ 5040562 w 5040563"/>
              <a:gd name="connsiteY9" fmla="*/ 2520288 h 5040569"/>
              <a:gd name="connsiteX10" fmla="*/ 4302389 w 5040563"/>
              <a:gd name="connsiteY10" fmla="*/ 4302396 h 5040569"/>
              <a:gd name="connsiteX11" fmla="*/ 2520281 w 5040563"/>
              <a:gd name="connsiteY11" fmla="*/ 5040568 h 5040569"/>
              <a:gd name="connsiteX12" fmla="*/ 738174 w 5040563"/>
              <a:gd name="connsiteY12" fmla="*/ 4302394 h 5040569"/>
              <a:gd name="connsiteX13" fmla="*/ 3 w 5040563"/>
              <a:gd name="connsiteY13" fmla="*/ 2520286 h 5040569"/>
              <a:gd name="connsiteX14" fmla="*/ 0 w 5040563"/>
              <a:gd name="connsiteY14" fmla="*/ 2520280 h 5040569"/>
              <a:gd name="connsiteX15" fmla="*/ 1657084 w 5040563"/>
              <a:gd name="connsiteY15" fmla="*/ 2520280 h 5040569"/>
              <a:gd name="connsiteX16" fmla="*/ 2520279 w 5040563"/>
              <a:gd name="connsiteY16" fmla="*/ 3383477 h 5040569"/>
              <a:gd name="connsiteX17" fmla="*/ 3383476 w 5040563"/>
              <a:gd name="connsiteY17" fmla="*/ 2520282 h 5040569"/>
              <a:gd name="connsiteX18" fmla="*/ 2520280 w 5040563"/>
              <a:gd name="connsiteY18" fmla="*/ 1657086 h 5040569"/>
              <a:gd name="connsiteX19" fmla="*/ 1657083 w 5040563"/>
              <a:gd name="connsiteY19" fmla="*/ 2520281 h 5040569"/>
              <a:gd name="connsiteX20" fmla="*/ 1657084 w 5040563"/>
              <a:gd name="connsiteY20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3024336 w 5040563"/>
              <a:gd name="connsiteY7" fmla="*/ 72007 h 5040569"/>
              <a:gd name="connsiteX8" fmla="*/ 4302392 w 5040563"/>
              <a:gd name="connsiteY8" fmla="*/ 738179 h 5040569"/>
              <a:gd name="connsiteX9" fmla="*/ 5040562 w 5040563"/>
              <a:gd name="connsiteY9" fmla="*/ 2520288 h 5040569"/>
              <a:gd name="connsiteX10" fmla="*/ 4302389 w 5040563"/>
              <a:gd name="connsiteY10" fmla="*/ 4302396 h 5040569"/>
              <a:gd name="connsiteX11" fmla="*/ 2520281 w 5040563"/>
              <a:gd name="connsiteY11" fmla="*/ 5040568 h 5040569"/>
              <a:gd name="connsiteX12" fmla="*/ 738174 w 5040563"/>
              <a:gd name="connsiteY12" fmla="*/ 4302394 h 5040569"/>
              <a:gd name="connsiteX13" fmla="*/ 3 w 5040563"/>
              <a:gd name="connsiteY13" fmla="*/ 2520286 h 5040569"/>
              <a:gd name="connsiteX14" fmla="*/ 0 w 5040563"/>
              <a:gd name="connsiteY14" fmla="*/ 2520280 h 5040569"/>
              <a:gd name="connsiteX15" fmla="*/ 1657084 w 5040563"/>
              <a:gd name="connsiteY15" fmla="*/ 2520280 h 5040569"/>
              <a:gd name="connsiteX16" fmla="*/ 2520279 w 5040563"/>
              <a:gd name="connsiteY16" fmla="*/ 3383477 h 5040569"/>
              <a:gd name="connsiteX17" fmla="*/ 3383476 w 5040563"/>
              <a:gd name="connsiteY17" fmla="*/ 2520282 h 5040569"/>
              <a:gd name="connsiteX18" fmla="*/ 2520280 w 5040563"/>
              <a:gd name="connsiteY18" fmla="*/ 1657086 h 5040569"/>
              <a:gd name="connsiteX19" fmla="*/ 1657083 w 5040563"/>
              <a:gd name="connsiteY19" fmla="*/ 2520281 h 5040569"/>
              <a:gd name="connsiteX20" fmla="*/ 1657084 w 5040563"/>
              <a:gd name="connsiteY20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3024336 w 5040563"/>
              <a:gd name="connsiteY7" fmla="*/ 72007 h 5040569"/>
              <a:gd name="connsiteX8" fmla="*/ 4302392 w 5040563"/>
              <a:gd name="connsiteY8" fmla="*/ 738179 h 5040569"/>
              <a:gd name="connsiteX9" fmla="*/ 5040562 w 5040563"/>
              <a:gd name="connsiteY9" fmla="*/ 2520288 h 5040569"/>
              <a:gd name="connsiteX10" fmla="*/ 4302389 w 5040563"/>
              <a:gd name="connsiteY10" fmla="*/ 4302396 h 5040569"/>
              <a:gd name="connsiteX11" fmla="*/ 2520281 w 5040563"/>
              <a:gd name="connsiteY11" fmla="*/ 5040568 h 5040569"/>
              <a:gd name="connsiteX12" fmla="*/ 738174 w 5040563"/>
              <a:gd name="connsiteY12" fmla="*/ 4302394 h 5040569"/>
              <a:gd name="connsiteX13" fmla="*/ 3 w 5040563"/>
              <a:gd name="connsiteY13" fmla="*/ 2520286 h 5040569"/>
              <a:gd name="connsiteX14" fmla="*/ 0 w 5040563"/>
              <a:gd name="connsiteY14" fmla="*/ 2520280 h 5040569"/>
              <a:gd name="connsiteX15" fmla="*/ 1657084 w 5040563"/>
              <a:gd name="connsiteY15" fmla="*/ 2520280 h 5040569"/>
              <a:gd name="connsiteX16" fmla="*/ 2520279 w 5040563"/>
              <a:gd name="connsiteY16" fmla="*/ 3383477 h 5040569"/>
              <a:gd name="connsiteX17" fmla="*/ 3383476 w 5040563"/>
              <a:gd name="connsiteY17" fmla="*/ 2520282 h 5040569"/>
              <a:gd name="connsiteX18" fmla="*/ 2520280 w 5040563"/>
              <a:gd name="connsiteY18" fmla="*/ 1657086 h 5040569"/>
              <a:gd name="connsiteX19" fmla="*/ 1657083 w 5040563"/>
              <a:gd name="connsiteY19" fmla="*/ 2520281 h 5040569"/>
              <a:gd name="connsiteX20" fmla="*/ 1657084 w 5040563"/>
              <a:gd name="connsiteY20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808312 w 5040563"/>
              <a:gd name="connsiteY6" fmla="*/ 504055 h 5040569"/>
              <a:gd name="connsiteX7" fmla="*/ 2952328 w 5040563"/>
              <a:gd name="connsiteY7" fmla="*/ 288031 h 5040569"/>
              <a:gd name="connsiteX8" fmla="*/ 3024336 w 5040563"/>
              <a:gd name="connsiteY8" fmla="*/ 72007 h 5040569"/>
              <a:gd name="connsiteX9" fmla="*/ 4302392 w 5040563"/>
              <a:gd name="connsiteY9" fmla="*/ 738179 h 5040569"/>
              <a:gd name="connsiteX10" fmla="*/ 5040562 w 5040563"/>
              <a:gd name="connsiteY10" fmla="*/ 2520288 h 5040569"/>
              <a:gd name="connsiteX11" fmla="*/ 4302389 w 5040563"/>
              <a:gd name="connsiteY11" fmla="*/ 4302396 h 5040569"/>
              <a:gd name="connsiteX12" fmla="*/ 2520281 w 5040563"/>
              <a:gd name="connsiteY12" fmla="*/ 5040568 h 5040569"/>
              <a:gd name="connsiteX13" fmla="*/ 738174 w 5040563"/>
              <a:gd name="connsiteY13" fmla="*/ 4302394 h 5040569"/>
              <a:gd name="connsiteX14" fmla="*/ 3 w 5040563"/>
              <a:gd name="connsiteY14" fmla="*/ 2520286 h 5040569"/>
              <a:gd name="connsiteX15" fmla="*/ 0 w 5040563"/>
              <a:gd name="connsiteY15" fmla="*/ 2520280 h 5040569"/>
              <a:gd name="connsiteX16" fmla="*/ 1657084 w 5040563"/>
              <a:gd name="connsiteY16" fmla="*/ 2520280 h 5040569"/>
              <a:gd name="connsiteX17" fmla="*/ 2520279 w 5040563"/>
              <a:gd name="connsiteY17" fmla="*/ 3383477 h 5040569"/>
              <a:gd name="connsiteX18" fmla="*/ 3383476 w 5040563"/>
              <a:gd name="connsiteY18" fmla="*/ 2520282 h 5040569"/>
              <a:gd name="connsiteX19" fmla="*/ 2520280 w 5040563"/>
              <a:gd name="connsiteY19" fmla="*/ 1657086 h 5040569"/>
              <a:gd name="connsiteX20" fmla="*/ 1657083 w 5040563"/>
              <a:gd name="connsiteY20" fmla="*/ 2520281 h 5040569"/>
              <a:gd name="connsiteX21" fmla="*/ 1657084 w 5040563"/>
              <a:gd name="connsiteY21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304256 w 5040563"/>
              <a:gd name="connsiteY4" fmla="*/ 432047 h 5040569"/>
              <a:gd name="connsiteX5" fmla="*/ 2448272 w 5040563"/>
              <a:gd name="connsiteY5" fmla="*/ 576063 h 5040569"/>
              <a:gd name="connsiteX6" fmla="*/ 2664296 w 5040563"/>
              <a:gd name="connsiteY6" fmla="*/ 576063 h 5040569"/>
              <a:gd name="connsiteX7" fmla="*/ 2808312 w 5040563"/>
              <a:gd name="connsiteY7" fmla="*/ 504055 h 5040569"/>
              <a:gd name="connsiteX8" fmla="*/ 2952328 w 5040563"/>
              <a:gd name="connsiteY8" fmla="*/ 288031 h 5040569"/>
              <a:gd name="connsiteX9" fmla="*/ 3024336 w 5040563"/>
              <a:gd name="connsiteY9" fmla="*/ 72007 h 5040569"/>
              <a:gd name="connsiteX10" fmla="*/ 4302392 w 5040563"/>
              <a:gd name="connsiteY10" fmla="*/ 738179 h 5040569"/>
              <a:gd name="connsiteX11" fmla="*/ 5040562 w 5040563"/>
              <a:gd name="connsiteY11" fmla="*/ 2520288 h 5040569"/>
              <a:gd name="connsiteX12" fmla="*/ 4302389 w 5040563"/>
              <a:gd name="connsiteY12" fmla="*/ 4302396 h 5040569"/>
              <a:gd name="connsiteX13" fmla="*/ 2520281 w 5040563"/>
              <a:gd name="connsiteY13" fmla="*/ 5040568 h 5040569"/>
              <a:gd name="connsiteX14" fmla="*/ 738174 w 5040563"/>
              <a:gd name="connsiteY14" fmla="*/ 4302394 h 5040569"/>
              <a:gd name="connsiteX15" fmla="*/ 3 w 5040563"/>
              <a:gd name="connsiteY15" fmla="*/ 2520286 h 5040569"/>
              <a:gd name="connsiteX16" fmla="*/ 0 w 5040563"/>
              <a:gd name="connsiteY16" fmla="*/ 2520280 h 5040569"/>
              <a:gd name="connsiteX17" fmla="*/ 1657084 w 5040563"/>
              <a:gd name="connsiteY17" fmla="*/ 2520280 h 5040569"/>
              <a:gd name="connsiteX18" fmla="*/ 2520279 w 5040563"/>
              <a:gd name="connsiteY18" fmla="*/ 3383477 h 5040569"/>
              <a:gd name="connsiteX19" fmla="*/ 3383476 w 5040563"/>
              <a:gd name="connsiteY19" fmla="*/ 2520282 h 5040569"/>
              <a:gd name="connsiteX20" fmla="*/ 2520280 w 5040563"/>
              <a:gd name="connsiteY20" fmla="*/ 1657086 h 5040569"/>
              <a:gd name="connsiteX21" fmla="*/ 1657083 w 5040563"/>
              <a:gd name="connsiteY21" fmla="*/ 2520281 h 5040569"/>
              <a:gd name="connsiteX22" fmla="*/ 1657084 w 5040563"/>
              <a:gd name="connsiteY22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232248 w 5040563"/>
              <a:gd name="connsiteY4" fmla="*/ 432047 h 5040569"/>
              <a:gd name="connsiteX5" fmla="*/ 2448272 w 5040563"/>
              <a:gd name="connsiteY5" fmla="*/ 576063 h 5040569"/>
              <a:gd name="connsiteX6" fmla="*/ 2664296 w 5040563"/>
              <a:gd name="connsiteY6" fmla="*/ 576063 h 5040569"/>
              <a:gd name="connsiteX7" fmla="*/ 2808312 w 5040563"/>
              <a:gd name="connsiteY7" fmla="*/ 504055 h 5040569"/>
              <a:gd name="connsiteX8" fmla="*/ 2952328 w 5040563"/>
              <a:gd name="connsiteY8" fmla="*/ 288031 h 5040569"/>
              <a:gd name="connsiteX9" fmla="*/ 3024336 w 5040563"/>
              <a:gd name="connsiteY9" fmla="*/ 72007 h 5040569"/>
              <a:gd name="connsiteX10" fmla="*/ 4302392 w 5040563"/>
              <a:gd name="connsiteY10" fmla="*/ 738179 h 5040569"/>
              <a:gd name="connsiteX11" fmla="*/ 5040562 w 5040563"/>
              <a:gd name="connsiteY11" fmla="*/ 2520288 h 5040569"/>
              <a:gd name="connsiteX12" fmla="*/ 4302389 w 5040563"/>
              <a:gd name="connsiteY12" fmla="*/ 4302396 h 5040569"/>
              <a:gd name="connsiteX13" fmla="*/ 2520281 w 5040563"/>
              <a:gd name="connsiteY13" fmla="*/ 5040568 h 5040569"/>
              <a:gd name="connsiteX14" fmla="*/ 738174 w 5040563"/>
              <a:gd name="connsiteY14" fmla="*/ 4302394 h 5040569"/>
              <a:gd name="connsiteX15" fmla="*/ 3 w 5040563"/>
              <a:gd name="connsiteY15" fmla="*/ 2520286 h 5040569"/>
              <a:gd name="connsiteX16" fmla="*/ 0 w 5040563"/>
              <a:gd name="connsiteY16" fmla="*/ 2520280 h 5040569"/>
              <a:gd name="connsiteX17" fmla="*/ 1657084 w 5040563"/>
              <a:gd name="connsiteY17" fmla="*/ 2520280 h 5040569"/>
              <a:gd name="connsiteX18" fmla="*/ 2520279 w 5040563"/>
              <a:gd name="connsiteY18" fmla="*/ 3383477 h 5040569"/>
              <a:gd name="connsiteX19" fmla="*/ 3383476 w 5040563"/>
              <a:gd name="connsiteY19" fmla="*/ 2520282 h 5040569"/>
              <a:gd name="connsiteX20" fmla="*/ 2520280 w 5040563"/>
              <a:gd name="connsiteY20" fmla="*/ 1657086 h 5040569"/>
              <a:gd name="connsiteX21" fmla="*/ 1657083 w 5040563"/>
              <a:gd name="connsiteY21" fmla="*/ 2520281 h 5040569"/>
              <a:gd name="connsiteX22" fmla="*/ 1657084 w 5040563"/>
              <a:gd name="connsiteY22" fmla="*/ 2520280 h 5040569"/>
              <a:gd name="connsiteX0" fmla="*/ 0 w 5040563"/>
              <a:gd name="connsiteY0" fmla="*/ 2520280 h 5040569"/>
              <a:gd name="connsiteX1" fmla="*/ 738176 w 5040563"/>
              <a:gd name="connsiteY1" fmla="*/ 738173 h 5040569"/>
              <a:gd name="connsiteX2" fmla="*/ 2016224 w 5040563"/>
              <a:gd name="connsiteY2" fmla="*/ 0 h 5040569"/>
              <a:gd name="connsiteX3" fmla="*/ 2160240 w 5040563"/>
              <a:gd name="connsiteY3" fmla="*/ 216023 h 5040569"/>
              <a:gd name="connsiteX4" fmla="*/ 2232248 w 5040563"/>
              <a:gd name="connsiteY4" fmla="*/ 432047 h 5040569"/>
              <a:gd name="connsiteX5" fmla="*/ 2304256 w 5040563"/>
              <a:gd name="connsiteY5" fmla="*/ 504055 h 5040569"/>
              <a:gd name="connsiteX6" fmla="*/ 2448272 w 5040563"/>
              <a:gd name="connsiteY6" fmla="*/ 576063 h 5040569"/>
              <a:gd name="connsiteX7" fmla="*/ 2664296 w 5040563"/>
              <a:gd name="connsiteY7" fmla="*/ 576063 h 5040569"/>
              <a:gd name="connsiteX8" fmla="*/ 2808312 w 5040563"/>
              <a:gd name="connsiteY8" fmla="*/ 504055 h 5040569"/>
              <a:gd name="connsiteX9" fmla="*/ 2952328 w 5040563"/>
              <a:gd name="connsiteY9" fmla="*/ 288031 h 5040569"/>
              <a:gd name="connsiteX10" fmla="*/ 3024336 w 5040563"/>
              <a:gd name="connsiteY10" fmla="*/ 72007 h 5040569"/>
              <a:gd name="connsiteX11" fmla="*/ 4302392 w 5040563"/>
              <a:gd name="connsiteY11" fmla="*/ 738179 h 5040569"/>
              <a:gd name="connsiteX12" fmla="*/ 5040562 w 5040563"/>
              <a:gd name="connsiteY12" fmla="*/ 2520288 h 5040569"/>
              <a:gd name="connsiteX13" fmla="*/ 4302389 w 5040563"/>
              <a:gd name="connsiteY13" fmla="*/ 4302396 h 5040569"/>
              <a:gd name="connsiteX14" fmla="*/ 2520281 w 5040563"/>
              <a:gd name="connsiteY14" fmla="*/ 5040568 h 5040569"/>
              <a:gd name="connsiteX15" fmla="*/ 738174 w 5040563"/>
              <a:gd name="connsiteY15" fmla="*/ 4302394 h 5040569"/>
              <a:gd name="connsiteX16" fmla="*/ 3 w 5040563"/>
              <a:gd name="connsiteY16" fmla="*/ 2520286 h 5040569"/>
              <a:gd name="connsiteX17" fmla="*/ 0 w 5040563"/>
              <a:gd name="connsiteY17" fmla="*/ 2520280 h 5040569"/>
              <a:gd name="connsiteX18" fmla="*/ 1657084 w 5040563"/>
              <a:gd name="connsiteY18" fmla="*/ 2520280 h 5040569"/>
              <a:gd name="connsiteX19" fmla="*/ 2520279 w 5040563"/>
              <a:gd name="connsiteY19" fmla="*/ 3383477 h 5040569"/>
              <a:gd name="connsiteX20" fmla="*/ 3383476 w 5040563"/>
              <a:gd name="connsiteY20" fmla="*/ 2520282 h 5040569"/>
              <a:gd name="connsiteX21" fmla="*/ 2520280 w 5040563"/>
              <a:gd name="connsiteY21" fmla="*/ 1657086 h 5040569"/>
              <a:gd name="connsiteX22" fmla="*/ 1657083 w 5040563"/>
              <a:gd name="connsiteY22" fmla="*/ 2520281 h 5040569"/>
              <a:gd name="connsiteX23" fmla="*/ 1657084 w 5040563"/>
              <a:gd name="connsiteY23" fmla="*/ 2520280 h 5040569"/>
              <a:gd name="connsiteX0" fmla="*/ 0 w 5040563"/>
              <a:gd name="connsiteY0" fmla="*/ 2520281 h 5040570"/>
              <a:gd name="connsiteX1" fmla="*/ 738176 w 5040563"/>
              <a:gd name="connsiteY1" fmla="*/ 738174 h 5040570"/>
              <a:gd name="connsiteX2" fmla="*/ 2016224 w 5040563"/>
              <a:gd name="connsiteY2" fmla="*/ 0 h 5040570"/>
              <a:gd name="connsiteX3" fmla="*/ 2160240 w 5040563"/>
              <a:gd name="connsiteY3" fmla="*/ 216024 h 5040570"/>
              <a:gd name="connsiteX4" fmla="*/ 2232248 w 5040563"/>
              <a:gd name="connsiteY4" fmla="*/ 432048 h 5040570"/>
              <a:gd name="connsiteX5" fmla="*/ 2304256 w 5040563"/>
              <a:gd name="connsiteY5" fmla="*/ 504056 h 5040570"/>
              <a:gd name="connsiteX6" fmla="*/ 2448272 w 5040563"/>
              <a:gd name="connsiteY6" fmla="*/ 576064 h 5040570"/>
              <a:gd name="connsiteX7" fmla="*/ 2664296 w 5040563"/>
              <a:gd name="connsiteY7" fmla="*/ 576064 h 5040570"/>
              <a:gd name="connsiteX8" fmla="*/ 2808312 w 5040563"/>
              <a:gd name="connsiteY8" fmla="*/ 504056 h 5040570"/>
              <a:gd name="connsiteX9" fmla="*/ 2952328 w 5040563"/>
              <a:gd name="connsiteY9" fmla="*/ 288032 h 5040570"/>
              <a:gd name="connsiteX10" fmla="*/ 3024336 w 5040563"/>
              <a:gd name="connsiteY10" fmla="*/ 72008 h 5040570"/>
              <a:gd name="connsiteX11" fmla="*/ 4302392 w 5040563"/>
              <a:gd name="connsiteY11" fmla="*/ 738180 h 5040570"/>
              <a:gd name="connsiteX12" fmla="*/ 5040562 w 5040563"/>
              <a:gd name="connsiteY12" fmla="*/ 2520289 h 5040570"/>
              <a:gd name="connsiteX13" fmla="*/ 4302389 w 5040563"/>
              <a:gd name="connsiteY13" fmla="*/ 4302397 h 5040570"/>
              <a:gd name="connsiteX14" fmla="*/ 2520281 w 5040563"/>
              <a:gd name="connsiteY14" fmla="*/ 5040569 h 5040570"/>
              <a:gd name="connsiteX15" fmla="*/ 738174 w 5040563"/>
              <a:gd name="connsiteY15" fmla="*/ 4302395 h 5040570"/>
              <a:gd name="connsiteX16" fmla="*/ 3 w 5040563"/>
              <a:gd name="connsiteY16" fmla="*/ 2520287 h 5040570"/>
              <a:gd name="connsiteX17" fmla="*/ 0 w 5040563"/>
              <a:gd name="connsiteY17" fmla="*/ 2520281 h 5040570"/>
              <a:gd name="connsiteX18" fmla="*/ 1657084 w 5040563"/>
              <a:gd name="connsiteY18" fmla="*/ 2520281 h 5040570"/>
              <a:gd name="connsiteX19" fmla="*/ 2520279 w 5040563"/>
              <a:gd name="connsiteY19" fmla="*/ 3383478 h 5040570"/>
              <a:gd name="connsiteX20" fmla="*/ 3383476 w 5040563"/>
              <a:gd name="connsiteY20" fmla="*/ 2520283 h 5040570"/>
              <a:gd name="connsiteX21" fmla="*/ 2520280 w 5040563"/>
              <a:gd name="connsiteY21" fmla="*/ 1657087 h 5040570"/>
              <a:gd name="connsiteX22" fmla="*/ 1657083 w 5040563"/>
              <a:gd name="connsiteY22" fmla="*/ 2520282 h 5040570"/>
              <a:gd name="connsiteX23" fmla="*/ 1657084 w 5040563"/>
              <a:gd name="connsiteY23" fmla="*/ 2520281 h 5040570"/>
              <a:gd name="connsiteX0" fmla="*/ 0 w 5040563"/>
              <a:gd name="connsiteY0" fmla="*/ 2520281 h 5040570"/>
              <a:gd name="connsiteX1" fmla="*/ 738176 w 5040563"/>
              <a:gd name="connsiteY1" fmla="*/ 738174 h 5040570"/>
              <a:gd name="connsiteX2" fmla="*/ 2016224 w 5040563"/>
              <a:gd name="connsiteY2" fmla="*/ 0 h 5040570"/>
              <a:gd name="connsiteX3" fmla="*/ 2088232 w 5040563"/>
              <a:gd name="connsiteY3" fmla="*/ 216024 h 5040570"/>
              <a:gd name="connsiteX4" fmla="*/ 2232248 w 5040563"/>
              <a:gd name="connsiteY4" fmla="*/ 432048 h 5040570"/>
              <a:gd name="connsiteX5" fmla="*/ 2304256 w 5040563"/>
              <a:gd name="connsiteY5" fmla="*/ 504056 h 5040570"/>
              <a:gd name="connsiteX6" fmla="*/ 2448272 w 5040563"/>
              <a:gd name="connsiteY6" fmla="*/ 576064 h 5040570"/>
              <a:gd name="connsiteX7" fmla="*/ 2664296 w 5040563"/>
              <a:gd name="connsiteY7" fmla="*/ 576064 h 5040570"/>
              <a:gd name="connsiteX8" fmla="*/ 2808312 w 5040563"/>
              <a:gd name="connsiteY8" fmla="*/ 504056 h 5040570"/>
              <a:gd name="connsiteX9" fmla="*/ 2952328 w 5040563"/>
              <a:gd name="connsiteY9" fmla="*/ 288032 h 5040570"/>
              <a:gd name="connsiteX10" fmla="*/ 3024336 w 5040563"/>
              <a:gd name="connsiteY10" fmla="*/ 72008 h 5040570"/>
              <a:gd name="connsiteX11" fmla="*/ 4302392 w 5040563"/>
              <a:gd name="connsiteY11" fmla="*/ 738180 h 5040570"/>
              <a:gd name="connsiteX12" fmla="*/ 5040562 w 5040563"/>
              <a:gd name="connsiteY12" fmla="*/ 2520289 h 5040570"/>
              <a:gd name="connsiteX13" fmla="*/ 4302389 w 5040563"/>
              <a:gd name="connsiteY13" fmla="*/ 4302397 h 5040570"/>
              <a:gd name="connsiteX14" fmla="*/ 2520281 w 5040563"/>
              <a:gd name="connsiteY14" fmla="*/ 5040569 h 5040570"/>
              <a:gd name="connsiteX15" fmla="*/ 738174 w 5040563"/>
              <a:gd name="connsiteY15" fmla="*/ 4302395 h 5040570"/>
              <a:gd name="connsiteX16" fmla="*/ 3 w 5040563"/>
              <a:gd name="connsiteY16" fmla="*/ 2520287 h 5040570"/>
              <a:gd name="connsiteX17" fmla="*/ 0 w 5040563"/>
              <a:gd name="connsiteY17" fmla="*/ 2520281 h 5040570"/>
              <a:gd name="connsiteX18" fmla="*/ 1657084 w 5040563"/>
              <a:gd name="connsiteY18" fmla="*/ 2520281 h 5040570"/>
              <a:gd name="connsiteX19" fmla="*/ 2520279 w 5040563"/>
              <a:gd name="connsiteY19" fmla="*/ 3383478 h 5040570"/>
              <a:gd name="connsiteX20" fmla="*/ 3383476 w 5040563"/>
              <a:gd name="connsiteY20" fmla="*/ 2520283 h 5040570"/>
              <a:gd name="connsiteX21" fmla="*/ 2520280 w 5040563"/>
              <a:gd name="connsiteY21" fmla="*/ 1657087 h 5040570"/>
              <a:gd name="connsiteX22" fmla="*/ 1657083 w 5040563"/>
              <a:gd name="connsiteY22" fmla="*/ 2520282 h 5040570"/>
              <a:gd name="connsiteX23" fmla="*/ 1657084 w 5040563"/>
              <a:gd name="connsiteY23" fmla="*/ 2520281 h 5040570"/>
              <a:gd name="connsiteX0" fmla="*/ 174304 w 5214867"/>
              <a:gd name="connsiteY0" fmla="*/ 2520281 h 5040570"/>
              <a:gd name="connsiteX1" fmla="*/ 699841 w 5214867"/>
              <a:gd name="connsiteY1" fmla="*/ 1115243 h 5040570"/>
              <a:gd name="connsiteX2" fmla="*/ 912480 w 5214867"/>
              <a:gd name="connsiteY2" fmla="*/ 738174 h 5040570"/>
              <a:gd name="connsiteX3" fmla="*/ 2190528 w 5214867"/>
              <a:gd name="connsiteY3" fmla="*/ 0 h 5040570"/>
              <a:gd name="connsiteX4" fmla="*/ 2262536 w 5214867"/>
              <a:gd name="connsiteY4" fmla="*/ 216024 h 5040570"/>
              <a:gd name="connsiteX5" fmla="*/ 2406552 w 5214867"/>
              <a:gd name="connsiteY5" fmla="*/ 432048 h 5040570"/>
              <a:gd name="connsiteX6" fmla="*/ 2478560 w 5214867"/>
              <a:gd name="connsiteY6" fmla="*/ 504056 h 5040570"/>
              <a:gd name="connsiteX7" fmla="*/ 2622576 w 5214867"/>
              <a:gd name="connsiteY7" fmla="*/ 576064 h 5040570"/>
              <a:gd name="connsiteX8" fmla="*/ 2838600 w 5214867"/>
              <a:gd name="connsiteY8" fmla="*/ 576064 h 5040570"/>
              <a:gd name="connsiteX9" fmla="*/ 2982616 w 5214867"/>
              <a:gd name="connsiteY9" fmla="*/ 504056 h 5040570"/>
              <a:gd name="connsiteX10" fmla="*/ 3126632 w 5214867"/>
              <a:gd name="connsiteY10" fmla="*/ 288032 h 5040570"/>
              <a:gd name="connsiteX11" fmla="*/ 3198640 w 5214867"/>
              <a:gd name="connsiteY11" fmla="*/ 72008 h 5040570"/>
              <a:gd name="connsiteX12" fmla="*/ 4476696 w 5214867"/>
              <a:gd name="connsiteY12" fmla="*/ 738180 h 5040570"/>
              <a:gd name="connsiteX13" fmla="*/ 5214866 w 5214867"/>
              <a:gd name="connsiteY13" fmla="*/ 2520289 h 5040570"/>
              <a:gd name="connsiteX14" fmla="*/ 4476693 w 5214867"/>
              <a:gd name="connsiteY14" fmla="*/ 4302397 h 5040570"/>
              <a:gd name="connsiteX15" fmla="*/ 2694585 w 5214867"/>
              <a:gd name="connsiteY15" fmla="*/ 5040569 h 5040570"/>
              <a:gd name="connsiteX16" fmla="*/ 912478 w 5214867"/>
              <a:gd name="connsiteY16" fmla="*/ 4302395 h 5040570"/>
              <a:gd name="connsiteX17" fmla="*/ 174307 w 5214867"/>
              <a:gd name="connsiteY17" fmla="*/ 2520287 h 5040570"/>
              <a:gd name="connsiteX18" fmla="*/ 174304 w 5214867"/>
              <a:gd name="connsiteY18" fmla="*/ 2520281 h 5040570"/>
              <a:gd name="connsiteX19" fmla="*/ 1831388 w 5214867"/>
              <a:gd name="connsiteY19" fmla="*/ 2520281 h 5040570"/>
              <a:gd name="connsiteX20" fmla="*/ 2694583 w 5214867"/>
              <a:gd name="connsiteY20" fmla="*/ 3383478 h 5040570"/>
              <a:gd name="connsiteX21" fmla="*/ 3557780 w 5214867"/>
              <a:gd name="connsiteY21" fmla="*/ 2520283 h 5040570"/>
              <a:gd name="connsiteX22" fmla="*/ 2694584 w 5214867"/>
              <a:gd name="connsiteY22" fmla="*/ 1657087 h 5040570"/>
              <a:gd name="connsiteX23" fmla="*/ 1831387 w 5214867"/>
              <a:gd name="connsiteY23" fmla="*/ 2520282 h 5040570"/>
              <a:gd name="connsiteX24" fmla="*/ 1831388 w 5214867"/>
              <a:gd name="connsiteY24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943436 w 5245823"/>
              <a:gd name="connsiteY3" fmla="*/ 738174 h 5040570"/>
              <a:gd name="connsiteX4" fmla="*/ 2221484 w 5245823"/>
              <a:gd name="connsiteY4" fmla="*/ 0 h 5040570"/>
              <a:gd name="connsiteX5" fmla="*/ 2293492 w 5245823"/>
              <a:gd name="connsiteY5" fmla="*/ 216024 h 5040570"/>
              <a:gd name="connsiteX6" fmla="*/ 2437508 w 5245823"/>
              <a:gd name="connsiteY6" fmla="*/ 432048 h 5040570"/>
              <a:gd name="connsiteX7" fmla="*/ 2509516 w 5245823"/>
              <a:gd name="connsiteY7" fmla="*/ 504056 h 5040570"/>
              <a:gd name="connsiteX8" fmla="*/ 2653532 w 5245823"/>
              <a:gd name="connsiteY8" fmla="*/ 576064 h 5040570"/>
              <a:gd name="connsiteX9" fmla="*/ 2869556 w 5245823"/>
              <a:gd name="connsiteY9" fmla="*/ 576064 h 5040570"/>
              <a:gd name="connsiteX10" fmla="*/ 3013572 w 5245823"/>
              <a:gd name="connsiteY10" fmla="*/ 504056 h 5040570"/>
              <a:gd name="connsiteX11" fmla="*/ 3157588 w 5245823"/>
              <a:gd name="connsiteY11" fmla="*/ 288032 h 5040570"/>
              <a:gd name="connsiteX12" fmla="*/ 3229596 w 5245823"/>
              <a:gd name="connsiteY12" fmla="*/ 72008 h 5040570"/>
              <a:gd name="connsiteX13" fmla="*/ 4507652 w 5245823"/>
              <a:gd name="connsiteY13" fmla="*/ 738180 h 5040570"/>
              <a:gd name="connsiteX14" fmla="*/ 5245822 w 5245823"/>
              <a:gd name="connsiteY14" fmla="*/ 2520289 h 5040570"/>
              <a:gd name="connsiteX15" fmla="*/ 4507649 w 5245823"/>
              <a:gd name="connsiteY15" fmla="*/ 4302397 h 5040570"/>
              <a:gd name="connsiteX16" fmla="*/ 2725541 w 5245823"/>
              <a:gd name="connsiteY16" fmla="*/ 5040569 h 5040570"/>
              <a:gd name="connsiteX17" fmla="*/ 943434 w 5245823"/>
              <a:gd name="connsiteY17" fmla="*/ 4302395 h 5040570"/>
              <a:gd name="connsiteX18" fmla="*/ 205263 w 5245823"/>
              <a:gd name="connsiteY18" fmla="*/ 2520287 h 5040570"/>
              <a:gd name="connsiteX19" fmla="*/ 205260 w 5245823"/>
              <a:gd name="connsiteY19" fmla="*/ 2520281 h 5040570"/>
              <a:gd name="connsiteX20" fmla="*/ 1862344 w 5245823"/>
              <a:gd name="connsiteY20" fmla="*/ 2520281 h 5040570"/>
              <a:gd name="connsiteX21" fmla="*/ 2725539 w 5245823"/>
              <a:gd name="connsiteY21" fmla="*/ 3383478 h 5040570"/>
              <a:gd name="connsiteX22" fmla="*/ 3588736 w 5245823"/>
              <a:gd name="connsiteY22" fmla="*/ 2520283 h 5040570"/>
              <a:gd name="connsiteX23" fmla="*/ 2725540 w 5245823"/>
              <a:gd name="connsiteY23" fmla="*/ 1657087 h 5040570"/>
              <a:gd name="connsiteX24" fmla="*/ 1862343 w 5245823"/>
              <a:gd name="connsiteY24" fmla="*/ 2520282 h 5040570"/>
              <a:gd name="connsiteX25" fmla="*/ 1862344 w 5245823"/>
              <a:gd name="connsiteY25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943436 w 5245823"/>
              <a:gd name="connsiteY4" fmla="*/ 738174 h 5040570"/>
              <a:gd name="connsiteX5" fmla="*/ 2221484 w 5245823"/>
              <a:gd name="connsiteY5" fmla="*/ 0 h 5040570"/>
              <a:gd name="connsiteX6" fmla="*/ 2293492 w 5245823"/>
              <a:gd name="connsiteY6" fmla="*/ 216024 h 5040570"/>
              <a:gd name="connsiteX7" fmla="*/ 2437508 w 5245823"/>
              <a:gd name="connsiteY7" fmla="*/ 432048 h 5040570"/>
              <a:gd name="connsiteX8" fmla="*/ 2509516 w 5245823"/>
              <a:gd name="connsiteY8" fmla="*/ 504056 h 5040570"/>
              <a:gd name="connsiteX9" fmla="*/ 2653532 w 5245823"/>
              <a:gd name="connsiteY9" fmla="*/ 576064 h 5040570"/>
              <a:gd name="connsiteX10" fmla="*/ 2869556 w 5245823"/>
              <a:gd name="connsiteY10" fmla="*/ 576064 h 5040570"/>
              <a:gd name="connsiteX11" fmla="*/ 3013572 w 5245823"/>
              <a:gd name="connsiteY11" fmla="*/ 504056 h 5040570"/>
              <a:gd name="connsiteX12" fmla="*/ 3157588 w 5245823"/>
              <a:gd name="connsiteY12" fmla="*/ 288032 h 5040570"/>
              <a:gd name="connsiteX13" fmla="*/ 3229596 w 5245823"/>
              <a:gd name="connsiteY13" fmla="*/ 72008 h 5040570"/>
              <a:gd name="connsiteX14" fmla="*/ 4507652 w 5245823"/>
              <a:gd name="connsiteY14" fmla="*/ 738180 h 5040570"/>
              <a:gd name="connsiteX15" fmla="*/ 5245822 w 5245823"/>
              <a:gd name="connsiteY15" fmla="*/ 2520289 h 5040570"/>
              <a:gd name="connsiteX16" fmla="*/ 4507649 w 5245823"/>
              <a:gd name="connsiteY16" fmla="*/ 4302397 h 5040570"/>
              <a:gd name="connsiteX17" fmla="*/ 2725541 w 5245823"/>
              <a:gd name="connsiteY17" fmla="*/ 5040569 h 5040570"/>
              <a:gd name="connsiteX18" fmla="*/ 943434 w 5245823"/>
              <a:gd name="connsiteY18" fmla="*/ 4302395 h 5040570"/>
              <a:gd name="connsiteX19" fmla="*/ 205263 w 5245823"/>
              <a:gd name="connsiteY19" fmla="*/ 2520287 h 5040570"/>
              <a:gd name="connsiteX20" fmla="*/ 205260 w 5245823"/>
              <a:gd name="connsiteY20" fmla="*/ 2520281 h 5040570"/>
              <a:gd name="connsiteX21" fmla="*/ 1862344 w 5245823"/>
              <a:gd name="connsiteY21" fmla="*/ 2520281 h 5040570"/>
              <a:gd name="connsiteX22" fmla="*/ 2725539 w 5245823"/>
              <a:gd name="connsiteY22" fmla="*/ 3383478 h 5040570"/>
              <a:gd name="connsiteX23" fmla="*/ 3588736 w 5245823"/>
              <a:gd name="connsiteY23" fmla="*/ 2520283 h 5040570"/>
              <a:gd name="connsiteX24" fmla="*/ 2725540 w 5245823"/>
              <a:gd name="connsiteY24" fmla="*/ 1657087 h 5040570"/>
              <a:gd name="connsiteX25" fmla="*/ 1862343 w 5245823"/>
              <a:gd name="connsiteY25" fmla="*/ 2520282 h 5040570"/>
              <a:gd name="connsiteX26" fmla="*/ 1862344 w 5245823"/>
              <a:gd name="connsiteY26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943436 w 5245823"/>
              <a:gd name="connsiteY5" fmla="*/ 738174 h 5040570"/>
              <a:gd name="connsiteX6" fmla="*/ 2221484 w 5245823"/>
              <a:gd name="connsiteY6" fmla="*/ 0 h 5040570"/>
              <a:gd name="connsiteX7" fmla="*/ 2293492 w 5245823"/>
              <a:gd name="connsiteY7" fmla="*/ 216024 h 5040570"/>
              <a:gd name="connsiteX8" fmla="*/ 2437508 w 5245823"/>
              <a:gd name="connsiteY8" fmla="*/ 432048 h 5040570"/>
              <a:gd name="connsiteX9" fmla="*/ 2509516 w 5245823"/>
              <a:gd name="connsiteY9" fmla="*/ 504056 h 5040570"/>
              <a:gd name="connsiteX10" fmla="*/ 2653532 w 5245823"/>
              <a:gd name="connsiteY10" fmla="*/ 576064 h 5040570"/>
              <a:gd name="connsiteX11" fmla="*/ 2869556 w 5245823"/>
              <a:gd name="connsiteY11" fmla="*/ 576064 h 5040570"/>
              <a:gd name="connsiteX12" fmla="*/ 3013572 w 5245823"/>
              <a:gd name="connsiteY12" fmla="*/ 504056 h 5040570"/>
              <a:gd name="connsiteX13" fmla="*/ 3157588 w 5245823"/>
              <a:gd name="connsiteY13" fmla="*/ 288032 h 5040570"/>
              <a:gd name="connsiteX14" fmla="*/ 3229596 w 5245823"/>
              <a:gd name="connsiteY14" fmla="*/ 72008 h 5040570"/>
              <a:gd name="connsiteX15" fmla="*/ 4507652 w 5245823"/>
              <a:gd name="connsiteY15" fmla="*/ 738180 h 5040570"/>
              <a:gd name="connsiteX16" fmla="*/ 5245822 w 5245823"/>
              <a:gd name="connsiteY16" fmla="*/ 2520289 h 5040570"/>
              <a:gd name="connsiteX17" fmla="*/ 4507649 w 5245823"/>
              <a:gd name="connsiteY17" fmla="*/ 4302397 h 5040570"/>
              <a:gd name="connsiteX18" fmla="*/ 2725541 w 5245823"/>
              <a:gd name="connsiteY18" fmla="*/ 5040569 h 5040570"/>
              <a:gd name="connsiteX19" fmla="*/ 943434 w 5245823"/>
              <a:gd name="connsiteY19" fmla="*/ 4302395 h 5040570"/>
              <a:gd name="connsiteX20" fmla="*/ 205263 w 5245823"/>
              <a:gd name="connsiteY20" fmla="*/ 2520287 h 5040570"/>
              <a:gd name="connsiteX21" fmla="*/ 205260 w 5245823"/>
              <a:gd name="connsiteY21" fmla="*/ 2520281 h 5040570"/>
              <a:gd name="connsiteX22" fmla="*/ 1862344 w 5245823"/>
              <a:gd name="connsiteY22" fmla="*/ 2520281 h 5040570"/>
              <a:gd name="connsiteX23" fmla="*/ 2725539 w 5245823"/>
              <a:gd name="connsiteY23" fmla="*/ 3383478 h 5040570"/>
              <a:gd name="connsiteX24" fmla="*/ 3588736 w 5245823"/>
              <a:gd name="connsiteY24" fmla="*/ 2520283 h 5040570"/>
              <a:gd name="connsiteX25" fmla="*/ 2725540 w 5245823"/>
              <a:gd name="connsiteY25" fmla="*/ 1657087 h 5040570"/>
              <a:gd name="connsiteX26" fmla="*/ 1862343 w 5245823"/>
              <a:gd name="connsiteY26" fmla="*/ 2520282 h 5040570"/>
              <a:gd name="connsiteX27" fmla="*/ 1862344 w 5245823"/>
              <a:gd name="connsiteY27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2221484 w 5245823"/>
              <a:gd name="connsiteY6" fmla="*/ 0 h 5040570"/>
              <a:gd name="connsiteX7" fmla="*/ 2293492 w 5245823"/>
              <a:gd name="connsiteY7" fmla="*/ 216024 h 5040570"/>
              <a:gd name="connsiteX8" fmla="*/ 2437508 w 5245823"/>
              <a:gd name="connsiteY8" fmla="*/ 432048 h 5040570"/>
              <a:gd name="connsiteX9" fmla="*/ 2509516 w 5245823"/>
              <a:gd name="connsiteY9" fmla="*/ 504056 h 5040570"/>
              <a:gd name="connsiteX10" fmla="*/ 2653532 w 5245823"/>
              <a:gd name="connsiteY10" fmla="*/ 576064 h 5040570"/>
              <a:gd name="connsiteX11" fmla="*/ 2869556 w 5245823"/>
              <a:gd name="connsiteY11" fmla="*/ 576064 h 5040570"/>
              <a:gd name="connsiteX12" fmla="*/ 3013572 w 5245823"/>
              <a:gd name="connsiteY12" fmla="*/ 504056 h 5040570"/>
              <a:gd name="connsiteX13" fmla="*/ 3157588 w 5245823"/>
              <a:gd name="connsiteY13" fmla="*/ 288032 h 5040570"/>
              <a:gd name="connsiteX14" fmla="*/ 3229596 w 5245823"/>
              <a:gd name="connsiteY14" fmla="*/ 72008 h 5040570"/>
              <a:gd name="connsiteX15" fmla="*/ 4507652 w 5245823"/>
              <a:gd name="connsiteY15" fmla="*/ 738180 h 5040570"/>
              <a:gd name="connsiteX16" fmla="*/ 5245822 w 5245823"/>
              <a:gd name="connsiteY16" fmla="*/ 2520289 h 5040570"/>
              <a:gd name="connsiteX17" fmla="*/ 4507649 w 5245823"/>
              <a:gd name="connsiteY17" fmla="*/ 4302397 h 5040570"/>
              <a:gd name="connsiteX18" fmla="*/ 2725541 w 5245823"/>
              <a:gd name="connsiteY18" fmla="*/ 5040569 h 5040570"/>
              <a:gd name="connsiteX19" fmla="*/ 943434 w 5245823"/>
              <a:gd name="connsiteY19" fmla="*/ 4302395 h 5040570"/>
              <a:gd name="connsiteX20" fmla="*/ 205263 w 5245823"/>
              <a:gd name="connsiteY20" fmla="*/ 2520287 h 5040570"/>
              <a:gd name="connsiteX21" fmla="*/ 205260 w 5245823"/>
              <a:gd name="connsiteY21" fmla="*/ 2520281 h 5040570"/>
              <a:gd name="connsiteX22" fmla="*/ 1862344 w 5245823"/>
              <a:gd name="connsiteY22" fmla="*/ 2520281 h 5040570"/>
              <a:gd name="connsiteX23" fmla="*/ 2725539 w 5245823"/>
              <a:gd name="connsiteY23" fmla="*/ 3383478 h 5040570"/>
              <a:gd name="connsiteX24" fmla="*/ 3588736 w 5245823"/>
              <a:gd name="connsiteY24" fmla="*/ 2520283 h 5040570"/>
              <a:gd name="connsiteX25" fmla="*/ 2725540 w 5245823"/>
              <a:gd name="connsiteY25" fmla="*/ 1657087 h 5040570"/>
              <a:gd name="connsiteX26" fmla="*/ 1862343 w 5245823"/>
              <a:gd name="connsiteY26" fmla="*/ 2520282 h 5040570"/>
              <a:gd name="connsiteX27" fmla="*/ 1862344 w 5245823"/>
              <a:gd name="connsiteY27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518990 w 5245823"/>
              <a:gd name="connsiteY6" fmla="*/ 834256 h 5040570"/>
              <a:gd name="connsiteX7" fmla="*/ 2221484 w 5245823"/>
              <a:gd name="connsiteY7" fmla="*/ 0 h 5040570"/>
              <a:gd name="connsiteX8" fmla="*/ 2293492 w 5245823"/>
              <a:gd name="connsiteY8" fmla="*/ 216024 h 5040570"/>
              <a:gd name="connsiteX9" fmla="*/ 2437508 w 5245823"/>
              <a:gd name="connsiteY9" fmla="*/ 432048 h 5040570"/>
              <a:gd name="connsiteX10" fmla="*/ 2509516 w 5245823"/>
              <a:gd name="connsiteY10" fmla="*/ 504056 h 5040570"/>
              <a:gd name="connsiteX11" fmla="*/ 2653532 w 5245823"/>
              <a:gd name="connsiteY11" fmla="*/ 576064 h 5040570"/>
              <a:gd name="connsiteX12" fmla="*/ 2869556 w 5245823"/>
              <a:gd name="connsiteY12" fmla="*/ 576064 h 5040570"/>
              <a:gd name="connsiteX13" fmla="*/ 3013572 w 5245823"/>
              <a:gd name="connsiteY13" fmla="*/ 504056 h 5040570"/>
              <a:gd name="connsiteX14" fmla="*/ 3157588 w 5245823"/>
              <a:gd name="connsiteY14" fmla="*/ 288032 h 5040570"/>
              <a:gd name="connsiteX15" fmla="*/ 3229596 w 5245823"/>
              <a:gd name="connsiteY15" fmla="*/ 72008 h 5040570"/>
              <a:gd name="connsiteX16" fmla="*/ 4507652 w 5245823"/>
              <a:gd name="connsiteY16" fmla="*/ 738180 h 5040570"/>
              <a:gd name="connsiteX17" fmla="*/ 5245822 w 5245823"/>
              <a:gd name="connsiteY17" fmla="*/ 2520289 h 5040570"/>
              <a:gd name="connsiteX18" fmla="*/ 4507649 w 5245823"/>
              <a:gd name="connsiteY18" fmla="*/ 4302397 h 5040570"/>
              <a:gd name="connsiteX19" fmla="*/ 2725541 w 5245823"/>
              <a:gd name="connsiteY19" fmla="*/ 5040569 h 5040570"/>
              <a:gd name="connsiteX20" fmla="*/ 943434 w 5245823"/>
              <a:gd name="connsiteY20" fmla="*/ 4302395 h 5040570"/>
              <a:gd name="connsiteX21" fmla="*/ 205263 w 5245823"/>
              <a:gd name="connsiteY21" fmla="*/ 2520287 h 5040570"/>
              <a:gd name="connsiteX22" fmla="*/ 205260 w 5245823"/>
              <a:gd name="connsiteY22" fmla="*/ 2520281 h 5040570"/>
              <a:gd name="connsiteX23" fmla="*/ 1862344 w 5245823"/>
              <a:gd name="connsiteY23" fmla="*/ 2520281 h 5040570"/>
              <a:gd name="connsiteX24" fmla="*/ 2725539 w 5245823"/>
              <a:gd name="connsiteY24" fmla="*/ 3383478 h 5040570"/>
              <a:gd name="connsiteX25" fmla="*/ 3588736 w 5245823"/>
              <a:gd name="connsiteY25" fmla="*/ 2520283 h 5040570"/>
              <a:gd name="connsiteX26" fmla="*/ 2725540 w 5245823"/>
              <a:gd name="connsiteY26" fmla="*/ 1657087 h 5040570"/>
              <a:gd name="connsiteX27" fmla="*/ 1862343 w 5245823"/>
              <a:gd name="connsiteY27" fmla="*/ 2520282 h 5040570"/>
              <a:gd name="connsiteX28" fmla="*/ 1862344 w 5245823"/>
              <a:gd name="connsiteY28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2221484 w 5245823"/>
              <a:gd name="connsiteY8" fmla="*/ 0 h 5040570"/>
              <a:gd name="connsiteX9" fmla="*/ 2293492 w 5245823"/>
              <a:gd name="connsiteY9" fmla="*/ 216024 h 5040570"/>
              <a:gd name="connsiteX10" fmla="*/ 2437508 w 5245823"/>
              <a:gd name="connsiteY10" fmla="*/ 432048 h 5040570"/>
              <a:gd name="connsiteX11" fmla="*/ 2509516 w 5245823"/>
              <a:gd name="connsiteY11" fmla="*/ 504056 h 5040570"/>
              <a:gd name="connsiteX12" fmla="*/ 2653532 w 5245823"/>
              <a:gd name="connsiteY12" fmla="*/ 576064 h 5040570"/>
              <a:gd name="connsiteX13" fmla="*/ 2869556 w 5245823"/>
              <a:gd name="connsiteY13" fmla="*/ 576064 h 5040570"/>
              <a:gd name="connsiteX14" fmla="*/ 3013572 w 5245823"/>
              <a:gd name="connsiteY14" fmla="*/ 504056 h 5040570"/>
              <a:gd name="connsiteX15" fmla="*/ 3157588 w 5245823"/>
              <a:gd name="connsiteY15" fmla="*/ 288032 h 5040570"/>
              <a:gd name="connsiteX16" fmla="*/ 3229596 w 5245823"/>
              <a:gd name="connsiteY16" fmla="*/ 72008 h 5040570"/>
              <a:gd name="connsiteX17" fmla="*/ 4507652 w 5245823"/>
              <a:gd name="connsiteY17" fmla="*/ 738180 h 5040570"/>
              <a:gd name="connsiteX18" fmla="*/ 5245822 w 5245823"/>
              <a:gd name="connsiteY18" fmla="*/ 2520289 h 5040570"/>
              <a:gd name="connsiteX19" fmla="*/ 4507649 w 5245823"/>
              <a:gd name="connsiteY19" fmla="*/ 4302397 h 5040570"/>
              <a:gd name="connsiteX20" fmla="*/ 2725541 w 5245823"/>
              <a:gd name="connsiteY20" fmla="*/ 5040569 h 5040570"/>
              <a:gd name="connsiteX21" fmla="*/ 943434 w 5245823"/>
              <a:gd name="connsiteY21" fmla="*/ 4302395 h 5040570"/>
              <a:gd name="connsiteX22" fmla="*/ 205263 w 5245823"/>
              <a:gd name="connsiteY22" fmla="*/ 2520287 h 5040570"/>
              <a:gd name="connsiteX23" fmla="*/ 205260 w 5245823"/>
              <a:gd name="connsiteY23" fmla="*/ 2520281 h 5040570"/>
              <a:gd name="connsiteX24" fmla="*/ 1862344 w 5245823"/>
              <a:gd name="connsiteY24" fmla="*/ 2520281 h 5040570"/>
              <a:gd name="connsiteX25" fmla="*/ 2725539 w 5245823"/>
              <a:gd name="connsiteY25" fmla="*/ 3383478 h 5040570"/>
              <a:gd name="connsiteX26" fmla="*/ 3588736 w 5245823"/>
              <a:gd name="connsiteY26" fmla="*/ 2520283 h 5040570"/>
              <a:gd name="connsiteX27" fmla="*/ 2725540 w 5245823"/>
              <a:gd name="connsiteY27" fmla="*/ 1657087 h 5040570"/>
              <a:gd name="connsiteX28" fmla="*/ 1862343 w 5245823"/>
              <a:gd name="connsiteY28" fmla="*/ 2520282 h 5040570"/>
              <a:gd name="connsiteX29" fmla="*/ 1862344 w 5245823"/>
              <a:gd name="connsiteY29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1383259 w 5245823"/>
              <a:gd name="connsiteY8" fmla="*/ 374675 h 5040570"/>
              <a:gd name="connsiteX9" fmla="*/ 2221484 w 5245823"/>
              <a:gd name="connsiteY9" fmla="*/ 0 h 5040570"/>
              <a:gd name="connsiteX10" fmla="*/ 2293492 w 5245823"/>
              <a:gd name="connsiteY10" fmla="*/ 216024 h 5040570"/>
              <a:gd name="connsiteX11" fmla="*/ 2437508 w 5245823"/>
              <a:gd name="connsiteY11" fmla="*/ 432048 h 5040570"/>
              <a:gd name="connsiteX12" fmla="*/ 2509516 w 5245823"/>
              <a:gd name="connsiteY12" fmla="*/ 504056 h 5040570"/>
              <a:gd name="connsiteX13" fmla="*/ 2653532 w 5245823"/>
              <a:gd name="connsiteY13" fmla="*/ 576064 h 5040570"/>
              <a:gd name="connsiteX14" fmla="*/ 2869556 w 5245823"/>
              <a:gd name="connsiteY14" fmla="*/ 576064 h 5040570"/>
              <a:gd name="connsiteX15" fmla="*/ 3013572 w 5245823"/>
              <a:gd name="connsiteY15" fmla="*/ 504056 h 5040570"/>
              <a:gd name="connsiteX16" fmla="*/ 3157588 w 5245823"/>
              <a:gd name="connsiteY16" fmla="*/ 288032 h 5040570"/>
              <a:gd name="connsiteX17" fmla="*/ 3229596 w 5245823"/>
              <a:gd name="connsiteY17" fmla="*/ 72008 h 5040570"/>
              <a:gd name="connsiteX18" fmla="*/ 4507652 w 5245823"/>
              <a:gd name="connsiteY18" fmla="*/ 738180 h 5040570"/>
              <a:gd name="connsiteX19" fmla="*/ 5245822 w 5245823"/>
              <a:gd name="connsiteY19" fmla="*/ 2520289 h 5040570"/>
              <a:gd name="connsiteX20" fmla="*/ 4507649 w 5245823"/>
              <a:gd name="connsiteY20" fmla="*/ 4302397 h 5040570"/>
              <a:gd name="connsiteX21" fmla="*/ 2725541 w 5245823"/>
              <a:gd name="connsiteY21" fmla="*/ 5040569 h 5040570"/>
              <a:gd name="connsiteX22" fmla="*/ 943434 w 5245823"/>
              <a:gd name="connsiteY22" fmla="*/ 4302395 h 5040570"/>
              <a:gd name="connsiteX23" fmla="*/ 205263 w 5245823"/>
              <a:gd name="connsiteY23" fmla="*/ 2520287 h 5040570"/>
              <a:gd name="connsiteX24" fmla="*/ 205260 w 5245823"/>
              <a:gd name="connsiteY24" fmla="*/ 2520281 h 5040570"/>
              <a:gd name="connsiteX25" fmla="*/ 1862344 w 5245823"/>
              <a:gd name="connsiteY25" fmla="*/ 2520281 h 5040570"/>
              <a:gd name="connsiteX26" fmla="*/ 2725539 w 5245823"/>
              <a:gd name="connsiteY26" fmla="*/ 3383478 h 5040570"/>
              <a:gd name="connsiteX27" fmla="*/ 3588736 w 5245823"/>
              <a:gd name="connsiteY27" fmla="*/ 2520283 h 5040570"/>
              <a:gd name="connsiteX28" fmla="*/ 2725540 w 5245823"/>
              <a:gd name="connsiteY28" fmla="*/ 1657087 h 5040570"/>
              <a:gd name="connsiteX29" fmla="*/ 1862343 w 5245823"/>
              <a:gd name="connsiteY29" fmla="*/ 2520282 h 5040570"/>
              <a:gd name="connsiteX30" fmla="*/ 1862344 w 5245823"/>
              <a:gd name="connsiteY30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1383259 w 5245823"/>
              <a:gd name="connsiteY8" fmla="*/ 374675 h 5040570"/>
              <a:gd name="connsiteX9" fmla="*/ 2221484 w 5245823"/>
              <a:gd name="connsiteY9" fmla="*/ 0 h 5040570"/>
              <a:gd name="connsiteX10" fmla="*/ 2293492 w 5245823"/>
              <a:gd name="connsiteY10" fmla="*/ 216024 h 5040570"/>
              <a:gd name="connsiteX11" fmla="*/ 2437508 w 5245823"/>
              <a:gd name="connsiteY11" fmla="*/ 432048 h 5040570"/>
              <a:gd name="connsiteX12" fmla="*/ 2509516 w 5245823"/>
              <a:gd name="connsiteY12" fmla="*/ 504056 h 5040570"/>
              <a:gd name="connsiteX13" fmla="*/ 2653532 w 5245823"/>
              <a:gd name="connsiteY13" fmla="*/ 576064 h 5040570"/>
              <a:gd name="connsiteX14" fmla="*/ 2869556 w 5245823"/>
              <a:gd name="connsiteY14" fmla="*/ 576064 h 5040570"/>
              <a:gd name="connsiteX15" fmla="*/ 3013572 w 5245823"/>
              <a:gd name="connsiteY15" fmla="*/ 504056 h 5040570"/>
              <a:gd name="connsiteX16" fmla="*/ 3157588 w 5245823"/>
              <a:gd name="connsiteY16" fmla="*/ 288032 h 5040570"/>
              <a:gd name="connsiteX17" fmla="*/ 3229596 w 5245823"/>
              <a:gd name="connsiteY17" fmla="*/ 72008 h 5040570"/>
              <a:gd name="connsiteX18" fmla="*/ 4507652 w 5245823"/>
              <a:gd name="connsiteY18" fmla="*/ 738180 h 5040570"/>
              <a:gd name="connsiteX19" fmla="*/ 5245822 w 5245823"/>
              <a:gd name="connsiteY19" fmla="*/ 2520289 h 5040570"/>
              <a:gd name="connsiteX20" fmla="*/ 4507649 w 5245823"/>
              <a:gd name="connsiteY20" fmla="*/ 4302397 h 5040570"/>
              <a:gd name="connsiteX21" fmla="*/ 2725541 w 5245823"/>
              <a:gd name="connsiteY21" fmla="*/ 5040569 h 5040570"/>
              <a:gd name="connsiteX22" fmla="*/ 943434 w 5245823"/>
              <a:gd name="connsiteY22" fmla="*/ 4302395 h 5040570"/>
              <a:gd name="connsiteX23" fmla="*/ 205263 w 5245823"/>
              <a:gd name="connsiteY23" fmla="*/ 2520287 h 5040570"/>
              <a:gd name="connsiteX24" fmla="*/ 205260 w 5245823"/>
              <a:gd name="connsiteY24" fmla="*/ 2520281 h 5040570"/>
              <a:gd name="connsiteX25" fmla="*/ 1862344 w 5245823"/>
              <a:gd name="connsiteY25" fmla="*/ 2520281 h 5040570"/>
              <a:gd name="connsiteX26" fmla="*/ 2725539 w 5245823"/>
              <a:gd name="connsiteY26" fmla="*/ 3383478 h 5040570"/>
              <a:gd name="connsiteX27" fmla="*/ 3588736 w 5245823"/>
              <a:gd name="connsiteY27" fmla="*/ 2520283 h 5040570"/>
              <a:gd name="connsiteX28" fmla="*/ 2725540 w 5245823"/>
              <a:gd name="connsiteY28" fmla="*/ 1657087 h 5040570"/>
              <a:gd name="connsiteX29" fmla="*/ 1862343 w 5245823"/>
              <a:gd name="connsiteY29" fmla="*/ 2520282 h 5040570"/>
              <a:gd name="connsiteX30" fmla="*/ 1862344 w 5245823"/>
              <a:gd name="connsiteY30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18990 w 5245823"/>
              <a:gd name="connsiteY7" fmla="*/ 834256 h 5040570"/>
              <a:gd name="connsiteX8" fmla="*/ 1383259 w 5245823"/>
              <a:gd name="connsiteY8" fmla="*/ 374675 h 5040570"/>
              <a:gd name="connsiteX9" fmla="*/ 2221484 w 5245823"/>
              <a:gd name="connsiteY9" fmla="*/ 0 h 5040570"/>
              <a:gd name="connsiteX10" fmla="*/ 2293492 w 5245823"/>
              <a:gd name="connsiteY10" fmla="*/ 216024 h 5040570"/>
              <a:gd name="connsiteX11" fmla="*/ 2437508 w 5245823"/>
              <a:gd name="connsiteY11" fmla="*/ 432048 h 5040570"/>
              <a:gd name="connsiteX12" fmla="*/ 2509516 w 5245823"/>
              <a:gd name="connsiteY12" fmla="*/ 504056 h 5040570"/>
              <a:gd name="connsiteX13" fmla="*/ 2653532 w 5245823"/>
              <a:gd name="connsiteY13" fmla="*/ 576064 h 5040570"/>
              <a:gd name="connsiteX14" fmla="*/ 2869556 w 5245823"/>
              <a:gd name="connsiteY14" fmla="*/ 576064 h 5040570"/>
              <a:gd name="connsiteX15" fmla="*/ 3013572 w 5245823"/>
              <a:gd name="connsiteY15" fmla="*/ 504056 h 5040570"/>
              <a:gd name="connsiteX16" fmla="*/ 3157588 w 5245823"/>
              <a:gd name="connsiteY16" fmla="*/ 288032 h 5040570"/>
              <a:gd name="connsiteX17" fmla="*/ 3229596 w 5245823"/>
              <a:gd name="connsiteY17" fmla="*/ 72008 h 5040570"/>
              <a:gd name="connsiteX18" fmla="*/ 4507652 w 5245823"/>
              <a:gd name="connsiteY18" fmla="*/ 738180 h 5040570"/>
              <a:gd name="connsiteX19" fmla="*/ 5245822 w 5245823"/>
              <a:gd name="connsiteY19" fmla="*/ 2520289 h 5040570"/>
              <a:gd name="connsiteX20" fmla="*/ 4507649 w 5245823"/>
              <a:gd name="connsiteY20" fmla="*/ 4302397 h 5040570"/>
              <a:gd name="connsiteX21" fmla="*/ 2725541 w 5245823"/>
              <a:gd name="connsiteY21" fmla="*/ 5040569 h 5040570"/>
              <a:gd name="connsiteX22" fmla="*/ 943434 w 5245823"/>
              <a:gd name="connsiteY22" fmla="*/ 4302395 h 5040570"/>
              <a:gd name="connsiteX23" fmla="*/ 205263 w 5245823"/>
              <a:gd name="connsiteY23" fmla="*/ 2520287 h 5040570"/>
              <a:gd name="connsiteX24" fmla="*/ 205260 w 5245823"/>
              <a:gd name="connsiteY24" fmla="*/ 2520281 h 5040570"/>
              <a:gd name="connsiteX25" fmla="*/ 1862344 w 5245823"/>
              <a:gd name="connsiteY25" fmla="*/ 2520281 h 5040570"/>
              <a:gd name="connsiteX26" fmla="*/ 2725539 w 5245823"/>
              <a:gd name="connsiteY26" fmla="*/ 3383478 h 5040570"/>
              <a:gd name="connsiteX27" fmla="*/ 3588736 w 5245823"/>
              <a:gd name="connsiteY27" fmla="*/ 2520283 h 5040570"/>
              <a:gd name="connsiteX28" fmla="*/ 2725540 w 5245823"/>
              <a:gd name="connsiteY28" fmla="*/ 1657087 h 5040570"/>
              <a:gd name="connsiteX29" fmla="*/ 1862343 w 5245823"/>
              <a:gd name="connsiteY29" fmla="*/ 2520282 h 5040570"/>
              <a:gd name="connsiteX30" fmla="*/ 1862344 w 5245823"/>
              <a:gd name="connsiteY30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90415 w 5245823"/>
              <a:gd name="connsiteY6" fmla="*/ 977131 h 5040570"/>
              <a:gd name="connsiteX7" fmla="*/ 1523753 w 5245823"/>
              <a:gd name="connsiteY7" fmla="*/ 903312 h 5040570"/>
              <a:gd name="connsiteX8" fmla="*/ 1518990 w 5245823"/>
              <a:gd name="connsiteY8" fmla="*/ 834256 h 5040570"/>
              <a:gd name="connsiteX9" fmla="*/ 1383259 w 5245823"/>
              <a:gd name="connsiteY9" fmla="*/ 374675 h 5040570"/>
              <a:gd name="connsiteX10" fmla="*/ 2221484 w 5245823"/>
              <a:gd name="connsiteY10" fmla="*/ 0 h 5040570"/>
              <a:gd name="connsiteX11" fmla="*/ 2293492 w 5245823"/>
              <a:gd name="connsiteY11" fmla="*/ 216024 h 5040570"/>
              <a:gd name="connsiteX12" fmla="*/ 2437508 w 5245823"/>
              <a:gd name="connsiteY12" fmla="*/ 432048 h 5040570"/>
              <a:gd name="connsiteX13" fmla="*/ 2509516 w 5245823"/>
              <a:gd name="connsiteY13" fmla="*/ 504056 h 5040570"/>
              <a:gd name="connsiteX14" fmla="*/ 2653532 w 5245823"/>
              <a:gd name="connsiteY14" fmla="*/ 576064 h 5040570"/>
              <a:gd name="connsiteX15" fmla="*/ 2869556 w 5245823"/>
              <a:gd name="connsiteY15" fmla="*/ 576064 h 5040570"/>
              <a:gd name="connsiteX16" fmla="*/ 3013572 w 5245823"/>
              <a:gd name="connsiteY16" fmla="*/ 504056 h 5040570"/>
              <a:gd name="connsiteX17" fmla="*/ 3157588 w 5245823"/>
              <a:gd name="connsiteY17" fmla="*/ 288032 h 5040570"/>
              <a:gd name="connsiteX18" fmla="*/ 3229596 w 5245823"/>
              <a:gd name="connsiteY18" fmla="*/ 72008 h 5040570"/>
              <a:gd name="connsiteX19" fmla="*/ 4507652 w 5245823"/>
              <a:gd name="connsiteY19" fmla="*/ 738180 h 5040570"/>
              <a:gd name="connsiteX20" fmla="*/ 5245822 w 5245823"/>
              <a:gd name="connsiteY20" fmla="*/ 2520289 h 5040570"/>
              <a:gd name="connsiteX21" fmla="*/ 4507649 w 5245823"/>
              <a:gd name="connsiteY21" fmla="*/ 4302397 h 5040570"/>
              <a:gd name="connsiteX22" fmla="*/ 2725541 w 5245823"/>
              <a:gd name="connsiteY22" fmla="*/ 5040569 h 5040570"/>
              <a:gd name="connsiteX23" fmla="*/ 943434 w 5245823"/>
              <a:gd name="connsiteY23" fmla="*/ 4302395 h 5040570"/>
              <a:gd name="connsiteX24" fmla="*/ 205263 w 5245823"/>
              <a:gd name="connsiteY24" fmla="*/ 2520287 h 5040570"/>
              <a:gd name="connsiteX25" fmla="*/ 205260 w 5245823"/>
              <a:gd name="connsiteY25" fmla="*/ 2520281 h 5040570"/>
              <a:gd name="connsiteX26" fmla="*/ 1862344 w 5245823"/>
              <a:gd name="connsiteY26" fmla="*/ 2520281 h 5040570"/>
              <a:gd name="connsiteX27" fmla="*/ 2725539 w 5245823"/>
              <a:gd name="connsiteY27" fmla="*/ 3383478 h 5040570"/>
              <a:gd name="connsiteX28" fmla="*/ 3588736 w 5245823"/>
              <a:gd name="connsiteY28" fmla="*/ 2520283 h 5040570"/>
              <a:gd name="connsiteX29" fmla="*/ 2725540 w 5245823"/>
              <a:gd name="connsiteY29" fmla="*/ 1657087 h 5040570"/>
              <a:gd name="connsiteX30" fmla="*/ 1862343 w 5245823"/>
              <a:gd name="connsiteY30" fmla="*/ 2520282 h 5040570"/>
              <a:gd name="connsiteX31" fmla="*/ 1862344 w 5245823"/>
              <a:gd name="connsiteY31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372061 w 5245823"/>
              <a:gd name="connsiteY5" fmla="*/ 1140605 h 5040570"/>
              <a:gd name="connsiteX6" fmla="*/ 1461840 w 5245823"/>
              <a:gd name="connsiteY6" fmla="*/ 1093812 h 5040570"/>
              <a:gd name="connsiteX7" fmla="*/ 1490415 w 5245823"/>
              <a:gd name="connsiteY7" fmla="*/ 977131 h 5040570"/>
              <a:gd name="connsiteX8" fmla="*/ 1523753 w 5245823"/>
              <a:gd name="connsiteY8" fmla="*/ 903312 h 5040570"/>
              <a:gd name="connsiteX9" fmla="*/ 1518990 w 5245823"/>
              <a:gd name="connsiteY9" fmla="*/ 834256 h 5040570"/>
              <a:gd name="connsiteX10" fmla="*/ 1383259 w 5245823"/>
              <a:gd name="connsiteY10" fmla="*/ 374675 h 5040570"/>
              <a:gd name="connsiteX11" fmla="*/ 2221484 w 5245823"/>
              <a:gd name="connsiteY11" fmla="*/ 0 h 5040570"/>
              <a:gd name="connsiteX12" fmla="*/ 2293492 w 5245823"/>
              <a:gd name="connsiteY12" fmla="*/ 216024 h 5040570"/>
              <a:gd name="connsiteX13" fmla="*/ 2437508 w 5245823"/>
              <a:gd name="connsiteY13" fmla="*/ 432048 h 5040570"/>
              <a:gd name="connsiteX14" fmla="*/ 2509516 w 5245823"/>
              <a:gd name="connsiteY14" fmla="*/ 504056 h 5040570"/>
              <a:gd name="connsiteX15" fmla="*/ 2653532 w 5245823"/>
              <a:gd name="connsiteY15" fmla="*/ 576064 h 5040570"/>
              <a:gd name="connsiteX16" fmla="*/ 2869556 w 5245823"/>
              <a:gd name="connsiteY16" fmla="*/ 576064 h 5040570"/>
              <a:gd name="connsiteX17" fmla="*/ 3013572 w 5245823"/>
              <a:gd name="connsiteY17" fmla="*/ 504056 h 5040570"/>
              <a:gd name="connsiteX18" fmla="*/ 3157588 w 5245823"/>
              <a:gd name="connsiteY18" fmla="*/ 288032 h 5040570"/>
              <a:gd name="connsiteX19" fmla="*/ 3229596 w 5245823"/>
              <a:gd name="connsiteY19" fmla="*/ 72008 h 5040570"/>
              <a:gd name="connsiteX20" fmla="*/ 4507652 w 5245823"/>
              <a:gd name="connsiteY20" fmla="*/ 738180 h 5040570"/>
              <a:gd name="connsiteX21" fmla="*/ 5245822 w 5245823"/>
              <a:gd name="connsiteY21" fmla="*/ 2520289 h 5040570"/>
              <a:gd name="connsiteX22" fmla="*/ 4507649 w 5245823"/>
              <a:gd name="connsiteY22" fmla="*/ 4302397 h 5040570"/>
              <a:gd name="connsiteX23" fmla="*/ 2725541 w 5245823"/>
              <a:gd name="connsiteY23" fmla="*/ 5040569 h 5040570"/>
              <a:gd name="connsiteX24" fmla="*/ 943434 w 5245823"/>
              <a:gd name="connsiteY24" fmla="*/ 4302395 h 5040570"/>
              <a:gd name="connsiteX25" fmla="*/ 205263 w 5245823"/>
              <a:gd name="connsiteY25" fmla="*/ 2520287 h 5040570"/>
              <a:gd name="connsiteX26" fmla="*/ 205260 w 5245823"/>
              <a:gd name="connsiteY26" fmla="*/ 2520281 h 5040570"/>
              <a:gd name="connsiteX27" fmla="*/ 1862344 w 5245823"/>
              <a:gd name="connsiteY27" fmla="*/ 2520281 h 5040570"/>
              <a:gd name="connsiteX28" fmla="*/ 2725539 w 5245823"/>
              <a:gd name="connsiteY28" fmla="*/ 3383478 h 5040570"/>
              <a:gd name="connsiteX29" fmla="*/ 3588736 w 5245823"/>
              <a:gd name="connsiteY29" fmla="*/ 2520283 h 5040570"/>
              <a:gd name="connsiteX30" fmla="*/ 2725540 w 5245823"/>
              <a:gd name="connsiteY30" fmla="*/ 1657087 h 5040570"/>
              <a:gd name="connsiteX31" fmla="*/ 1862343 w 5245823"/>
              <a:gd name="connsiteY31" fmla="*/ 2520282 h 5040570"/>
              <a:gd name="connsiteX32" fmla="*/ 1862344 w 5245823"/>
              <a:gd name="connsiteY32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254672 w 5245823"/>
              <a:gd name="connsiteY5" fmla="*/ 1241450 h 5040570"/>
              <a:gd name="connsiteX6" fmla="*/ 1372061 w 5245823"/>
              <a:gd name="connsiteY6" fmla="*/ 1140605 h 5040570"/>
              <a:gd name="connsiteX7" fmla="*/ 1461840 w 5245823"/>
              <a:gd name="connsiteY7" fmla="*/ 1093812 h 5040570"/>
              <a:gd name="connsiteX8" fmla="*/ 1490415 w 5245823"/>
              <a:gd name="connsiteY8" fmla="*/ 977131 h 5040570"/>
              <a:gd name="connsiteX9" fmla="*/ 1523753 w 5245823"/>
              <a:gd name="connsiteY9" fmla="*/ 903312 h 5040570"/>
              <a:gd name="connsiteX10" fmla="*/ 1518990 w 5245823"/>
              <a:gd name="connsiteY10" fmla="*/ 834256 h 5040570"/>
              <a:gd name="connsiteX11" fmla="*/ 1383259 w 5245823"/>
              <a:gd name="connsiteY11" fmla="*/ 374675 h 5040570"/>
              <a:gd name="connsiteX12" fmla="*/ 2221484 w 5245823"/>
              <a:gd name="connsiteY12" fmla="*/ 0 h 5040570"/>
              <a:gd name="connsiteX13" fmla="*/ 2293492 w 5245823"/>
              <a:gd name="connsiteY13" fmla="*/ 216024 h 5040570"/>
              <a:gd name="connsiteX14" fmla="*/ 2437508 w 5245823"/>
              <a:gd name="connsiteY14" fmla="*/ 432048 h 5040570"/>
              <a:gd name="connsiteX15" fmla="*/ 2509516 w 5245823"/>
              <a:gd name="connsiteY15" fmla="*/ 504056 h 5040570"/>
              <a:gd name="connsiteX16" fmla="*/ 2653532 w 5245823"/>
              <a:gd name="connsiteY16" fmla="*/ 576064 h 5040570"/>
              <a:gd name="connsiteX17" fmla="*/ 2869556 w 5245823"/>
              <a:gd name="connsiteY17" fmla="*/ 576064 h 5040570"/>
              <a:gd name="connsiteX18" fmla="*/ 3013572 w 5245823"/>
              <a:gd name="connsiteY18" fmla="*/ 504056 h 5040570"/>
              <a:gd name="connsiteX19" fmla="*/ 3157588 w 5245823"/>
              <a:gd name="connsiteY19" fmla="*/ 288032 h 5040570"/>
              <a:gd name="connsiteX20" fmla="*/ 3229596 w 5245823"/>
              <a:gd name="connsiteY20" fmla="*/ 72008 h 5040570"/>
              <a:gd name="connsiteX21" fmla="*/ 4507652 w 5245823"/>
              <a:gd name="connsiteY21" fmla="*/ 738180 h 5040570"/>
              <a:gd name="connsiteX22" fmla="*/ 5245822 w 5245823"/>
              <a:gd name="connsiteY22" fmla="*/ 2520289 h 5040570"/>
              <a:gd name="connsiteX23" fmla="*/ 4507649 w 5245823"/>
              <a:gd name="connsiteY23" fmla="*/ 4302397 h 5040570"/>
              <a:gd name="connsiteX24" fmla="*/ 2725541 w 5245823"/>
              <a:gd name="connsiteY24" fmla="*/ 5040569 h 5040570"/>
              <a:gd name="connsiteX25" fmla="*/ 943434 w 5245823"/>
              <a:gd name="connsiteY25" fmla="*/ 4302395 h 5040570"/>
              <a:gd name="connsiteX26" fmla="*/ 205263 w 5245823"/>
              <a:gd name="connsiteY26" fmla="*/ 2520287 h 5040570"/>
              <a:gd name="connsiteX27" fmla="*/ 205260 w 5245823"/>
              <a:gd name="connsiteY27" fmla="*/ 2520281 h 5040570"/>
              <a:gd name="connsiteX28" fmla="*/ 1862344 w 5245823"/>
              <a:gd name="connsiteY28" fmla="*/ 2520281 h 5040570"/>
              <a:gd name="connsiteX29" fmla="*/ 2725539 w 5245823"/>
              <a:gd name="connsiteY29" fmla="*/ 3383478 h 5040570"/>
              <a:gd name="connsiteX30" fmla="*/ 3588736 w 5245823"/>
              <a:gd name="connsiteY30" fmla="*/ 2520283 h 5040570"/>
              <a:gd name="connsiteX31" fmla="*/ 2725540 w 5245823"/>
              <a:gd name="connsiteY31" fmla="*/ 1657087 h 5040570"/>
              <a:gd name="connsiteX32" fmla="*/ 1862343 w 5245823"/>
              <a:gd name="connsiteY32" fmla="*/ 2520282 h 5040570"/>
              <a:gd name="connsiteX33" fmla="*/ 1862344 w 5245823"/>
              <a:gd name="connsiteY33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5128 w 5245823"/>
              <a:gd name="connsiteY4" fmla="*/ 1229543 h 5040570"/>
              <a:gd name="connsiteX5" fmla="*/ 1254672 w 5245823"/>
              <a:gd name="connsiteY5" fmla="*/ 1241450 h 5040570"/>
              <a:gd name="connsiteX6" fmla="*/ 1386348 w 5245823"/>
              <a:gd name="connsiteY6" fmla="*/ 1173942 h 5040570"/>
              <a:gd name="connsiteX7" fmla="*/ 1461840 w 5245823"/>
              <a:gd name="connsiteY7" fmla="*/ 1093812 h 5040570"/>
              <a:gd name="connsiteX8" fmla="*/ 1490415 w 5245823"/>
              <a:gd name="connsiteY8" fmla="*/ 977131 h 5040570"/>
              <a:gd name="connsiteX9" fmla="*/ 1523753 w 5245823"/>
              <a:gd name="connsiteY9" fmla="*/ 903312 h 5040570"/>
              <a:gd name="connsiteX10" fmla="*/ 1518990 w 5245823"/>
              <a:gd name="connsiteY10" fmla="*/ 834256 h 5040570"/>
              <a:gd name="connsiteX11" fmla="*/ 1383259 w 5245823"/>
              <a:gd name="connsiteY11" fmla="*/ 374675 h 5040570"/>
              <a:gd name="connsiteX12" fmla="*/ 2221484 w 5245823"/>
              <a:gd name="connsiteY12" fmla="*/ 0 h 5040570"/>
              <a:gd name="connsiteX13" fmla="*/ 2293492 w 5245823"/>
              <a:gd name="connsiteY13" fmla="*/ 216024 h 5040570"/>
              <a:gd name="connsiteX14" fmla="*/ 2437508 w 5245823"/>
              <a:gd name="connsiteY14" fmla="*/ 432048 h 5040570"/>
              <a:gd name="connsiteX15" fmla="*/ 2509516 w 5245823"/>
              <a:gd name="connsiteY15" fmla="*/ 504056 h 5040570"/>
              <a:gd name="connsiteX16" fmla="*/ 2653532 w 5245823"/>
              <a:gd name="connsiteY16" fmla="*/ 576064 h 5040570"/>
              <a:gd name="connsiteX17" fmla="*/ 2869556 w 5245823"/>
              <a:gd name="connsiteY17" fmla="*/ 576064 h 5040570"/>
              <a:gd name="connsiteX18" fmla="*/ 3013572 w 5245823"/>
              <a:gd name="connsiteY18" fmla="*/ 504056 h 5040570"/>
              <a:gd name="connsiteX19" fmla="*/ 3157588 w 5245823"/>
              <a:gd name="connsiteY19" fmla="*/ 288032 h 5040570"/>
              <a:gd name="connsiteX20" fmla="*/ 3229596 w 5245823"/>
              <a:gd name="connsiteY20" fmla="*/ 72008 h 5040570"/>
              <a:gd name="connsiteX21" fmla="*/ 4507652 w 5245823"/>
              <a:gd name="connsiteY21" fmla="*/ 738180 h 5040570"/>
              <a:gd name="connsiteX22" fmla="*/ 5245822 w 5245823"/>
              <a:gd name="connsiteY22" fmla="*/ 2520289 h 5040570"/>
              <a:gd name="connsiteX23" fmla="*/ 4507649 w 5245823"/>
              <a:gd name="connsiteY23" fmla="*/ 4302397 h 5040570"/>
              <a:gd name="connsiteX24" fmla="*/ 2725541 w 5245823"/>
              <a:gd name="connsiteY24" fmla="*/ 5040569 h 5040570"/>
              <a:gd name="connsiteX25" fmla="*/ 943434 w 5245823"/>
              <a:gd name="connsiteY25" fmla="*/ 4302395 h 5040570"/>
              <a:gd name="connsiteX26" fmla="*/ 205263 w 5245823"/>
              <a:gd name="connsiteY26" fmla="*/ 2520287 h 5040570"/>
              <a:gd name="connsiteX27" fmla="*/ 205260 w 5245823"/>
              <a:gd name="connsiteY27" fmla="*/ 2520281 h 5040570"/>
              <a:gd name="connsiteX28" fmla="*/ 1862344 w 5245823"/>
              <a:gd name="connsiteY28" fmla="*/ 2520281 h 5040570"/>
              <a:gd name="connsiteX29" fmla="*/ 2725539 w 5245823"/>
              <a:gd name="connsiteY29" fmla="*/ 3383478 h 5040570"/>
              <a:gd name="connsiteX30" fmla="*/ 3588736 w 5245823"/>
              <a:gd name="connsiteY30" fmla="*/ 2520283 h 5040570"/>
              <a:gd name="connsiteX31" fmla="*/ 2725540 w 5245823"/>
              <a:gd name="connsiteY31" fmla="*/ 1657087 h 5040570"/>
              <a:gd name="connsiteX32" fmla="*/ 1862343 w 5245823"/>
              <a:gd name="connsiteY32" fmla="*/ 2520282 h 5040570"/>
              <a:gd name="connsiteX33" fmla="*/ 1862344 w 5245823"/>
              <a:gd name="connsiteY33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1090365 w 5245823"/>
              <a:gd name="connsiteY4" fmla="*/ 1258118 h 5040570"/>
              <a:gd name="connsiteX5" fmla="*/ 1254672 w 5245823"/>
              <a:gd name="connsiteY5" fmla="*/ 1241450 h 5040570"/>
              <a:gd name="connsiteX6" fmla="*/ 1386348 w 5245823"/>
              <a:gd name="connsiteY6" fmla="*/ 1173942 h 5040570"/>
              <a:gd name="connsiteX7" fmla="*/ 1461840 w 5245823"/>
              <a:gd name="connsiteY7" fmla="*/ 1093812 h 5040570"/>
              <a:gd name="connsiteX8" fmla="*/ 1490415 w 5245823"/>
              <a:gd name="connsiteY8" fmla="*/ 977131 h 5040570"/>
              <a:gd name="connsiteX9" fmla="*/ 1523753 w 5245823"/>
              <a:gd name="connsiteY9" fmla="*/ 903312 h 5040570"/>
              <a:gd name="connsiteX10" fmla="*/ 1518990 w 5245823"/>
              <a:gd name="connsiteY10" fmla="*/ 834256 h 5040570"/>
              <a:gd name="connsiteX11" fmla="*/ 1383259 w 5245823"/>
              <a:gd name="connsiteY11" fmla="*/ 374675 h 5040570"/>
              <a:gd name="connsiteX12" fmla="*/ 2221484 w 5245823"/>
              <a:gd name="connsiteY12" fmla="*/ 0 h 5040570"/>
              <a:gd name="connsiteX13" fmla="*/ 2293492 w 5245823"/>
              <a:gd name="connsiteY13" fmla="*/ 216024 h 5040570"/>
              <a:gd name="connsiteX14" fmla="*/ 2437508 w 5245823"/>
              <a:gd name="connsiteY14" fmla="*/ 432048 h 5040570"/>
              <a:gd name="connsiteX15" fmla="*/ 2509516 w 5245823"/>
              <a:gd name="connsiteY15" fmla="*/ 504056 h 5040570"/>
              <a:gd name="connsiteX16" fmla="*/ 2653532 w 5245823"/>
              <a:gd name="connsiteY16" fmla="*/ 576064 h 5040570"/>
              <a:gd name="connsiteX17" fmla="*/ 2869556 w 5245823"/>
              <a:gd name="connsiteY17" fmla="*/ 576064 h 5040570"/>
              <a:gd name="connsiteX18" fmla="*/ 3013572 w 5245823"/>
              <a:gd name="connsiteY18" fmla="*/ 504056 h 5040570"/>
              <a:gd name="connsiteX19" fmla="*/ 3157588 w 5245823"/>
              <a:gd name="connsiteY19" fmla="*/ 288032 h 5040570"/>
              <a:gd name="connsiteX20" fmla="*/ 3229596 w 5245823"/>
              <a:gd name="connsiteY20" fmla="*/ 72008 h 5040570"/>
              <a:gd name="connsiteX21" fmla="*/ 4507652 w 5245823"/>
              <a:gd name="connsiteY21" fmla="*/ 738180 h 5040570"/>
              <a:gd name="connsiteX22" fmla="*/ 5245822 w 5245823"/>
              <a:gd name="connsiteY22" fmla="*/ 2520289 h 5040570"/>
              <a:gd name="connsiteX23" fmla="*/ 4507649 w 5245823"/>
              <a:gd name="connsiteY23" fmla="*/ 4302397 h 5040570"/>
              <a:gd name="connsiteX24" fmla="*/ 2725541 w 5245823"/>
              <a:gd name="connsiteY24" fmla="*/ 5040569 h 5040570"/>
              <a:gd name="connsiteX25" fmla="*/ 943434 w 5245823"/>
              <a:gd name="connsiteY25" fmla="*/ 4302395 h 5040570"/>
              <a:gd name="connsiteX26" fmla="*/ 205263 w 5245823"/>
              <a:gd name="connsiteY26" fmla="*/ 2520287 h 5040570"/>
              <a:gd name="connsiteX27" fmla="*/ 205260 w 5245823"/>
              <a:gd name="connsiteY27" fmla="*/ 2520281 h 5040570"/>
              <a:gd name="connsiteX28" fmla="*/ 1862344 w 5245823"/>
              <a:gd name="connsiteY28" fmla="*/ 2520281 h 5040570"/>
              <a:gd name="connsiteX29" fmla="*/ 2725539 w 5245823"/>
              <a:gd name="connsiteY29" fmla="*/ 3383478 h 5040570"/>
              <a:gd name="connsiteX30" fmla="*/ 3588736 w 5245823"/>
              <a:gd name="connsiteY30" fmla="*/ 2520283 h 5040570"/>
              <a:gd name="connsiteX31" fmla="*/ 2725540 w 5245823"/>
              <a:gd name="connsiteY31" fmla="*/ 1657087 h 5040570"/>
              <a:gd name="connsiteX32" fmla="*/ 1862343 w 5245823"/>
              <a:gd name="connsiteY32" fmla="*/ 2520282 h 5040570"/>
              <a:gd name="connsiteX33" fmla="*/ 1862344 w 5245823"/>
              <a:gd name="connsiteY33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730797 w 5245823"/>
              <a:gd name="connsiteY2" fmla="*/ 1115243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383259 w 5245823"/>
              <a:gd name="connsiteY12" fmla="*/ 374675 h 5040570"/>
              <a:gd name="connsiteX13" fmla="*/ 2221484 w 5245823"/>
              <a:gd name="connsiteY13" fmla="*/ 0 h 5040570"/>
              <a:gd name="connsiteX14" fmla="*/ 2293492 w 5245823"/>
              <a:gd name="connsiteY14" fmla="*/ 216024 h 5040570"/>
              <a:gd name="connsiteX15" fmla="*/ 2437508 w 5245823"/>
              <a:gd name="connsiteY15" fmla="*/ 432048 h 5040570"/>
              <a:gd name="connsiteX16" fmla="*/ 2509516 w 5245823"/>
              <a:gd name="connsiteY16" fmla="*/ 504056 h 5040570"/>
              <a:gd name="connsiteX17" fmla="*/ 2653532 w 5245823"/>
              <a:gd name="connsiteY17" fmla="*/ 576064 h 5040570"/>
              <a:gd name="connsiteX18" fmla="*/ 2869556 w 5245823"/>
              <a:gd name="connsiteY18" fmla="*/ 576064 h 5040570"/>
              <a:gd name="connsiteX19" fmla="*/ 3013572 w 5245823"/>
              <a:gd name="connsiteY19" fmla="*/ 504056 h 5040570"/>
              <a:gd name="connsiteX20" fmla="*/ 3157588 w 5245823"/>
              <a:gd name="connsiteY20" fmla="*/ 288032 h 5040570"/>
              <a:gd name="connsiteX21" fmla="*/ 3229596 w 5245823"/>
              <a:gd name="connsiteY21" fmla="*/ 72008 h 5040570"/>
              <a:gd name="connsiteX22" fmla="*/ 4507652 w 5245823"/>
              <a:gd name="connsiteY22" fmla="*/ 738180 h 5040570"/>
              <a:gd name="connsiteX23" fmla="*/ 5245822 w 5245823"/>
              <a:gd name="connsiteY23" fmla="*/ 2520289 h 5040570"/>
              <a:gd name="connsiteX24" fmla="*/ 4507649 w 5245823"/>
              <a:gd name="connsiteY24" fmla="*/ 4302397 h 5040570"/>
              <a:gd name="connsiteX25" fmla="*/ 2725541 w 5245823"/>
              <a:gd name="connsiteY25" fmla="*/ 5040569 h 5040570"/>
              <a:gd name="connsiteX26" fmla="*/ 943434 w 5245823"/>
              <a:gd name="connsiteY26" fmla="*/ 4302395 h 5040570"/>
              <a:gd name="connsiteX27" fmla="*/ 205263 w 5245823"/>
              <a:gd name="connsiteY27" fmla="*/ 2520287 h 5040570"/>
              <a:gd name="connsiteX28" fmla="*/ 205260 w 5245823"/>
              <a:gd name="connsiteY28" fmla="*/ 2520281 h 5040570"/>
              <a:gd name="connsiteX29" fmla="*/ 1862344 w 5245823"/>
              <a:gd name="connsiteY29" fmla="*/ 2520281 h 5040570"/>
              <a:gd name="connsiteX30" fmla="*/ 2725539 w 5245823"/>
              <a:gd name="connsiteY30" fmla="*/ 3383478 h 5040570"/>
              <a:gd name="connsiteX31" fmla="*/ 3588736 w 5245823"/>
              <a:gd name="connsiteY31" fmla="*/ 2520283 h 5040570"/>
              <a:gd name="connsiteX32" fmla="*/ 2725540 w 5245823"/>
              <a:gd name="connsiteY32" fmla="*/ 1657087 h 5040570"/>
              <a:gd name="connsiteX33" fmla="*/ 1862343 w 5245823"/>
              <a:gd name="connsiteY33" fmla="*/ 2520282 h 5040570"/>
              <a:gd name="connsiteX34" fmla="*/ 1862344 w 5245823"/>
              <a:gd name="connsiteY34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383259 w 5245823"/>
              <a:gd name="connsiteY12" fmla="*/ 374675 h 5040570"/>
              <a:gd name="connsiteX13" fmla="*/ 2221484 w 5245823"/>
              <a:gd name="connsiteY13" fmla="*/ 0 h 5040570"/>
              <a:gd name="connsiteX14" fmla="*/ 2293492 w 5245823"/>
              <a:gd name="connsiteY14" fmla="*/ 216024 h 5040570"/>
              <a:gd name="connsiteX15" fmla="*/ 2437508 w 5245823"/>
              <a:gd name="connsiteY15" fmla="*/ 432048 h 5040570"/>
              <a:gd name="connsiteX16" fmla="*/ 2509516 w 5245823"/>
              <a:gd name="connsiteY16" fmla="*/ 504056 h 5040570"/>
              <a:gd name="connsiteX17" fmla="*/ 2653532 w 5245823"/>
              <a:gd name="connsiteY17" fmla="*/ 576064 h 5040570"/>
              <a:gd name="connsiteX18" fmla="*/ 2869556 w 5245823"/>
              <a:gd name="connsiteY18" fmla="*/ 576064 h 5040570"/>
              <a:gd name="connsiteX19" fmla="*/ 3013572 w 5245823"/>
              <a:gd name="connsiteY19" fmla="*/ 504056 h 5040570"/>
              <a:gd name="connsiteX20" fmla="*/ 3157588 w 5245823"/>
              <a:gd name="connsiteY20" fmla="*/ 288032 h 5040570"/>
              <a:gd name="connsiteX21" fmla="*/ 3229596 w 5245823"/>
              <a:gd name="connsiteY21" fmla="*/ 72008 h 5040570"/>
              <a:gd name="connsiteX22" fmla="*/ 4507652 w 5245823"/>
              <a:gd name="connsiteY22" fmla="*/ 738180 h 5040570"/>
              <a:gd name="connsiteX23" fmla="*/ 5245822 w 5245823"/>
              <a:gd name="connsiteY23" fmla="*/ 2520289 h 5040570"/>
              <a:gd name="connsiteX24" fmla="*/ 4507649 w 5245823"/>
              <a:gd name="connsiteY24" fmla="*/ 4302397 h 5040570"/>
              <a:gd name="connsiteX25" fmla="*/ 2725541 w 5245823"/>
              <a:gd name="connsiteY25" fmla="*/ 5040569 h 5040570"/>
              <a:gd name="connsiteX26" fmla="*/ 943434 w 5245823"/>
              <a:gd name="connsiteY26" fmla="*/ 4302395 h 5040570"/>
              <a:gd name="connsiteX27" fmla="*/ 205263 w 5245823"/>
              <a:gd name="connsiteY27" fmla="*/ 2520287 h 5040570"/>
              <a:gd name="connsiteX28" fmla="*/ 205260 w 5245823"/>
              <a:gd name="connsiteY28" fmla="*/ 2520281 h 5040570"/>
              <a:gd name="connsiteX29" fmla="*/ 1862344 w 5245823"/>
              <a:gd name="connsiteY29" fmla="*/ 2520281 h 5040570"/>
              <a:gd name="connsiteX30" fmla="*/ 2725539 w 5245823"/>
              <a:gd name="connsiteY30" fmla="*/ 3383478 h 5040570"/>
              <a:gd name="connsiteX31" fmla="*/ 3588736 w 5245823"/>
              <a:gd name="connsiteY31" fmla="*/ 2520283 h 5040570"/>
              <a:gd name="connsiteX32" fmla="*/ 2725540 w 5245823"/>
              <a:gd name="connsiteY32" fmla="*/ 1657087 h 5040570"/>
              <a:gd name="connsiteX33" fmla="*/ 1862343 w 5245823"/>
              <a:gd name="connsiteY33" fmla="*/ 2520282 h 5040570"/>
              <a:gd name="connsiteX34" fmla="*/ 1862344 w 5245823"/>
              <a:gd name="connsiteY34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357066 w 5245823"/>
              <a:gd name="connsiteY12" fmla="*/ 410394 h 5040570"/>
              <a:gd name="connsiteX13" fmla="*/ 2221484 w 5245823"/>
              <a:gd name="connsiteY13" fmla="*/ 0 h 5040570"/>
              <a:gd name="connsiteX14" fmla="*/ 2293492 w 5245823"/>
              <a:gd name="connsiteY14" fmla="*/ 216024 h 5040570"/>
              <a:gd name="connsiteX15" fmla="*/ 2437508 w 5245823"/>
              <a:gd name="connsiteY15" fmla="*/ 432048 h 5040570"/>
              <a:gd name="connsiteX16" fmla="*/ 2509516 w 5245823"/>
              <a:gd name="connsiteY16" fmla="*/ 504056 h 5040570"/>
              <a:gd name="connsiteX17" fmla="*/ 2653532 w 5245823"/>
              <a:gd name="connsiteY17" fmla="*/ 576064 h 5040570"/>
              <a:gd name="connsiteX18" fmla="*/ 2869556 w 5245823"/>
              <a:gd name="connsiteY18" fmla="*/ 576064 h 5040570"/>
              <a:gd name="connsiteX19" fmla="*/ 3013572 w 5245823"/>
              <a:gd name="connsiteY19" fmla="*/ 504056 h 5040570"/>
              <a:gd name="connsiteX20" fmla="*/ 3157588 w 5245823"/>
              <a:gd name="connsiteY20" fmla="*/ 288032 h 5040570"/>
              <a:gd name="connsiteX21" fmla="*/ 3229596 w 5245823"/>
              <a:gd name="connsiteY21" fmla="*/ 72008 h 5040570"/>
              <a:gd name="connsiteX22" fmla="*/ 4507652 w 5245823"/>
              <a:gd name="connsiteY22" fmla="*/ 738180 h 5040570"/>
              <a:gd name="connsiteX23" fmla="*/ 5245822 w 5245823"/>
              <a:gd name="connsiteY23" fmla="*/ 2520289 h 5040570"/>
              <a:gd name="connsiteX24" fmla="*/ 4507649 w 5245823"/>
              <a:gd name="connsiteY24" fmla="*/ 4302397 h 5040570"/>
              <a:gd name="connsiteX25" fmla="*/ 2725541 w 5245823"/>
              <a:gd name="connsiteY25" fmla="*/ 5040569 h 5040570"/>
              <a:gd name="connsiteX26" fmla="*/ 943434 w 5245823"/>
              <a:gd name="connsiteY26" fmla="*/ 4302395 h 5040570"/>
              <a:gd name="connsiteX27" fmla="*/ 205263 w 5245823"/>
              <a:gd name="connsiteY27" fmla="*/ 2520287 h 5040570"/>
              <a:gd name="connsiteX28" fmla="*/ 205260 w 5245823"/>
              <a:gd name="connsiteY28" fmla="*/ 2520281 h 5040570"/>
              <a:gd name="connsiteX29" fmla="*/ 1862344 w 5245823"/>
              <a:gd name="connsiteY29" fmla="*/ 2520281 h 5040570"/>
              <a:gd name="connsiteX30" fmla="*/ 2725539 w 5245823"/>
              <a:gd name="connsiteY30" fmla="*/ 3383478 h 5040570"/>
              <a:gd name="connsiteX31" fmla="*/ 3588736 w 5245823"/>
              <a:gd name="connsiteY31" fmla="*/ 2520283 h 5040570"/>
              <a:gd name="connsiteX32" fmla="*/ 2725540 w 5245823"/>
              <a:gd name="connsiteY32" fmla="*/ 1657087 h 5040570"/>
              <a:gd name="connsiteX33" fmla="*/ 1862343 w 5245823"/>
              <a:gd name="connsiteY33" fmla="*/ 2520282 h 5040570"/>
              <a:gd name="connsiteX34" fmla="*/ 1862344 w 5245823"/>
              <a:gd name="connsiteY34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423740 w 5245823"/>
              <a:gd name="connsiteY12" fmla="*/ 555650 h 5040570"/>
              <a:gd name="connsiteX13" fmla="*/ 1357066 w 5245823"/>
              <a:gd name="connsiteY13" fmla="*/ 410394 h 5040570"/>
              <a:gd name="connsiteX14" fmla="*/ 2221484 w 5245823"/>
              <a:gd name="connsiteY14" fmla="*/ 0 h 5040570"/>
              <a:gd name="connsiteX15" fmla="*/ 2293492 w 5245823"/>
              <a:gd name="connsiteY15" fmla="*/ 216024 h 5040570"/>
              <a:gd name="connsiteX16" fmla="*/ 2437508 w 5245823"/>
              <a:gd name="connsiteY16" fmla="*/ 432048 h 5040570"/>
              <a:gd name="connsiteX17" fmla="*/ 2509516 w 5245823"/>
              <a:gd name="connsiteY17" fmla="*/ 504056 h 5040570"/>
              <a:gd name="connsiteX18" fmla="*/ 2653532 w 5245823"/>
              <a:gd name="connsiteY18" fmla="*/ 576064 h 5040570"/>
              <a:gd name="connsiteX19" fmla="*/ 2869556 w 5245823"/>
              <a:gd name="connsiteY19" fmla="*/ 576064 h 5040570"/>
              <a:gd name="connsiteX20" fmla="*/ 3013572 w 5245823"/>
              <a:gd name="connsiteY20" fmla="*/ 504056 h 5040570"/>
              <a:gd name="connsiteX21" fmla="*/ 3157588 w 5245823"/>
              <a:gd name="connsiteY21" fmla="*/ 288032 h 5040570"/>
              <a:gd name="connsiteX22" fmla="*/ 3229596 w 5245823"/>
              <a:gd name="connsiteY22" fmla="*/ 72008 h 5040570"/>
              <a:gd name="connsiteX23" fmla="*/ 4507652 w 5245823"/>
              <a:gd name="connsiteY23" fmla="*/ 738180 h 5040570"/>
              <a:gd name="connsiteX24" fmla="*/ 5245822 w 5245823"/>
              <a:gd name="connsiteY24" fmla="*/ 2520289 h 5040570"/>
              <a:gd name="connsiteX25" fmla="*/ 4507649 w 5245823"/>
              <a:gd name="connsiteY25" fmla="*/ 4302397 h 5040570"/>
              <a:gd name="connsiteX26" fmla="*/ 2725541 w 5245823"/>
              <a:gd name="connsiteY26" fmla="*/ 5040569 h 5040570"/>
              <a:gd name="connsiteX27" fmla="*/ 943434 w 5245823"/>
              <a:gd name="connsiteY27" fmla="*/ 4302395 h 5040570"/>
              <a:gd name="connsiteX28" fmla="*/ 205263 w 5245823"/>
              <a:gd name="connsiteY28" fmla="*/ 2520287 h 5040570"/>
              <a:gd name="connsiteX29" fmla="*/ 205260 w 5245823"/>
              <a:gd name="connsiteY29" fmla="*/ 2520281 h 5040570"/>
              <a:gd name="connsiteX30" fmla="*/ 1862344 w 5245823"/>
              <a:gd name="connsiteY30" fmla="*/ 2520281 h 5040570"/>
              <a:gd name="connsiteX31" fmla="*/ 2725539 w 5245823"/>
              <a:gd name="connsiteY31" fmla="*/ 3383478 h 5040570"/>
              <a:gd name="connsiteX32" fmla="*/ 3588736 w 5245823"/>
              <a:gd name="connsiteY32" fmla="*/ 2520283 h 5040570"/>
              <a:gd name="connsiteX33" fmla="*/ 2725540 w 5245823"/>
              <a:gd name="connsiteY33" fmla="*/ 1657087 h 5040570"/>
              <a:gd name="connsiteX34" fmla="*/ 1862343 w 5245823"/>
              <a:gd name="connsiteY34" fmla="*/ 2520282 h 5040570"/>
              <a:gd name="connsiteX35" fmla="*/ 1862344 w 5245823"/>
              <a:gd name="connsiteY35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490415 w 5245823"/>
              <a:gd name="connsiteY9" fmla="*/ 977131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492797 w 5245823"/>
              <a:gd name="connsiteY12" fmla="*/ 710431 h 5040570"/>
              <a:gd name="connsiteX13" fmla="*/ 1423740 w 5245823"/>
              <a:gd name="connsiteY13" fmla="*/ 555650 h 5040570"/>
              <a:gd name="connsiteX14" fmla="*/ 1357066 w 5245823"/>
              <a:gd name="connsiteY14" fmla="*/ 410394 h 5040570"/>
              <a:gd name="connsiteX15" fmla="*/ 2221484 w 5245823"/>
              <a:gd name="connsiteY15" fmla="*/ 0 h 5040570"/>
              <a:gd name="connsiteX16" fmla="*/ 2293492 w 5245823"/>
              <a:gd name="connsiteY16" fmla="*/ 216024 h 5040570"/>
              <a:gd name="connsiteX17" fmla="*/ 2437508 w 5245823"/>
              <a:gd name="connsiteY17" fmla="*/ 432048 h 5040570"/>
              <a:gd name="connsiteX18" fmla="*/ 2509516 w 5245823"/>
              <a:gd name="connsiteY18" fmla="*/ 504056 h 5040570"/>
              <a:gd name="connsiteX19" fmla="*/ 2653532 w 5245823"/>
              <a:gd name="connsiteY19" fmla="*/ 576064 h 5040570"/>
              <a:gd name="connsiteX20" fmla="*/ 2869556 w 5245823"/>
              <a:gd name="connsiteY20" fmla="*/ 576064 h 5040570"/>
              <a:gd name="connsiteX21" fmla="*/ 3013572 w 5245823"/>
              <a:gd name="connsiteY21" fmla="*/ 504056 h 5040570"/>
              <a:gd name="connsiteX22" fmla="*/ 3157588 w 5245823"/>
              <a:gd name="connsiteY22" fmla="*/ 288032 h 5040570"/>
              <a:gd name="connsiteX23" fmla="*/ 3229596 w 5245823"/>
              <a:gd name="connsiteY23" fmla="*/ 72008 h 5040570"/>
              <a:gd name="connsiteX24" fmla="*/ 4507652 w 5245823"/>
              <a:gd name="connsiteY24" fmla="*/ 738180 h 5040570"/>
              <a:gd name="connsiteX25" fmla="*/ 5245822 w 5245823"/>
              <a:gd name="connsiteY25" fmla="*/ 2520289 h 5040570"/>
              <a:gd name="connsiteX26" fmla="*/ 4507649 w 5245823"/>
              <a:gd name="connsiteY26" fmla="*/ 4302397 h 5040570"/>
              <a:gd name="connsiteX27" fmla="*/ 2725541 w 5245823"/>
              <a:gd name="connsiteY27" fmla="*/ 5040569 h 5040570"/>
              <a:gd name="connsiteX28" fmla="*/ 943434 w 5245823"/>
              <a:gd name="connsiteY28" fmla="*/ 4302395 h 5040570"/>
              <a:gd name="connsiteX29" fmla="*/ 205263 w 5245823"/>
              <a:gd name="connsiteY29" fmla="*/ 2520287 h 5040570"/>
              <a:gd name="connsiteX30" fmla="*/ 205260 w 5245823"/>
              <a:gd name="connsiteY30" fmla="*/ 2520281 h 5040570"/>
              <a:gd name="connsiteX31" fmla="*/ 1862344 w 5245823"/>
              <a:gd name="connsiteY31" fmla="*/ 2520281 h 5040570"/>
              <a:gd name="connsiteX32" fmla="*/ 2725539 w 5245823"/>
              <a:gd name="connsiteY32" fmla="*/ 3383478 h 5040570"/>
              <a:gd name="connsiteX33" fmla="*/ 3588736 w 5245823"/>
              <a:gd name="connsiteY33" fmla="*/ 2520283 h 5040570"/>
              <a:gd name="connsiteX34" fmla="*/ 2725540 w 5245823"/>
              <a:gd name="connsiteY34" fmla="*/ 1657087 h 5040570"/>
              <a:gd name="connsiteX35" fmla="*/ 1862343 w 5245823"/>
              <a:gd name="connsiteY35" fmla="*/ 2520282 h 5040570"/>
              <a:gd name="connsiteX36" fmla="*/ 1862344 w 5245823"/>
              <a:gd name="connsiteY36" fmla="*/ 2520281 h 5040570"/>
              <a:gd name="connsiteX0" fmla="*/ 205260 w 5245823"/>
              <a:gd name="connsiteY0" fmla="*/ 2520281 h 5040570"/>
              <a:gd name="connsiteX1" fmla="*/ 611734 w 5245823"/>
              <a:gd name="connsiteY1" fmla="*/ 1122387 h 5040570"/>
              <a:gd name="connsiteX2" fmla="*/ 697459 w 5245823"/>
              <a:gd name="connsiteY2" fmla="*/ 1124768 h 5040570"/>
              <a:gd name="connsiteX3" fmla="*/ 868909 w 5245823"/>
              <a:gd name="connsiteY3" fmla="*/ 1191443 h 5040570"/>
              <a:gd name="connsiteX4" fmla="*/ 954634 w 5245823"/>
              <a:gd name="connsiteY4" fmla="*/ 1236687 h 5040570"/>
              <a:gd name="connsiteX5" fmla="*/ 1090365 w 5245823"/>
              <a:gd name="connsiteY5" fmla="*/ 1258118 h 5040570"/>
              <a:gd name="connsiteX6" fmla="*/ 1254672 w 5245823"/>
              <a:gd name="connsiteY6" fmla="*/ 1241450 h 5040570"/>
              <a:gd name="connsiteX7" fmla="*/ 1386348 w 5245823"/>
              <a:gd name="connsiteY7" fmla="*/ 1173942 h 5040570"/>
              <a:gd name="connsiteX8" fmla="*/ 1461840 w 5245823"/>
              <a:gd name="connsiteY8" fmla="*/ 1093812 h 5040570"/>
              <a:gd name="connsiteX9" fmla="*/ 1514227 w 5245823"/>
              <a:gd name="connsiteY9" fmla="*/ 986656 h 5040570"/>
              <a:gd name="connsiteX10" fmla="*/ 1523753 w 5245823"/>
              <a:gd name="connsiteY10" fmla="*/ 903312 h 5040570"/>
              <a:gd name="connsiteX11" fmla="*/ 1518990 w 5245823"/>
              <a:gd name="connsiteY11" fmla="*/ 834256 h 5040570"/>
              <a:gd name="connsiteX12" fmla="*/ 1492797 w 5245823"/>
              <a:gd name="connsiteY12" fmla="*/ 710431 h 5040570"/>
              <a:gd name="connsiteX13" fmla="*/ 1423740 w 5245823"/>
              <a:gd name="connsiteY13" fmla="*/ 555650 h 5040570"/>
              <a:gd name="connsiteX14" fmla="*/ 1357066 w 5245823"/>
              <a:gd name="connsiteY14" fmla="*/ 410394 h 5040570"/>
              <a:gd name="connsiteX15" fmla="*/ 2221484 w 5245823"/>
              <a:gd name="connsiteY15" fmla="*/ 0 h 5040570"/>
              <a:gd name="connsiteX16" fmla="*/ 2293492 w 5245823"/>
              <a:gd name="connsiteY16" fmla="*/ 216024 h 5040570"/>
              <a:gd name="connsiteX17" fmla="*/ 2437508 w 5245823"/>
              <a:gd name="connsiteY17" fmla="*/ 432048 h 5040570"/>
              <a:gd name="connsiteX18" fmla="*/ 2509516 w 5245823"/>
              <a:gd name="connsiteY18" fmla="*/ 504056 h 5040570"/>
              <a:gd name="connsiteX19" fmla="*/ 2653532 w 5245823"/>
              <a:gd name="connsiteY19" fmla="*/ 576064 h 5040570"/>
              <a:gd name="connsiteX20" fmla="*/ 2869556 w 5245823"/>
              <a:gd name="connsiteY20" fmla="*/ 576064 h 5040570"/>
              <a:gd name="connsiteX21" fmla="*/ 3013572 w 5245823"/>
              <a:gd name="connsiteY21" fmla="*/ 504056 h 5040570"/>
              <a:gd name="connsiteX22" fmla="*/ 3157588 w 5245823"/>
              <a:gd name="connsiteY22" fmla="*/ 288032 h 5040570"/>
              <a:gd name="connsiteX23" fmla="*/ 3229596 w 5245823"/>
              <a:gd name="connsiteY23" fmla="*/ 72008 h 5040570"/>
              <a:gd name="connsiteX24" fmla="*/ 4507652 w 5245823"/>
              <a:gd name="connsiteY24" fmla="*/ 738180 h 5040570"/>
              <a:gd name="connsiteX25" fmla="*/ 5245822 w 5245823"/>
              <a:gd name="connsiteY25" fmla="*/ 2520289 h 5040570"/>
              <a:gd name="connsiteX26" fmla="*/ 4507649 w 5245823"/>
              <a:gd name="connsiteY26" fmla="*/ 4302397 h 5040570"/>
              <a:gd name="connsiteX27" fmla="*/ 2725541 w 5245823"/>
              <a:gd name="connsiteY27" fmla="*/ 5040569 h 5040570"/>
              <a:gd name="connsiteX28" fmla="*/ 943434 w 5245823"/>
              <a:gd name="connsiteY28" fmla="*/ 4302395 h 5040570"/>
              <a:gd name="connsiteX29" fmla="*/ 205263 w 5245823"/>
              <a:gd name="connsiteY29" fmla="*/ 2520287 h 5040570"/>
              <a:gd name="connsiteX30" fmla="*/ 205260 w 5245823"/>
              <a:gd name="connsiteY30" fmla="*/ 2520281 h 5040570"/>
              <a:gd name="connsiteX31" fmla="*/ 1862344 w 5245823"/>
              <a:gd name="connsiteY31" fmla="*/ 2520281 h 5040570"/>
              <a:gd name="connsiteX32" fmla="*/ 2725539 w 5245823"/>
              <a:gd name="connsiteY32" fmla="*/ 3383478 h 5040570"/>
              <a:gd name="connsiteX33" fmla="*/ 3588736 w 5245823"/>
              <a:gd name="connsiteY33" fmla="*/ 2520283 h 5040570"/>
              <a:gd name="connsiteX34" fmla="*/ 2725540 w 5245823"/>
              <a:gd name="connsiteY34" fmla="*/ 1657087 h 5040570"/>
              <a:gd name="connsiteX35" fmla="*/ 1862343 w 5245823"/>
              <a:gd name="connsiteY35" fmla="*/ 2520282 h 5040570"/>
              <a:gd name="connsiteX36" fmla="*/ 1862344 w 5245823"/>
              <a:gd name="connsiteY36" fmla="*/ 2520281 h 5040570"/>
              <a:gd name="connsiteX0" fmla="*/ 274316 w 5314879"/>
              <a:gd name="connsiteY0" fmla="*/ 2520281 h 5040570"/>
              <a:gd name="connsiteX1" fmla="*/ 314078 w 5314879"/>
              <a:gd name="connsiteY1" fmla="*/ 1998687 h 5040570"/>
              <a:gd name="connsiteX2" fmla="*/ 680790 w 5314879"/>
              <a:gd name="connsiteY2" fmla="*/ 1122387 h 5040570"/>
              <a:gd name="connsiteX3" fmla="*/ 766515 w 5314879"/>
              <a:gd name="connsiteY3" fmla="*/ 1124768 h 5040570"/>
              <a:gd name="connsiteX4" fmla="*/ 937965 w 5314879"/>
              <a:gd name="connsiteY4" fmla="*/ 1191443 h 5040570"/>
              <a:gd name="connsiteX5" fmla="*/ 1023690 w 5314879"/>
              <a:gd name="connsiteY5" fmla="*/ 1236687 h 5040570"/>
              <a:gd name="connsiteX6" fmla="*/ 1159421 w 5314879"/>
              <a:gd name="connsiteY6" fmla="*/ 1258118 h 5040570"/>
              <a:gd name="connsiteX7" fmla="*/ 1323728 w 5314879"/>
              <a:gd name="connsiteY7" fmla="*/ 1241450 h 5040570"/>
              <a:gd name="connsiteX8" fmla="*/ 1455404 w 5314879"/>
              <a:gd name="connsiteY8" fmla="*/ 1173942 h 5040570"/>
              <a:gd name="connsiteX9" fmla="*/ 1530896 w 5314879"/>
              <a:gd name="connsiteY9" fmla="*/ 1093812 h 5040570"/>
              <a:gd name="connsiteX10" fmla="*/ 1583283 w 5314879"/>
              <a:gd name="connsiteY10" fmla="*/ 986656 h 5040570"/>
              <a:gd name="connsiteX11" fmla="*/ 1592809 w 5314879"/>
              <a:gd name="connsiteY11" fmla="*/ 903312 h 5040570"/>
              <a:gd name="connsiteX12" fmla="*/ 1588046 w 5314879"/>
              <a:gd name="connsiteY12" fmla="*/ 834256 h 5040570"/>
              <a:gd name="connsiteX13" fmla="*/ 1561853 w 5314879"/>
              <a:gd name="connsiteY13" fmla="*/ 710431 h 5040570"/>
              <a:gd name="connsiteX14" fmla="*/ 1492796 w 5314879"/>
              <a:gd name="connsiteY14" fmla="*/ 555650 h 5040570"/>
              <a:gd name="connsiteX15" fmla="*/ 1426122 w 5314879"/>
              <a:gd name="connsiteY15" fmla="*/ 410394 h 5040570"/>
              <a:gd name="connsiteX16" fmla="*/ 2290540 w 5314879"/>
              <a:gd name="connsiteY16" fmla="*/ 0 h 5040570"/>
              <a:gd name="connsiteX17" fmla="*/ 2362548 w 5314879"/>
              <a:gd name="connsiteY17" fmla="*/ 216024 h 5040570"/>
              <a:gd name="connsiteX18" fmla="*/ 2506564 w 5314879"/>
              <a:gd name="connsiteY18" fmla="*/ 432048 h 5040570"/>
              <a:gd name="connsiteX19" fmla="*/ 2578572 w 5314879"/>
              <a:gd name="connsiteY19" fmla="*/ 504056 h 5040570"/>
              <a:gd name="connsiteX20" fmla="*/ 2722588 w 5314879"/>
              <a:gd name="connsiteY20" fmla="*/ 576064 h 5040570"/>
              <a:gd name="connsiteX21" fmla="*/ 2938612 w 5314879"/>
              <a:gd name="connsiteY21" fmla="*/ 576064 h 5040570"/>
              <a:gd name="connsiteX22" fmla="*/ 3082628 w 5314879"/>
              <a:gd name="connsiteY22" fmla="*/ 504056 h 5040570"/>
              <a:gd name="connsiteX23" fmla="*/ 3226644 w 5314879"/>
              <a:gd name="connsiteY23" fmla="*/ 288032 h 5040570"/>
              <a:gd name="connsiteX24" fmla="*/ 3298652 w 5314879"/>
              <a:gd name="connsiteY24" fmla="*/ 72008 h 5040570"/>
              <a:gd name="connsiteX25" fmla="*/ 4576708 w 5314879"/>
              <a:gd name="connsiteY25" fmla="*/ 738180 h 5040570"/>
              <a:gd name="connsiteX26" fmla="*/ 5314878 w 5314879"/>
              <a:gd name="connsiteY26" fmla="*/ 2520289 h 5040570"/>
              <a:gd name="connsiteX27" fmla="*/ 4576705 w 5314879"/>
              <a:gd name="connsiteY27" fmla="*/ 4302397 h 5040570"/>
              <a:gd name="connsiteX28" fmla="*/ 2794597 w 5314879"/>
              <a:gd name="connsiteY28" fmla="*/ 5040569 h 5040570"/>
              <a:gd name="connsiteX29" fmla="*/ 1012490 w 5314879"/>
              <a:gd name="connsiteY29" fmla="*/ 4302395 h 5040570"/>
              <a:gd name="connsiteX30" fmla="*/ 274319 w 5314879"/>
              <a:gd name="connsiteY30" fmla="*/ 2520287 h 5040570"/>
              <a:gd name="connsiteX31" fmla="*/ 274316 w 5314879"/>
              <a:gd name="connsiteY31" fmla="*/ 2520281 h 5040570"/>
              <a:gd name="connsiteX32" fmla="*/ 1931400 w 5314879"/>
              <a:gd name="connsiteY32" fmla="*/ 2520281 h 5040570"/>
              <a:gd name="connsiteX33" fmla="*/ 2794595 w 5314879"/>
              <a:gd name="connsiteY33" fmla="*/ 3383478 h 5040570"/>
              <a:gd name="connsiteX34" fmla="*/ 3657792 w 5314879"/>
              <a:gd name="connsiteY34" fmla="*/ 2520283 h 5040570"/>
              <a:gd name="connsiteX35" fmla="*/ 2794596 w 5314879"/>
              <a:gd name="connsiteY35" fmla="*/ 1657087 h 5040570"/>
              <a:gd name="connsiteX36" fmla="*/ 1931399 w 5314879"/>
              <a:gd name="connsiteY36" fmla="*/ 2520282 h 5040570"/>
              <a:gd name="connsiteX37" fmla="*/ 1931400 w 5314879"/>
              <a:gd name="connsiteY37" fmla="*/ 2520281 h 5040570"/>
              <a:gd name="connsiteX0" fmla="*/ 288207 w 5328770"/>
              <a:gd name="connsiteY0" fmla="*/ 2520281 h 5040570"/>
              <a:gd name="connsiteX1" fmla="*/ 511325 w 5328770"/>
              <a:gd name="connsiteY1" fmla="*/ 2098700 h 5040570"/>
              <a:gd name="connsiteX2" fmla="*/ 327969 w 5328770"/>
              <a:gd name="connsiteY2" fmla="*/ 1998687 h 5040570"/>
              <a:gd name="connsiteX3" fmla="*/ 694681 w 5328770"/>
              <a:gd name="connsiteY3" fmla="*/ 1122387 h 5040570"/>
              <a:gd name="connsiteX4" fmla="*/ 780406 w 5328770"/>
              <a:gd name="connsiteY4" fmla="*/ 1124768 h 5040570"/>
              <a:gd name="connsiteX5" fmla="*/ 951856 w 5328770"/>
              <a:gd name="connsiteY5" fmla="*/ 1191443 h 5040570"/>
              <a:gd name="connsiteX6" fmla="*/ 1037581 w 5328770"/>
              <a:gd name="connsiteY6" fmla="*/ 1236687 h 5040570"/>
              <a:gd name="connsiteX7" fmla="*/ 1173312 w 5328770"/>
              <a:gd name="connsiteY7" fmla="*/ 1258118 h 5040570"/>
              <a:gd name="connsiteX8" fmla="*/ 1337619 w 5328770"/>
              <a:gd name="connsiteY8" fmla="*/ 1241450 h 5040570"/>
              <a:gd name="connsiteX9" fmla="*/ 1469295 w 5328770"/>
              <a:gd name="connsiteY9" fmla="*/ 1173942 h 5040570"/>
              <a:gd name="connsiteX10" fmla="*/ 1544787 w 5328770"/>
              <a:gd name="connsiteY10" fmla="*/ 1093812 h 5040570"/>
              <a:gd name="connsiteX11" fmla="*/ 1597174 w 5328770"/>
              <a:gd name="connsiteY11" fmla="*/ 986656 h 5040570"/>
              <a:gd name="connsiteX12" fmla="*/ 1606700 w 5328770"/>
              <a:gd name="connsiteY12" fmla="*/ 903312 h 5040570"/>
              <a:gd name="connsiteX13" fmla="*/ 1601937 w 5328770"/>
              <a:gd name="connsiteY13" fmla="*/ 834256 h 5040570"/>
              <a:gd name="connsiteX14" fmla="*/ 1575744 w 5328770"/>
              <a:gd name="connsiteY14" fmla="*/ 710431 h 5040570"/>
              <a:gd name="connsiteX15" fmla="*/ 1506687 w 5328770"/>
              <a:gd name="connsiteY15" fmla="*/ 555650 h 5040570"/>
              <a:gd name="connsiteX16" fmla="*/ 1440013 w 5328770"/>
              <a:gd name="connsiteY16" fmla="*/ 410394 h 5040570"/>
              <a:gd name="connsiteX17" fmla="*/ 2304431 w 5328770"/>
              <a:gd name="connsiteY17" fmla="*/ 0 h 5040570"/>
              <a:gd name="connsiteX18" fmla="*/ 2376439 w 5328770"/>
              <a:gd name="connsiteY18" fmla="*/ 216024 h 5040570"/>
              <a:gd name="connsiteX19" fmla="*/ 2520455 w 5328770"/>
              <a:gd name="connsiteY19" fmla="*/ 432048 h 5040570"/>
              <a:gd name="connsiteX20" fmla="*/ 2592463 w 5328770"/>
              <a:gd name="connsiteY20" fmla="*/ 504056 h 5040570"/>
              <a:gd name="connsiteX21" fmla="*/ 2736479 w 5328770"/>
              <a:gd name="connsiteY21" fmla="*/ 576064 h 5040570"/>
              <a:gd name="connsiteX22" fmla="*/ 2952503 w 5328770"/>
              <a:gd name="connsiteY22" fmla="*/ 576064 h 5040570"/>
              <a:gd name="connsiteX23" fmla="*/ 3096519 w 5328770"/>
              <a:gd name="connsiteY23" fmla="*/ 504056 h 5040570"/>
              <a:gd name="connsiteX24" fmla="*/ 3240535 w 5328770"/>
              <a:gd name="connsiteY24" fmla="*/ 288032 h 5040570"/>
              <a:gd name="connsiteX25" fmla="*/ 3312543 w 5328770"/>
              <a:gd name="connsiteY25" fmla="*/ 72008 h 5040570"/>
              <a:gd name="connsiteX26" fmla="*/ 4590599 w 5328770"/>
              <a:gd name="connsiteY26" fmla="*/ 738180 h 5040570"/>
              <a:gd name="connsiteX27" fmla="*/ 5328769 w 5328770"/>
              <a:gd name="connsiteY27" fmla="*/ 2520289 h 5040570"/>
              <a:gd name="connsiteX28" fmla="*/ 4590596 w 5328770"/>
              <a:gd name="connsiteY28" fmla="*/ 4302397 h 5040570"/>
              <a:gd name="connsiteX29" fmla="*/ 2808488 w 5328770"/>
              <a:gd name="connsiteY29" fmla="*/ 5040569 h 5040570"/>
              <a:gd name="connsiteX30" fmla="*/ 1026381 w 5328770"/>
              <a:gd name="connsiteY30" fmla="*/ 4302395 h 5040570"/>
              <a:gd name="connsiteX31" fmla="*/ 288210 w 5328770"/>
              <a:gd name="connsiteY31" fmla="*/ 2520287 h 5040570"/>
              <a:gd name="connsiteX32" fmla="*/ 288207 w 5328770"/>
              <a:gd name="connsiteY32" fmla="*/ 2520281 h 5040570"/>
              <a:gd name="connsiteX33" fmla="*/ 1945291 w 5328770"/>
              <a:gd name="connsiteY33" fmla="*/ 2520281 h 5040570"/>
              <a:gd name="connsiteX34" fmla="*/ 2808486 w 5328770"/>
              <a:gd name="connsiteY34" fmla="*/ 3383478 h 5040570"/>
              <a:gd name="connsiteX35" fmla="*/ 3671683 w 5328770"/>
              <a:gd name="connsiteY35" fmla="*/ 2520283 h 5040570"/>
              <a:gd name="connsiteX36" fmla="*/ 2808487 w 5328770"/>
              <a:gd name="connsiteY36" fmla="*/ 1657087 h 5040570"/>
              <a:gd name="connsiteX37" fmla="*/ 1945290 w 5328770"/>
              <a:gd name="connsiteY37" fmla="*/ 2520282 h 5040570"/>
              <a:gd name="connsiteX38" fmla="*/ 1945291 w 5328770"/>
              <a:gd name="connsiteY38" fmla="*/ 2520281 h 5040570"/>
              <a:gd name="connsiteX0" fmla="*/ 266775 w 5307338"/>
              <a:gd name="connsiteY0" fmla="*/ 2520281 h 5040570"/>
              <a:gd name="connsiteX1" fmla="*/ 661343 w 5307338"/>
              <a:gd name="connsiteY1" fmla="*/ 2193950 h 5040570"/>
              <a:gd name="connsiteX2" fmla="*/ 489893 w 5307338"/>
              <a:gd name="connsiteY2" fmla="*/ 2098700 h 5040570"/>
              <a:gd name="connsiteX3" fmla="*/ 306537 w 5307338"/>
              <a:gd name="connsiteY3" fmla="*/ 1998687 h 5040570"/>
              <a:gd name="connsiteX4" fmla="*/ 673249 w 5307338"/>
              <a:gd name="connsiteY4" fmla="*/ 1122387 h 5040570"/>
              <a:gd name="connsiteX5" fmla="*/ 758974 w 5307338"/>
              <a:gd name="connsiteY5" fmla="*/ 1124768 h 5040570"/>
              <a:gd name="connsiteX6" fmla="*/ 930424 w 5307338"/>
              <a:gd name="connsiteY6" fmla="*/ 1191443 h 5040570"/>
              <a:gd name="connsiteX7" fmla="*/ 1016149 w 5307338"/>
              <a:gd name="connsiteY7" fmla="*/ 1236687 h 5040570"/>
              <a:gd name="connsiteX8" fmla="*/ 1151880 w 5307338"/>
              <a:gd name="connsiteY8" fmla="*/ 1258118 h 5040570"/>
              <a:gd name="connsiteX9" fmla="*/ 1316187 w 5307338"/>
              <a:gd name="connsiteY9" fmla="*/ 1241450 h 5040570"/>
              <a:gd name="connsiteX10" fmla="*/ 1447863 w 5307338"/>
              <a:gd name="connsiteY10" fmla="*/ 1173942 h 5040570"/>
              <a:gd name="connsiteX11" fmla="*/ 1523355 w 5307338"/>
              <a:gd name="connsiteY11" fmla="*/ 1093812 h 5040570"/>
              <a:gd name="connsiteX12" fmla="*/ 1575742 w 5307338"/>
              <a:gd name="connsiteY12" fmla="*/ 986656 h 5040570"/>
              <a:gd name="connsiteX13" fmla="*/ 1585268 w 5307338"/>
              <a:gd name="connsiteY13" fmla="*/ 903312 h 5040570"/>
              <a:gd name="connsiteX14" fmla="*/ 1580505 w 5307338"/>
              <a:gd name="connsiteY14" fmla="*/ 834256 h 5040570"/>
              <a:gd name="connsiteX15" fmla="*/ 1554312 w 5307338"/>
              <a:gd name="connsiteY15" fmla="*/ 710431 h 5040570"/>
              <a:gd name="connsiteX16" fmla="*/ 1485255 w 5307338"/>
              <a:gd name="connsiteY16" fmla="*/ 555650 h 5040570"/>
              <a:gd name="connsiteX17" fmla="*/ 1418581 w 5307338"/>
              <a:gd name="connsiteY17" fmla="*/ 410394 h 5040570"/>
              <a:gd name="connsiteX18" fmla="*/ 2282999 w 5307338"/>
              <a:gd name="connsiteY18" fmla="*/ 0 h 5040570"/>
              <a:gd name="connsiteX19" fmla="*/ 2355007 w 5307338"/>
              <a:gd name="connsiteY19" fmla="*/ 216024 h 5040570"/>
              <a:gd name="connsiteX20" fmla="*/ 2499023 w 5307338"/>
              <a:gd name="connsiteY20" fmla="*/ 432048 h 5040570"/>
              <a:gd name="connsiteX21" fmla="*/ 2571031 w 5307338"/>
              <a:gd name="connsiteY21" fmla="*/ 504056 h 5040570"/>
              <a:gd name="connsiteX22" fmla="*/ 2715047 w 5307338"/>
              <a:gd name="connsiteY22" fmla="*/ 576064 h 5040570"/>
              <a:gd name="connsiteX23" fmla="*/ 2931071 w 5307338"/>
              <a:gd name="connsiteY23" fmla="*/ 576064 h 5040570"/>
              <a:gd name="connsiteX24" fmla="*/ 3075087 w 5307338"/>
              <a:gd name="connsiteY24" fmla="*/ 504056 h 5040570"/>
              <a:gd name="connsiteX25" fmla="*/ 3219103 w 5307338"/>
              <a:gd name="connsiteY25" fmla="*/ 288032 h 5040570"/>
              <a:gd name="connsiteX26" fmla="*/ 3291111 w 5307338"/>
              <a:gd name="connsiteY26" fmla="*/ 72008 h 5040570"/>
              <a:gd name="connsiteX27" fmla="*/ 4569167 w 5307338"/>
              <a:gd name="connsiteY27" fmla="*/ 738180 h 5040570"/>
              <a:gd name="connsiteX28" fmla="*/ 5307337 w 5307338"/>
              <a:gd name="connsiteY28" fmla="*/ 2520289 h 5040570"/>
              <a:gd name="connsiteX29" fmla="*/ 4569164 w 5307338"/>
              <a:gd name="connsiteY29" fmla="*/ 4302397 h 5040570"/>
              <a:gd name="connsiteX30" fmla="*/ 2787056 w 5307338"/>
              <a:gd name="connsiteY30" fmla="*/ 5040569 h 5040570"/>
              <a:gd name="connsiteX31" fmla="*/ 1004949 w 5307338"/>
              <a:gd name="connsiteY31" fmla="*/ 4302395 h 5040570"/>
              <a:gd name="connsiteX32" fmla="*/ 266778 w 5307338"/>
              <a:gd name="connsiteY32" fmla="*/ 2520287 h 5040570"/>
              <a:gd name="connsiteX33" fmla="*/ 266775 w 5307338"/>
              <a:gd name="connsiteY33" fmla="*/ 2520281 h 5040570"/>
              <a:gd name="connsiteX34" fmla="*/ 1923859 w 5307338"/>
              <a:gd name="connsiteY34" fmla="*/ 2520281 h 5040570"/>
              <a:gd name="connsiteX35" fmla="*/ 2787054 w 5307338"/>
              <a:gd name="connsiteY35" fmla="*/ 3383478 h 5040570"/>
              <a:gd name="connsiteX36" fmla="*/ 3650251 w 5307338"/>
              <a:gd name="connsiteY36" fmla="*/ 2520283 h 5040570"/>
              <a:gd name="connsiteX37" fmla="*/ 2787055 w 5307338"/>
              <a:gd name="connsiteY37" fmla="*/ 1657087 h 5040570"/>
              <a:gd name="connsiteX38" fmla="*/ 1923858 w 5307338"/>
              <a:gd name="connsiteY38" fmla="*/ 2520282 h 5040570"/>
              <a:gd name="connsiteX39" fmla="*/ 1923859 w 5307338"/>
              <a:gd name="connsiteY39" fmla="*/ 2520281 h 5040570"/>
              <a:gd name="connsiteX0" fmla="*/ 257647 w 5298210"/>
              <a:gd name="connsiteY0" fmla="*/ 2520281 h 5040570"/>
              <a:gd name="connsiteX1" fmla="*/ 802234 w 5298210"/>
              <a:gd name="connsiteY1" fmla="*/ 2367781 h 5040570"/>
              <a:gd name="connsiteX2" fmla="*/ 652215 w 5298210"/>
              <a:gd name="connsiteY2" fmla="*/ 2193950 h 5040570"/>
              <a:gd name="connsiteX3" fmla="*/ 480765 w 5298210"/>
              <a:gd name="connsiteY3" fmla="*/ 2098700 h 5040570"/>
              <a:gd name="connsiteX4" fmla="*/ 297409 w 5298210"/>
              <a:gd name="connsiteY4" fmla="*/ 1998687 h 5040570"/>
              <a:gd name="connsiteX5" fmla="*/ 664121 w 5298210"/>
              <a:gd name="connsiteY5" fmla="*/ 1122387 h 5040570"/>
              <a:gd name="connsiteX6" fmla="*/ 749846 w 5298210"/>
              <a:gd name="connsiteY6" fmla="*/ 1124768 h 5040570"/>
              <a:gd name="connsiteX7" fmla="*/ 921296 w 5298210"/>
              <a:gd name="connsiteY7" fmla="*/ 1191443 h 5040570"/>
              <a:gd name="connsiteX8" fmla="*/ 1007021 w 5298210"/>
              <a:gd name="connsiteY8" fmla="*/ 1236687 h 5040570"/>
              <a:gd name="connsiteX9" fmla="*/ 1142752 w 5298210"/>
              <a:gd name="connsiteY9" fmla="*/ 1258118 h 5040570"/>
              <a:gd name="connsiteX10" fmla="*/ 1307059 w 5298210"/>
              <a:gd name="connsiteY10" fmla="*/ 1241450 h 5040570"/>
              <a:gd name="connsiteX11" fmla="*/ 1438735 w 5298210"/>
              <a:gd name="connsiteY11" fmla="*/ 1173942 h 5040570"/>
              <a:gd name="connsiteX12" fmla="*/ 1514227 w 5298210"/>
              <a:gd name="connsiteY12" fmla="*/ 1093812 h 5040570"/>
              <a:gd name="connsiteX13" fmla="*/ 1566614 w 5298210"/>
              <a:gd name="connsiteY13" fmla="*/ 986656 h 5040570"/>
              <a:gd name="connsiteX14" fmla="*/ 1576140 w 5298210"/>
              <a:gd name="connsiteY14" fmla="*/ 903312 h 5040570"/>
              <a:gd name="connsiteX15" fmla="*/ 1571377 w 5298210"/>
              <a:gd name="connsiteY15" fmla="*/ 834256 h 5040570"/>
              <a:gd name="connsiteX16" fmla="*/ 1545184 w 5298210"/>
              <a:gd name="connsiteY16" fmla="*/ 710431 h 5040570"/>
              <a:gd name="connsiteX17" fmla="*/ 1476127 w 5298210"/>
              <a:gd name="connsiteY17" fmla="*/ 555650 h 5040570"/>
              <a:gd name="connsiteX18" fmla="*/ 1409453 w 5298210"/>
              <a:gd name="connsiteY18" fmla="*/ 410394 h 5040570"/>
              <a:gd name="connsiteX19" fmla="*/ 2273871 w 5298210"/>
              <a:gd name="connsiteY19" fmla="*/ 0 h 5040570"/>
              <a:gd name="connsiteX20" fmla="*/ 2345879 w 5298210"/>
              <a:gd name="connsiteY20" fmla="*/ 216024 h 5040570"/>
              <a:gd name="connsiteX21" fmla="*/ 2489895 w 5298210"/>
              <a:gd name="connsiteY21" fmla="*/ 432048 h 5040570"/>
              <a:gd name="connsiteX22" fmla="*/ 2561903 w 5298210"/>
              <a:gd name="connsiteY22" fmla="*/ 504056 h 5040570"/>
              <a:gd name="connsiteX23" fmla="*/ 2705919 w 5298210"/>
              <a:gd name="connsiteY23" fmla="*/ 576064 h 5040570"/>
              <a:gd name="connsiteX24" fmla="*/ 2921943 w 5298210"/>
              <a:gd name="connsiteY24" fmla="*/ 576064 h 5040570"/>
              <a:gd name="connsiteX25" fmla="*/ 3065959 w 5298210"/>
              <a:gd name="connsiteY25" fmla="*/ 504056 h 5040570"/>
              <a:gd name="connsiteX26" fmla="*/ 3209975 w 5298210"/>
              <a:gd name="connsiteY26" fmla="*/ 288032 h 5040570"/>
              <a:gd name="connsiteX27" fmla="*/ 3281983 w 5298210"/>
              <a:gd name="connsiteY27" fmla="*/ 72008 h 5040570"/>
              <a:gd name="connsiteX28" fmla="*/ 4560039 w 5298210"/>
              <a:gd name="connsiteY28" fmla="*/ 738180 h 5040570"/>
              <a:gd name="connsiteX29" fmla="*/ 5298209 w 5298210"/>
              <a:gd name="connsiteY29" fmla="*/ 2520289 h 5040570"/>
              <a:gd name="connsiteX30" fmla="*/ 4560036 w 5298210"/>
              <a:gd name="connsiteY30" fmla="*/ 4302397 h 5040570"/>
              <a:gd name="connsiteX31" fmla="*/ 2777928 w 5298210"/>
              <a:gd name="connsiteY31" fmla="*/ 5040569 h 5040570"/>
              <a:gd name="connsiteX32" fmla="*/ 995821 w 5298210"/>
              <a:gd name="connsiteY32" fmla="*/ 4302395 h 5040570"/>
              <a:gd name="connsiteX33" fmla="*/ 257650 w 5298210"/>
              <a:gd name="connsiteY33" fmla="*/ 2520287 h 5040570"/>
              <a:gd name="connsiteX34" fmla="*/ 257647 w 5298210"/>
              <a:gd name="connsiteY34" fmla="*/ 2520281 h 5040570"/>
              <a:gd name="connsiteX35" fmla="*/ 1914731 w 5298210"/>
              <a:gd name="connsiteY35" fmla="*/ 2520281 h 5040570"/>
              <a:gd name="connsiteX36" fmla="*/ 2777926 w 5298210"/>
              <a:gd name="connsiteY36" fmla="*/ 3383478 h 5040570"/>
              <a:gd name="connsiteX37" fmla="*/ 3641123 w 5298210"/>
              <a:gd name="connsiteY37" fmla="*/ 2520283 h 5040570"/>
              <a:gd name="connsiteX38" fmla="*/ 2777927 w 5298210"/>
              <a:gd name="connsiteY38" fmla="*/ 1657087 h 5040570"/>
              <a:gd name="connsiteX39" fmla="*/ 1914730 w 5298210"/>
              <a:gd name="connsiteY39" fmla="*/ 2520282 h 5040570"/>
              <a:gd name="connsiteX40" fmla="*/ 1914731 w 5298210"/>
              <a:gd name="connsiteY40" fmla="*/ 2520281 h 5040570"/>
              <a:gd name="connsiteX0" fmla="*/ 232247 w 5272810"/>
              <a:gd name="connsiteY0" fmla="*/ 2520281 h 5040570"/>
              <a:gd name="connsiteX1" fmla="*/ 822077 w 5272810"/>
              <a:gd name="connsiteY1" fmla="*/ 2498750 h 5040570"/>
              <a:gd name="connsiteX2" fmla="*/ 776834 w 5272810"/>
              <a:gd name="connsiteY2" fmla="*/ 2367781 h 5040570"/>
              <a:gd name="connsiteX3" fmla="*/ 626815 w 5272810"/>
              <a:gd name="connsiteY3" fmla="*/ 2193950 h 5040570"/>
              <a:gd name="connsiteX4" fmla="*/ 455365 w 5272810"/>
              <a:gd name="connsiteY4" fmla="*/ 2098700 h 5040570"/>
              <a:gd name="connsiteX5" fmla="*/ 272009 w 5272810"/>
              <a:gd name="connsiteY5" fmla="*/ 1998687 h 5040570"/>
              <a:gd name="connsiteX6" fmla="*/ 638721 w 5272810"/>
              <a:gd name="connsiteY6" fmla="*/ 1122387 h 5040570"/>
              <a:gd name="connsiteX7" fmla="*/ 724446 w 5272810"/>
              <a:gd name="connsiteY7" fmla="*/ 1124768 h 5040570"/>
              <a:gd name="connsiteX8" fmla="*/ 895896 w 5272810"/>
              <a:gd name="connsiteY8" fmla="*/ 1191443 h 5040570"/>
              <a:gd name="connsiteX9" fmla="*/ 981621 w 5272810"/>
              <a:gd name="connsiteY9" fmla="*/ 1236687 h 5040570"/>
              <a:gd name="connsiteX10" fmla="*/ 1117352 w 5272810"/>
              <a:gd name="connsiteY10" fmla="*/ 1258118 h 5040570"/>
              <a:gd name="connsiteX11" fmla="*/ 1281659 w 5272810"/>
              <a:gd name="connsiteY11" fmla="*/ 1241450 h 5040570"/>
              <a:gd name="connsiteX12" fmla="*/ 1413335 w 5272810"/>
              <a:gd name="connsiteY12" fmla="*/ 1173942 h 5040570"/>
              <a:gd name="connsiteX13" fmla="*/ 1488827 w 5272810"/>
              <a:gd name="connsiteY13" fmla="*/ 1093812 h 5040570"/>
              <a:gd name="connsiteX14" fmla="*/ 1541214 w 5272810"/>
              <a:gd name="connsiteY14" fmla="*/ 986656 h 5040570"/>
              <a:gd name="connsiteX15" fmla="*/ 1550740 w 5272810"/>
              <a:gd name="connsiteY15" fmla="*/ 903312 h 5040570"/>
              <a:gd name="connsiteX16" fmla="*/ 1545977 w 5272810"/>
              <a:gd name="connsiteY16" fmla="*/ 834256 h 5040570"/>
              <a:gd name="connsiteX17" fmla="*/ 1519784 w 5272810"/>
              <a:gd name="connsiteY17" fmla="*/ 710431 h 5040570"/>
              <a:gd name="connsiteX18" fmla="*/ 1450727 w 5272810"/>
              <a:gd name="connsiteY18" fmla="*/ 555650 h 5040570"/>
              <a:gd name="connsiteX19" fmla="*/ 1384053 w 5272810"/>
              <a:gd name="connsiteY19" fmla="*/ 410394 h 5040570"/>
              <a:gd name="connsiteX20" fmla="*/ 2248471 w 5272810"/>
              <a:gd name="connsiteY20" fmla="*/ 0 h 5040570"/>
              <a:gd name="connsiteX21" fmla="*/ 2320479 w 5272810"/>
              <a:gd name="connsiteY21" fmla="*/ 216024 h 5040570"/>
              <a:gd name="connsiteX22" fmla="*/ 2464495 w 5272810"/>
              <a:gd name="connsiteY22" fmla="*/ 432048 h 5040570"/>
              <a:gd name="connsiteX23" fmla="*/ 2536503 w 5272810"/>
              <a:gd name="connsiteY23" fmla="*/ 504056 h 5040570"/>
              <a:gd name="connsiteX24" fmla="*/ 2680519 w 5272810"/>
              <a:gd name="connsiteY24" fmla="*/ 576064 h 5040570"/>
              <a:gd name="connsiteX25" fmla="*/ 2896543 w 5272810"/>
              <a:gd name="connsiteY25" fmla="*/ 576064 h 5040570"/>
              <a:gd name="connsiteX26" fmla="*/ 3040559 w 5272810"/>
              <a:gd name="connsiteY26" fmla="*/ 504056 h 5040570"/>
              <a:gd name="connsiteX27" fmla="*/ 3184575 w 5272810"/>
              <a:gd name="connsiteY27" fmla="*/ 288032 h 5040570"/>
              <a:gd name="connsiteX28" fmla="*/ 3256583 w 5272810"/>
              <a:gd name="connsiteY28" fmla="*/ 72008 h 5040570"/>
              <a:gd name="connsiteX29" fmla="*/ 4534639 w 5272810"/>
              <a:gd name="connsiteY29" fmla="*/ 738180 h 5040570"/>
              <a:gd name="connsiteX30" fmla="*/ 5272809 w 5272810"/>
              <a:gd name="connsiteY30" fmla="*/ 2520289 h 5040570"/>
              <a:gd name="connsiteX31" fmla="*/ 4534636 w 5272810"/>
              <a:gd name="connsiteY31" fmla="*/ 4302397 h 5040570"/>
              <a:gd name="connsiteX32" fmla="*/ 2752528 w 5272810"/>
              <a:gd name="connsiteY32" fmla="*/ 5040569 h 5040570"/>
              <a:gd name="connsiteX33" fmla="*/ 970421 w 5272810"/>
              <a:gd name="connsiteY33" fmla="*/ 4302395 h 5040570"/>
              <a:gd name="connsiteX34" fmla="*/ 232250 w 5272810"/>
              <a:gd name="connsiteY34" fmla="*/ 2520287 h 5040570"/>
              <a:gd name="connsiteX35" fmla="*/ 232247 w 5272810"/>
              <a:gd name="connsiteY35" fmla="*/ 2520281 h 5040570"/>
              <a:gd name="connsiteX36" fmla="*/ 1889331 w 5272810"/>
              <a:gd name="connsiteY36" fmla="*/ 2520281 h 5040570"/>
              <a:gd name="connsiteX37" fmla="*/ 2752526 w 5272810"/>
              <a:gd name="connsiteY37" fmla="*/ 3383478 h 5040570"/>
              <a:gd name="connsiteX38" fmla="*/ 3615723 w 5272810"/>
              <a:gd name="connsiteY38" fmla="*/ 2520283 h 5040570"/>
              <a:gd name="connsiteX39" fmla="*/ 2752527 w 5272810"/>
              <a:gd name="connsiteY39" fmla="*/ 1657087 h 5040570"/>
              <a:gd name="connsiteX40" fmla="*/ 1889330 w 5272810"/>
              <a:gd name="connsiteY40" fmla="*/ 2520282 h 5040570"/>
              <a:gd name="connsiteX41" fmla="*/ 1889331 w 5272810"/>
              <a:gd name="connsiteY41" fmla="*/ 2520281 h 5040570"/>
              <a:gd name="connsiteX0" fmla="*/ 232247 w 5272810"/>
              <a:gd name="connsiteY0" fmla="*/ 2520281 h 5040570"/>
              <a:gd name="connsiteX1" fmla="*/ 822077 w 5272810"/>
              <a:gd name="connsiteY1" fmla="*/ 2498750 h 5040570"/>
              <a:gd name="connsiteX2" fmla="*/ 776834 w 5272810"/>
              <a:gd name="connsiteY2" fmla="*/ 2367781 h 5040570"/>
              <a:gd name="connsiteX3" fmla="*/ 626815 w 5272810"/>
              <a:gd name="connsiteY3" fmla="*/ 2193950 h 5040570"/>
              <a:gd name="connsiteX4" fmla="*/ 455365 w 5272810"/>
              <a:gd name="connsiteY4" fmla="*/ 2098700 h 5040570"/>
              <a:gd name="connsiteX5" fmla="*/ 272009 w 5272810"/>
              <a:gd name="connsiteY5" fmla="*/ 1998687 h 5040570"/>
              <a:gd name="connsiteX6" fmla="*/ 638721 w 5272810"/>
              <a:gd name="connsiteY6" fmla="*/ 1122387 h 5040570"/>
              <a:gd name="connsiteX7" fmla="*/ 724446 w 5272810"/>
              <a:gd name="connsiteY7" fmla="*/ 1124768 h 5040570"/>
              <a:gd name="connsiteX8" fmla="*/ 895896 w 5272810"/>
              <a:gd name="connsiteY8" fmla="*/ 1191443 h 5040570"/>
              <a:gd name="connsiteX9" fmla="*/ 981621 w 5272810"/>
              <a:gd name="connsiteY9" fmla="*/ 1236687 h 5040570"/>
              <a:gd name="connsiteX10" fmla="*/ 1117352 w 5272810"/>
              <a:gd name="connsiteY10" fmla="*/ 1258118 h 5040570"/>
              <a:gd name="connsiteX11" fmla="*/ 1281659 w 5272810"/>
              <a:gd name="connsiteY11" fmla="*/ 1241450 h 5040570"/>
              <a:gd name="connsiteX12" fmla="*/ 1413335 w 5272810"/>
              <a:gd name="connsiteY12" fmla="*/ 1173942 h 5040570"/>
              <a:gd name="connsiteX13" fmla="*/ 1488827 w 5272810"/>
              <a:gd name="connsiteY13" fmla="*/ 1093812 h 5040570"/>
              <a:gd name="connsiteX14" fmla="*/ 1541214 w 5272810"/>
              <a:gd name="connsiteY14" fmla="*/ 986656 h 5040570"/>
              <a:gd name="connsiteX15" fmla="*/ 1550740 w 5272810"/>
              <a:gd name="connsiteY15" fmla="*/ 903312 h 5040570"/>
              <a:gd name="connsiteX16" fmla="*/ 1545977 w 5272810"/>
              <a:gd name="connsiteY16" fmla="*/ 834256 h 5040570"/>
              <a:gd name="connsiteX17" fmla="*/ 1519784 w 5272810"/>
              <a:gd name="connsiteY17" fmla="*/ 710431 h 5040570"/>
              <a:gd name="connsiteX18" fmla="*/ 1450727 w 5272810"/>
              <a:gd name="connsiteY18" fmla="*/ 555650 h 5040570"/>
              <a:gd name="connsiteX19" fmla="*/ 1384053 w 5272810"/>
              <a:gd name="connsiteY19" fmla="*/ 410394 h 5040570"/>
              <a:gd name="connsiteX20" fmla="*/ 2248471 w 5272810"/>
              <a:gd name="connsiteY20" fmla="*/ 0 h 5040570"/>
              <a:gd name="connsiteX21" fmla="*/ 2320479 w 5272810"/>
              <a:gd name="connsiteY21" fmla="*/ 216024 h 5040570"/>
              <a:gd name="connsiteX22" fmla="*/ 2464495 w 5272810"/>
              <a:gd name="connsiteY22" fmla="*/ 432048 h 5040570"/>
              <a:gd name="connsiteX23" fmla="*/ 2536503 w 5272810"/>
              <a:gd name="connsiteY23" fmla="*/ 504056 h 5040570"/>
              <a:gd name="connsiteX24" fmla="*/ 2680519 w 5272810"/>
              <a:gd name="connsiteY24" fmla="*/ 576064 h 5040570"/>
              <a:gd name="connsiteX25" fmla="*/ 2896543 w 5272810"/>
              <a:gd name="connsiteY25" fmla="*/ 576064 h 5040570"/>
              <a:gd name="connsiteX26" fmla="*/ 3040559 w 5272810"/>
              <a:gd name="connsiteY26" fmla="*/ 504056 h 5040570"/>
              <a:gd name="connsiteX27" fmla="*/ 3184575 w 5272810"/>
              <a:gd name="connsiteY27" fmla="*/ 288032 h 5040570"/>
              <a:gd name="connsiteX28" fmla="*/ 3256583 w 5272810"/>
              <a:gd name="connsiteY28" fmla="*/ 72008 h 5040570"/>
              <a:gd name="connsiteX29" fmla="*/ 4534639 w 5272810"/>
              <a:gd name="connsiteY29" fmla="*/ 738180 h 5040570"/>
              <a:gd name="connsiteX30" fmla="*/ 5272809 w 5272810"/>
              <a:gd name="connsiteY30" fmla="*/ 2520289 h 5040570"/>
              <a:gd name="connsiteX31" fmla="*/ 4534636 w 5272810"/>
              <a:gd name="connsiteY31" fmla="*/ 4302397 h 5040570"/>
              <a:gd name="connsiteX32" fmla="*/ 2752528 w 5272810"/>
              <a:gd name="connsiteY32" fmla="*/ 5040569 h 5040570"/>
              <a:gd name="connsiteX33" fmla="*/ 970421 w 5272810"/>
              <a:gd name="connsiteY33" fmla="*/ 4302395 h 5040570"/>
              <a:gd name="connsiteX34" fmla="*/ 232250 w 5272810"/>
              <a:gd name="connsiteY34" fmla="*/ 2520287 h 5040570"/>
              <a:gd name="connsiteX35" fmla="*/ 232247 w 5272810"/>
              <a:gd name="connsiteY35" fmla="*/ 2520281 h 5040570"/>
              <a:gd name="connsiteX36" fmla="*/ 1889331 w 5272810"/>
              <a:gd name="connsiteY36" fmla="*/ 2520281 h 5040570"/>
              <a:gd name="connsiteX37" fmla="*/ 2752526 w 5272810"/>
              <a:gd name="connsiteY37" fmla="*/ 3383478 h 5040570"/>
              <a:gd name="connsiteX38" fmla="*/ 3615723 w 5272810"/>
              <a:gd name="connsiteY38" fmla="*/ 2520283 h 5040570"/>
              <a:gd name="connsiteX39" fmla="*/ 2752527 w 5272810"/>
              <a:gd name="connsiteY39" fmla="*/ 1657087 h 5040570"/>
              <a:gd name="connsiteX40" fmla="*/ 1889330 w 5272810"/>
              <a:gd name="connsiteY40" fmla="*/ 2520282 h 5040570"/>
              <a:gd name="connsiteX41" fmla="*/ 1889331 w 5272810"/>
              <a:gd name="connsiteY41" fmla="*/ 2520281 h 5040570"/>
              <a:gd name="connsiteX0" fmla="*/ 576062 w 5040561"/>
              <a:gd name="connsiteY0" fmla="*/ 2520280 h 5040570"/>
              <a:gd name="connsiteX1" fmla="*/ 589828 w 5040561"/>
              <a:gd name="connsiteY1" fmla="*/ 2498750 h 5040570"/>
              <a:gd name="connsiteX2" fmla="*/ 544585 w 5040561"/>
              <a:gd name="connsiteY2" fmla="*/ 2367781 h 5040570"/>
              <a:gd name="connsiteX3" fmla="*/ 394566 w 5040561"/>
              <a:gd name="connsiteY3" fmla="*/ 2193950 h 5040570"/>
              <a:gd name="connsiteX4" fmla="*/ 223116 w 5040561"/>
              <a:gd name="connsiteY4" fmla="*/ 2098700 h 5040570"/>
              <a:gd name="connsiteX5" fmla="*/ 39760 w 5040561"/>
              <a:gd name="connsiteY5" fmla="*/ 1998687 h 5040570"/>
              <a:gd name="connsiteX6" fmla="*/ 406472 w 5040561"/>
              <a:gd name="connsiteY6" fmla="*/ 1122387 h 5040570"/>
              <a:gd name="connsiteX7" fmla="*/ 492197 w 5040561"/>
              <a:gd name="connsiteY7" fmla="*/ 1124768 h 5040570"/>
              <a:gd name="connsiteX8" fmla="*/ 663647 w 5040561"/>
              <a:gd name="connsiteY8" fmla="*/ 1191443 h 5040570"/>
              <a:gd name="connsiteX9" fmla="*/ 749372 w 5040561"/>
              <a:gd name="connsiteY9" fmla="*/ 1236687 h 5040570"/>
              <a:gd name="connsiteX10" fmla="*/ 885103 w 5040561"/>
              <a:gd name="connsiteY10" fmla="*/ 1258118 h 5040570"/>
              <a:gd name="connsiteX11" fmla="*/ 1049410 w 5040561"/>
              <a:gd name="connsiteY11" fmla="*/ 1241450 h 5040570"/>
              <a:gd name="connsiteX12" fmla="*/ 1181086 w 5040561"/>
              <a:gd name="connsiteY12" fmla="*/ 1173942 h 5040570"/>
              <a:gd name="connsiteX13" fmla="*/ 1256578 w 5040561"/>
              <a:gd name="connsiteY13" fmla="*/ 1093812 h 5040570"/>
              <a:gd name="connsiteX14" fmla="*/ 1308965 w 5040561"/>
              <a:gd name="connsiteY14" fmla="*/ 986656 h 5040570"/>
              <a:gd name="connsiteX15" fmla="*/ 1318491 w 5040561"/>
              <a:gd name="connsiteY15" fmla="*/ 903312 h 5040570"/>
              <a:gd name="connsiteX16" fmla="*/ 1313728 w 5040561"/>
              <a:gd name="connsiteY16" fmla="*/ 834256 h 5040570"/>
              <a:gd name="connsiteX17" fmla="*/ 1287535 w 5040561"/>
              <a:gd name="connsiteY17" fmla="*/ 710431 h 5040570"/>
              <a:gd name="connsiteX18" fmla="*/ 1218478 w 5040561"/>
              <a:gd name="connsiteY18" fmla="*/ 555650 h 5040570"/>
              <a:gd name="connsiteX19" fmla="*/ 1151804 w 5040561"/>
              <a:gd name="connsiteY19" fmla="*/ 410394 h 5040570"/>
              <a:gd name="connsiteX20" fmla="*/ 2016222 w 5040561"/>
              <a:gd name="connsiteY20" fmla="*/ 0 h 5040570"/>
              <a:gd name="connsiteX21" fmla="*/ 2088230 w 5040561"/>
              <a:gd name="connsiteY21" fmla="*/ 216024 h 5040570"/>
              <a:gd name="connsiteX22" fmla="*/ 2232246 w 5040561"/>
              <a:gd name="connsiteY22" fmla="*/ 432048 h 5040570"/>
              <a:gd name="connsiteX23" fmla="*/ 2304254 w 5040561"/>
              <a:gd name="connsiteY23" fmla="*/ 504056 h 5040570"/>
              <a:gd name="connsiteX24" fmla="*/ 2448270 w 5040561"/>
              <a:gd name="connsiteY24" fmla="*/ 576064 h 5040570"/>
              <a:gd name="connsiteX25" fmla="*/ 2664294 w 5040561"/>
              <a:gd name="connsiteY25" fmla="*/ 576064 h 5040570"/>
              <a:gd name="connsiteX26" fmla="*/ 2808310 w 5040561"/>
              <a:gd name="connsiteY26" fmla="*/ 504056 h 5040570"/>
              <a:gd name="connsiteX27" fmla="*/ 2952326 w 5040561"/>
              <a:gd name="connsiteY27" fmla="*/ 288032 h 5040570"/>
              <a:gd name="connsiteX28" fmla="*/ 3024334 w 5040561"/>
              <a:gd name="connsiteY28" fmla="*/ 72008 h 5040570"/>
              <a:gd name="connsiteX29" fmla="*/ 4302390 w 5040561"/>
              <a:gd name="connsiteY29" fmla="*/ 738180 h 5040570"/>
              <a:gd name="connsiteX30" fmla="*/ 5040560 w 5040561"/>
              <a:gd name="connsiteY30" fmla="*/ 2520289 h 5040570"/>
              <a:gd name="connsiteX31" fmla="*/ 4302387 w 5040561"/>
              <a:gd name="connsiteY31" fmla="*/ 4302397 h 5040570"/>
              <a:gd name="connsiteX32" fmla="*/ 2520279 w 5040561"/>
              <a:gd name="connsiteY32" fmla="*/ 5040569 h 5040570"/>
              <a:gd name="connsiteX33" fmla="*/ 738172 w 5040561"/>
              <a:gd name="connsiteY33" fmla="*/ 4302395 h 5040570"/>
              <a:gd name="connsiteX34" fmla="*/ 1 w 5040561"/>
              <a:gd name="connsiteY34" fmla="*/ 2520287 h 5040570"/>
              <a:gd name="connsiteX35" fmla="*/ 576062 w 5040561"/>
              <a:gd name="connsiteY35" fmla="*/ 2520280 h 5040570"/>
              <a:gd name="connsiteX36" fmla="*/ 1657082 w 5040561"/>
              <a:gd name="connsiteY36" fmla="*/ 2520281 h 5040570"/>
              <a:gd name="connsiteX37" fmla="*/ 2520277 w 5040561"/>
              <a:gd name="connsiteY37" fmla="*/ 3383478 h 5040570"/>
              <a:gd name="connsiteX38" fmla="*/ 3383474 w 5040561"/>
              <a:gd name="connsiteY38" fmla="*/ 2520283 h 5040570"/>
              <a:gd name="connsiteX39" fmla="*/ 2520278 w 5040561"/>
              <a:gd name="connsiteY39" fmla="*/ 1657087 h 5040570"/>
              <a:gd name="connsiteX40" fmla="*/ 1657081 w 5040561"/>
              <a:gd name="connsiteY40" fmla="*/ 2520282 h 5040570"/>
              <a:gd name="connsiteX41" fmla="*/ 1657082 w 5040561"/>
              <a:gd name="connsiteY41" fmla="*/ 2520281 h 5040570"/>
              <a:gd name="connsiteX0" fmla="*/ 566861 w 5031360"/>
              <a:gd name="connsiteY0" fmla="*/ 2520280 h 5040570"/>
              <a:gd name="connsiteX1" fmla="*/ 580627 w 5031360"/>
              <a:gd name="connsiteY1" fmla="*/ 2498750 h 5040570"/>
              <a:gd name="connsiteX2" fmla="*/ 535384 w 5031360"/>
              <a:gd name="connsiteY2" fmla="*/ 2367781 h 5040570"/>
              <a:gd name="connsiteX3" fmla="*/ 385365 w 5031360"/>
              <a:gd name="connsiteY3" fmla="*/ 2193950 h 5040570"/>
              <a:gd name="connsiteX4" fmla="*/ 213915 w 5031360"/>
              <a:gd name="connsiteY4" fmla="*/ 2098700 h 5040570"/>
              <a:gd name="connsiteX5" fmla="*/ 30559 w 5031360"/>
              <a:gd name="connsiteY5" fmla="*/ 1998687 h 5040570"/>
              <a:gd name="connsiteX6" fmla="*/ 397271 w 5031360"/>
              <a:gd name="connsiteY6" fmla="*/ 1122387 h 5040570"/>
              <a:gd name="connsiteX7" fmla="*/ 482996 w 5031360"/>
              <a:gd name="connsiteY7" fmla="*/ 1124768 h 5040570"/>
              <a:gd name="connsiteX8" fmla="*/ 654446 w 5031360"/>
              <a:gd name="connsiteY8" fmla="*/ 1191443 h 5040570"/>
              <a:gd name="connsiteX9" fmla="*/ 740171 w 5031360"/>
              <a:gd name="connsiteY9" fmla="*/ 1236687 h 5040570"/>
              <a:gd name="connsiteX10" fmla="*/ 875902 w 5031360"/>
              <a:gd name="connsiteY10" fmla="*/ 1258118 h 5040570"/>
              <a:gd name="connsiteX11" fmla="*/ 1040209 w 5031360"/>
              <a:gd name="connsiteY11" fmla="*/ 1241450 h 5040570"/>
              <a:gd name="connsiteX12" fmla="*/ 1171885 w 5031360"/>
              <a:gd name="connsiteY12" fmla="*/ 1173942 h 5040570"/>
              <a:gd name="connsiteX13" fmla="*/ 1247377 w 5031360"/>
              <a:gd name="connsiteY13" fmla="*/ 1093812 h 5040570"/>
              <a:gd name="connsiteX14" fmla="*/ 1299764 w 5031360"/>
              <a:gd name="connsiteY14" fmla="*/ 986656 h 5040570"/>
              <a:gd name="connsiteX15" fmla="*/ 1309290 w 5031360"/>
              <a:gd name="connsiteY15" fmla="*/ 903312 h 5040570"/>
              <a:gd name="connsiteX16" fmla="*/ 1304527 w 5031360"/>
              <a:gd name="connsiteY16" fmla="*/ 834256 h 5040570"/>
              <a:gd name="connsiteX17" fmla="*/ 1278334 w 5031360"/>
              <a:gd name="connsiteY17" fmla="*/ 710431 h 5040570"/>
              <a:gd name="connsiteX18" fmla="*/ 1209277 w 5031360"/>
              <a:gd name="connsiteY18" fmla="*/ 555650 h 5040570"/>
              <a:gd name="connsiteX19" fmla="*/ 1142603 w 5031360"/>
              <a:gd name="connsiteY19" fmla="*/ 410394 h 5040570"/>
              <a:gd name="connsiteX20" fmla="*/ 2007021 w 5031360"/>
              <a:gd name="connsiteY20" fmla="*/ 0 h 5040570"/>
              <a:gd name="connsiteX21" fmla="*/ 2079029 w 5031360"/>
              <a:gd name="connsiteY21" fmla="*/ 216024 h 5040570"/>
              <a:gd name="connsiteX22" fmla="*/ 2223045 w 5031360"/>
              <a:gd name="connsiteY22" fmla="*/ 432048 h 5040570"/>
              <a:gd name="connsiteX23" fmla="*/ 2295053 w 5031360"/>
              <a:gd name="connsiteY23" fmla="*/ 504056 h 5040570"/>
              <a:gd name="connsiteX24" fmla="*/ 2439069 w 5031360"/>
              <a:gd name="connsiteY24" fmla="*/ 576064 h 5040570"/>
              <a:gd name="connsiteX25" fmla="*/ 2655093 w 5031360"/>
              <a:gd name="connsiteY25" fmla="*/ 576064 h 5040570"/>
              <a:gd name="connsiteX26" fmla="*/ 2799109 w 5031360"/>
              <a:gd name="connsiteY26" fmla="*/ 504056 h 5040570"/>
              <a:gd name="connsiteX27" fmla="*/ 2943125 w 5031360"/>
              <a:gd name="connsiteY27" fmla="*/ 288032 h 5040570"/>
              <a:gd name="connsiteX28" fmla="*/ 3015133 w 5031360"/>
              <a:gd name="connsiteY28" fmla="*/ 72008 h 5040570"/>
              <a:gd name="connsiteX29" fmla="*/ 4293189 w 5031360"/>
              <a:gd name="connsiteY29" fmla="*/ 738180 h 5040570"/>
              <a:gd name="connsiteX30" fmla="*/ 5031359 w 5031360"/>
              <a:gd name="connsiteY30" fmla="*/ 2520289 h 5040570"/>
              <a:gd name="connsiteX31" fmla="*/ 4293186 w 5031360"/>
              <a:gd name="connsiteY31" fmla="*/ 4302397 h 5040570"/>
              <a:gd name="connsiteX32" fmla="*/ 2511078 w 5031360"/>
              <a:gd name="connsiteY32" fmla="*/ 5040569 h 5040570"/>
              <a:gd name="connsiteX33" fmla="*/ 728971 w 5031360"/>
              <a:gd name="connsiteY33" fmla="*/ 4302395 h 5040570"/>
              <a:gd name="connsiteX34" fmla="*/ 566861 w 5031360"/>
              <a:gd name="connsiteY34" fmla="*/ 2664296 h 5040570"/>
              <a:gd name="connsiteX35" fmla="*/ 566861 w 5031360"/>
              <a:gd name="connsiteY35" fmla="*/ 2520280 h 5040570"/>
              <a:gd name="connsiteX36" fmla="*/ 1647881 w 5031360"/>
              <a:gd name="connsiteY36" fmla="*/ 2520281 h 5040570"/>
              <a:gd name="connsiteX37" fmla="*/ 2511076 w 5031360"/>
              <a:gd name="connsiteY37" fmla="*/ 3383478 h 5040570"/>
              <a:gd name="connsiteX38" fmla="*/ 3374273 w 5031360"/>
              <a:gd name="connsiteY38" fmla="*/ 2520283 h 5040570"/>
              <a:gd name="connsiteX39" fmla="*/ 2511077 w 5031360"/>
              <a:gd name="connsiteY39" fmla="*/ 1657087 h 5040570"/>
              <a:gd name="connsiteX40" fmla="*/ 1647880 w 5031360"/>
              <a:gd name="connsiteY40" fmla="*/ 2520282 h 5040570"/>
              <a:gd name="connsiteX41" fmla="*/ 1647881 w 5031360"/>
              <a:gd name="connsiteY41" fmla="*/ 2520281 h 5040570"/>
              <a:gd name="connsiteX0" fmla="*/ 603083 w 5067582"/>
              <a:gd name="connsiteY0" fmla="*/ 2520280 h 5040570"/>
              <a:gd name="connsiteX1" fmla="*/ 616849 w 5067582"/>
              <a:gd name="connsiteY1" fmla="*/ 2498750 h 5040570"/>
              <a:gd name="connsiteX2" fmla="*/ 571606 w 5067582"/>
              <a:gd name="connsiteY2" fmla="*/ 2367781 h 5040570"/>
              <a:gd name="connsiteX3" fmla="*/ 421587 w 5067582"/>
              <a:gd name="connsiteY3" fmla="*/ 2193950 h 5040570"/>
              <a:gd name="connsiteX4" fmla="*/ 250137 w 5067582"/>
              <a:gd name="connsiteY4" fmla="*/ 2098700 h 5040570"/>
              <a:gd name="connsiteX5" fmla="*/ 66781 w 5067582"/>
              <a:gd name="connsiteY5" fmla="*/ 1998687 h 5040570"/>
              <a:gd name="connsiteX6" fmla="*/ 433493 w 5067582"/>
              <a:gd name="connsiteY6" fmla="*/ 1122387 h 5040570"/>
              <a:gd name="connsiteX7" fmla="*/ 519218 w 5067582"/>
              <a:gd name="connsiteY7" fmla="*/ 1124768 h 5040570"/>
              <a:gd name="connsiteX8" fmla="*/ 690668 w 5067582"/>
              <a:gd name="connsiteY8" fmla="*/ 1191443 h 5040570"/>
              <a:gd name="connsiteX9" fmla="*/ 776393 w 5067582"/>
              <a:gd name="connsiteY9" fmla="*/ 1236687 h 5040570"/>
              <a:gd name="connsiteX10" fmla="*/ 912124 w 5067582"/>
              <a:gd name="connsiteY10" fmla="*/ 1258118 h 5040570"/>
              <a:gd name="connsiteX11" fmla="*/ 1076431 w 5067582"/>
              <a:gd name="connsiteY11" fmla="*/ 1241450 h 5040570"/>
              <a:gd name="connsiteX12" fmla="*/ 1208107 w 5067582"/>
              <a:gd name="connsiteY12" fmla="*/ 1173942 h 5040570"/>
              <a:gd name="connsiteX13" fmla="*/ 1283599 w 5067582"/>
              <a:gd name="connsiteY13" fmla="*/ 1093812 h 5040570"/>
              <a:gd name="connsiteX14" fmla="*/ 1335986 w 5067582"/>
              <a:gd name="connsiteY14" fmla="*/ 986656 h 5040570"/>
              <a:gd name="connsiteX15" fmla="*/ 1345512 w 5067582"/>
              <a:gd name="connsiteY15" fmla="*/ 903312 h 5040570"/>
              <a:gd name="connsiteX16" fmla="*/ 1340749 w 5067582"/>
              <a:gd name="connsiteY16" fmla="*/ 834256 h 5040570"/>
              <a:gd name="connsiteX17" fmla="*/ 1314556 w 5067582"/>
              <a:gd name="connsiteY17" fmla="*/ 710431 h 5040570"/>
              <a:gd name="connsiteX18" fmla="*/ 1245499 w 5067582"/>
              <a:gd name="connsiteY18" fmla="*/ 555650 h 5040570"/>
              <a:gd name="connsiteX19" fmla="*/ 1178825 w 5067582"/>
              <a:gd name="connsiteY19" fmla="*/ 410394 h 5040570"/>
              <a:gd name="connsiteX20" fmla="*/ 2043243 w 5067582"/>
              <a:gd name="connsiteY20" fmla="*/ 0 h 5040570"/>
              <a:gd name="connsiteX21" fmla="*/ 2115251 w 5067582"/>
              <a:gd name="connsiteY21" fmla="*/ 216024 h 5040570"/>
              <a:gd name="connsiteX22" fmla="*/ 2259267 w 5067582"/>
              <a:gd name="connsiteY22" fmla="*/ 432048 h 5040570"/>
              <a:gd name="connsiteX23" fmla="*/ 2331275 w 5067582"/>
              <a:gd name="connsiteY23" fmla="*/ 504056 h 5040570"/>
              <a:gd name="connsiteX24" fmla="*/ 2475291 w 5067582"/>
              <a:gd name="connsiteY24" fmla="*/ 576064 h 5040570"/>
              <a:gd name="connsiteX25" fmla="*/ 2691315 w 5067582"/>
              <a:gd name="connsiteY25" fmla="*/ 576064 h 5040570"/>
              <a:gd name="connsiteX26" fmla="*/ 2835331 w 5067582"/>
              <a:gd name="connsiteY26" fmla="*/ 504056 h 5040570"/>
              <a:gd name="connsiteX27" fmla="*/ 2979347 w 5067582"/>
              <a:gd name="connsiteY27" fmla="*/ 288032 h 5040570"/>
              <a:gd name="connsiteX28" fmla="*/ 3051355 w 5067582"/>
              <a:gd name="connsiteY28" fmla="*/ 72008 h 5040570"/>
              <a:gd name="connsiteX29" fmla="*/ 4329411 w 5067582"/>
              <a:gd name="connsiteY29" fmla="*/ 738180 h 5040570"/>
              <a:gd name="connsiteX30" fmla="*/ 5067581 w 5067582"/>
              <a:gd name="connsiteY30" fmla="*/ 2520289 h 5040570"/>
              <a:gd name="connsiteX31" fmla="*/ 4329408 w 5067582"/>
              <a:gd name="connsiteY31" fmla="*/ 4302397 h 5040570"/>
              <a:gd name="connsiteX32" fmla="*/ 2547300 w 5067582"/>
              <a:gd name="connsiteY32" fmla="*/ 5040569 h 5040570"/>
              <a:gd name="connsiteX33" fmla="*/ 765193 w 5067582"/>
              <a:gd name="connsiteY33" fmla="*/ 4302395 h 5040570"/>
              <a:gd name="connsiteX34" fmla="*/ 27018 w 5067582"/>
              <a:gd name="connsiteY34" fmla="*/ 3096344 h 5040570"/>
              <a:gd name="connsiteX35" fmla="*/ 603083 w 5067582"/>
              <a:gd name="connsiteY35" fmla="*/ 2664296 h 5040570"/>
              <a:gd name="connsiteX36" fmla="*/ 603083 w 5067582"/>
              <a:gd name="connsiteY36" fmla="*/ 2520280 h 5040570"/>
              <a:gd name="connsiteX37" fmla="*/ 1684103 w 5067582"/>
              <a:gd name="connsiteY37" fmla="*/ 2520281 h 5040570"/>
              <a:gd name="connsiteX38" fmla="*/ 2547298 w 5067582"/>
              <a:gd name="connsiteY38" fmla="*/ 3383478 h 5040570"/>
              <a:gd name="connsiteX39" fmla="*/ 3410495 w 5067582"/>
              <a:gd name="connsiteY39" fmla="*/ 2520283 h 5040570"/>
              <a:gd name="connsiteX40" fmla="*/ 2547299 w 5067582"/>
              <a:gd name="connsiteY40" fmla="*/ 1657087 h 5040570"/>
              <a:gd name="connsiteX41" fmla="*/ 1684102 w 5067582"/>
              <a:gd name="connsiteY41" fmla="*/ 2520282 h 5040570"/>
              <a:gd name="connsiteX42" fmla="*/ 1684103 w 5067582"/>
              <a:gd name="connsiteY42" fmla="*/ 2520281 h 5040570"/>
              <a:gd name="connsiteX0" fmla="*/ 600068 w 5064567"/>
              <a:gd name="connsiteY0" fmla="*/ 2520280 h 5109563"/>
              <a:gd name="connsiteX1" fmla="*/ 613834 w 5064567"/>
              <a:gd name="connsiteY1" fmla="*/ 2498750 h 5109563"/>
              <a:gd name="connsiteX2" fmla="*/ 568591 w 5064567"/>
              <a:gd name="connsiteY2" fmla="*/ 2367781 h 5109563"/>
              <a:gd name="connsiteX3" fmla="*/ 418572 w 5064567"/>
              <a:gd name="connsiteY3" fmla="*/ 2193950 h 5109563"/>
              <a:gd name="connsiteX4" fmla="*/ 247122 w 5064567"/>
              <a:gd name="connsiteY4" fmla="*/ 2098700 h 5109563"/>
              <a:gd name="connsiteX5" fmla="*/ 63766 w 5064567"/>
              <a:gd name="connsiteY5" fmla="*/ 1998687 h 5109563"/>
              <a:gd name="connsiteX6" fmla="*/ 430478 w 5064567"/>
              <a:gd name="connsiteY6" fmla="*/ 1122387 h 5109563"/>
              <a:gd name="connsiteX7" fmla="*/ 516203 w 5064567"/>
              <a:gd name="connsiteY7" fmla="*/ 1124768 h 5109563"/>
              <a:gd name="connsiteX8" fmla="*/ 687653 w 5064567"/>
              <a:gd name="connsiteY8" fmla="*/ 1191443 h 5109563"/>
              <a:gd name="connsiteX9" fmla="*/ 773378 w 5064567"/>
              <a:gd name="connsiteY9" fmla="*/ 1236687 h 5109563"/>
              <a:gd name="connsiteX10" fmla="*/ 909109 w 5064567"/>
              <a:gd name="connsiteY10" fmla="*/ 1258118 h 5109563"/>
              <a:gd name="connsiteX11" fmla="*/ 1073416 w 5064567"/>
              <a:gd name="connsiteY11" fmla="*/ 1241450 h 5109563"/>
              <a:gd name="connsiteX12" fmla="*/ 1205092 w 5064567"/>
              <a:gd name="connsiteY12" fmla="*/ 1173942 h 5109563"/>
              <a:gd name="connsiteX13" fmla="*/ 1280584 w 5064567"/>
              <a:gd name="connsiteY13" fmla="*/ 1093812 h 5109563"/>
              <a:gd name="connsiteX14" fmla="*/ 1332971 w 5064567"/>
              <a:gd name="connsiteY14" fmla="*/ 986656 h 5109563"/>
              <a:gd name="connsiteX15" fmla="*/ 1342497 w 5064567"/>
              <a:gd name="connsiteY15" fmla="*/ 903312 h 5109563"/>
              <a:gd name="connsiteX16" fmla="*/ 1337734 w 5064567"/>
              <a:gd name="connsiteY16" fmla="*/ 834256 h 5109563"/>
              <a:gd name="connsiteX17" fmla="*/ 1311541 w 5064567"/>
              <a:gd name="connsiteY17" fmla="*/ 710431 h 5109563"/>
              <a:gd name="connsiteX18" fmla="*/ 1242484 w 5064567"/>
              <a:gd name="connsiteY18" fmla="*/ 555650 h 5109563"/>
              <a:gd name="connsiteX19" fmla="*/ 1175810 w 5064567"/>
              <a:gd name="connsiteY19" fmla="*/ 410394 h 5109563"/>
              <a:gd name="connsiteX20" fmla="*/ 2040228 w 5064567"/>
              <a:gd name="connsiteY20" fmla="*/ 0 h 5109563"/>
              <a:gd name="connsiteX21" fmla="*/ 2112236 w 5064567"/>
              <a:gd name="connsiteY21" fmla="*/ 216024 h 5109563"/>
              <a:gd name="connsiteX22" fmla="*/ 2256252 w 5064567"/>
              <a:gd name="connsiteY22" fmla="*/ 432048 h 5109563"/>
              <a:gd name="connsiteX23" fmla="*/ 2328260 w 5064567"/>
              <a:gd name="connsiteY23" fmla="*/ 504056 h 5109563"/>
              <a:gd name="connsiteX24" fmla="*/ 2472276 w 5064567"/>
              <a:gd name="connsiteY24" fmla="*/ 576064 h 5109563"/>
              <a:gd name="connsiteX25" fmla="*/ 2688300 w 5064567"/>
              <a:gd name="connsiteY25" fmla="*/ 576064 h 5109563"/>
              <a:gd name="connsiteX26" fmla="*/ 2832316 w 5064567"/>
              <a:gd name="connsiteY26" fmla="*/ 504056 h 5109563"/>
              <a:gd name="connsiteX27" fmla="*/ 2976332 w 5064567"/>
              <a:gd name="connsiteY27" fmla="*/ 288032 h 5109563"/>
              <a:gd name="connsiteX28" fmla="*/ 3048340 w 5064567"/>
              <a:gd name="connsiteY28" fmla="*/ 72008 h 5109563"/>
              <a:gd name="connsiteX29" fmla="*/ 4326396 w 5064567"/>
              <a:gd name="connsiteY29" fmla="*/ 738180 h 5109563"/>
              <a:gd name="connsiteX30" fmla="*/ 5064566 w 5064567"/>
              <a:gd name="connsiteY30" fmla="*/ 2520289 h 5109563"/>
              <a:gd name="connsiteX31" fmla="*/ 4326393 w 5064567"/>
              <a:gd name="connsiteY31" fmla="*/ 4302397 h 5109563"/>
              <a:gd name="connsiteX32" fmla="*/ 2544285 w 5064567"/>
              <a:gd name="connsiteY32" fmla="*/ 5040569 h 5109563"/>
              <a:gd name="connsiteX33" fmla="*/ 456051 w 5064567"/>
              <a:gd name="connsiteY33" fmla="*/ 3888432 h 5109563"/>
              <a:gd name="connsiteX34" fmla="*/ 24003 w 5064567"/>
              <a:gd name="connsiteY34" fmla="*/ 3096344 h 5109563"/>
              <a:gd name="connsiteX35" fmla="*/ 600068 w 5064567"/>
              <a:gd name="connsiteY35" fmla="*/ 2664296 h 5109563"/>
              <a:gd name="connsiteX36" fmla="*/ 600068 w 5064567"/>
              <a:gd name="connsiteY36" fmla="*/ 2520280 h 5109563"/>
              <a:gd name="connsiteX37" fmla="*/ 1681088 w 5064567"/>
              <a:gd name="connsiteY37" fmla="*/ 2520281 h 5109563"/>
              <a:gd name="connsiteX38" fmla="*/ 2544283 w 5064567"/>
              <a:gd name="connsiteY38" fmla="*/ 3383478 h 5109563"/>
              <a:gd name="connsiteX39" fmla="*/ 3407480 w 5064567"/>
              <a:gd name="connsiteY39" fmla="*/ 2520283 h 5109563"/>
              <a:gd name="connsiteX40" fmla="*/ 2544284 w 5064567"/>
              <a:gd name="connsiteY40" fmla="*/ 1657087 h 5109563"/>
              <a:gd name="connsiteX41" fmla="*/ 1681087 w 5064567"/>
              <a:gd name="connsiteY41" fmla="*/ 2520282 h 5109563"/>
              <a:gd name="connsiteX42" fmla="*/ 1681088 w 5064567"/>
              <a:gd name="connsiteY42" fmla="*/ 2520281 h 5109563"/>
              <a:gd name="connsiteX0" fmla="*/ 576065 w 5040564"/>
              <a:gd name="connsiteY0" fmla="*/ 2520280 h 5109563"/>
              <a:gd name="connsiteX1" fmla="*/ 589831 w 5040564"/>
              <a:gd name="connsiteY1" fmla="*/ 2498750 h 5109563"/>
              <a:gd name="connsiteX2" fmla="*/ 544588 w 5040564"/>
              <a:gd name="connsiteY2" fmla="*/ 2367781 h 5109563"/>
              <a:gd name="connsiteX3" fmla="*/ 394569 w 5040564"/>
              <a:gd name="connsiteY3" fmla="*/ 2193950 h 5109563"/>
              <a:gd name="connsiteX4" fmla="*/ 223119 w 5040564"/>
              <a:gd name="connsiteY4" fmla="*/ 2098700 h 5109563"/>
              <a:gd name="connsiteX5" fmla="*/ 39763 w 5040564"/>
              <a:gd name="connsiteY5" fmla="*/ 1998687 h 5109563"/>
              <a:gd name="connsiteX6" fmla="*/ 406475 w 5040564"/>
              <a:gd name="connsiteY6" fmla="*/ 1122387 h 5109563"/>
              <a:gd name="connsiteX7" fmla="*/ 492200 w 5040564"/>
              <a:gd name="connsiteY7" fmla="*/ 1124768 h 5109563"/>
              <a:gd name="connsiteX8" fmla="*/ 663650 w 5040564"/>
              <a:gd name="connsiteY8" fmla="*/ 1191443 h 5109563"/>
              <a:gd name="connsiteX9" fmla="*/ 749375 w 5040564"/>
              <a:gd name="connsiteY9" fmla="*/ 1236687 h 5109563"/>
              <a:gd name="connsiteX10" fmla="*/ 885106 w 5040564"/>
              <a:gd name="connsiteY10" fmla="*/ 1258118 h 5109563"/>
              <a:gd name="connsiteX11" fmla="*/ 1049413 w 5040564"/>
              <a:gd name="connsiteY11" fmla="*/ 1241450 h 5109563"/>
              <a:gd name="connsiteX12" fmla="*/ 1181089 w 5040564"/>
              <a:gd name="connsiteY12" fmla="*/ 1173942 h 5109563"/>
              <a:gd name="connsiteX13" fmla="*/ 1256581 w 5040564"/>
              <a:gd name="connsiteY13" fmla="*/ 1093812 h 5109563"/>
              <a:gd name="connsiteX14" fmla="*/ 1308968 w 5040564"/>
              <a:gd name="connsiteY14" fmla="*/ 986656 h 5109563"/>
              <a:gd name="connsiteX15" fmla="*/ 1318494 w 5040564"/>
              <a:gd name="connsiteY15" fmla="*/ 903312 h 5109563"/>
              <a:gd name="connsiteX16" fmla="*/ 1313731 w 5040564"/>
              <a:gd name="connsiteY16" fmla="*/ 834256 h 5109563"/>
              <a:gd name="connsiteX17" fmla="*/ 1287538 w 5040564"/>
              <a:gd name="connsiteY17" fmla="*/ 710431 h 5109563"/>
              <a:gd name="connsiteX18" fmla="*/ 1218481 w 5040564"/>
              <a:gd name="connsiteY18" fmla="*/ 555650 h 5109563"/>
              <a:gd name="connsiteX19" fmla="*/ 1151807 w 5040564"/>
              <a:gd name="connsiteY19" fmla="*/ 410394 h 5109563"/>
              <a:gd name="connsiteX20" fmla="*/ 2016225 w 5040564"/>
              <a:gd name="connsiteY20" fmla="*/ 0 h 5109563"/>
              <a:gd name="connsiteX21" fmla="*/ 2088233 w 5040564"/>
              <a:gd name="connsiteY21" fmla="*/ 216024 h 5109563"/>
              <a:gd name="connsiteX22" fmla="*/ 2232249 w 5040564"/>
              <a:gd name="connsiteY22" fmla="*/ 432048 h 5109563"/>
              <a:gd name="connsiteX23" fmla="*/ 2304257 w 5040564"/>
              <a:gd name="connsiteY23" fmla="*/ 504056 h 5109563"/>
              <a:gd name="connsiteX24" fmla="*/ 2448273 w 5040564"/>
              <a:gd name="connsiteY24" fmla="*/ 576064 h 5109563"/>
              <a:gd name="connsiteX25" fmla="*/ 2664297 w 5040564"/>
              <a:gd name="connsiteY25" fmla="*/ 576064 h 5109563"/>
              <a:gd name="connsiteX26" fmla="*/ 2808313 w 5040564"/>
              <a:gd name="connsiteY26" fmla="*/ 504056 h 5109563"/>
              <a:gd name="connsiteX27" fmla="*/ 2952329 w 5040564"/>
              <a:gd name="connsiteY27" fmla="*/ 288032 h 5109563"/>
              <a:gd name="connsiteX28" fmla="*/ 3024337 w 5040564"/>
              <a:gd name="connsiteY28" fmla="*/ 72008 h 5109563"/>
              <a:gd name="connsiteX29" fmla="*/ 4302393 w 5040564"/>
              <a:gd name="connsiteY29" fmla="*/ 738180 h 5109563"/>
              <a:gd name="connsiteX30" fmla="*/ 5040563 w 5040564"/>
              <a:gd name="connsiteY30" fmla="*/ 2520289 h 5109563"/>
              <a:gd name="connsiteX31" fmla="*/ 4302390 w 5040564"/>
              <a:gd name="connsiteY31" fmla="*/ 4302397 h 5109563"/>
              <a:gd name="connsiteX32" fmla="*/ 2520282 w 5040564"/>
              <a:gd name="connsiteY32" fmla="*/ 5040569 h 5109563"/>
              <a:gd name="connsiteX33" fmla="*/ 432048 w 5040564"/>
              <a:gd name="connsiteY33" fmla="*/ 3888432 h 5109563"/>
              <a:gd name="connsiteX34" fmla="*/ 0 w 5040564"/>
              <a:gd name="connsiteY34" fmla="*/ 3096344 h 5109563"/>
              <a:gd name="connsiteX35" fmla="*/ 576065 w 5040564"/>
              <a:gd name="connsiteY35" fmla="*/ 2664296 h 5109563"/>
              <a:gd name="connsiteX36" fmla="*/ 576065 w 5040564"/>
              <a:gd name="connsiteY36" fmla="*/ 2520280 h 5109563"/>
              <a:gd name="connsiteX37" fmla="*/ 1657085 w 5040564"/>
              <a:gd name="connsiteY37" fmla="*/ 2520281 h 5109563"/>
              <a:gd name="connsiteX38" fmla="*/ 2520280 w 5040564"/>
              <a:gd name="connsiteY38" fmla="*/ 3383478 h 5109563"/>
              <a:gd name="connsiteX39" fmla="*/ 3383477 w 5040564"/>
              <a:gd name="connsiteY39" fmla="*/ 2520283 h 5109563"/>
              <a:gd name="connsiteX40" fmla="*/ 2520281 w 5040564"/>
              <a:gd name="connsiteY40" fmla="*/ 1657087 h 5109563"/>
              <a:gd name="connsiteX41" fmla="*/ 1657084 w 5040564"/>
              <a:gd name="connsiteY41" fmla="*/ 2520282 h 5109563"/>
              <a:gd name="connsiteX42" fmla="*/ 1657085 w 5040564"/>
              <a:gd name="connsiteY42" fmla="*/ 2520281 h 5109563"/>
              <a:gd name="connsiteX0" fmla="*/ 576065 w 5040564"/>
              <a:gd name="connsiteY0" fmla="*/ 2520280 h 5109563"/>
              <a:gd name="connsiteX1" fmla="*/ 589831 w 5040564"/>
              <a:gd name="connsiteY1" fmla="*/ 2498750 h 5109563"/>
              <a:gd name="connsiteX2" fmla="*/ 544588 w 5040564"/>
              <a:gd name="connsiteY2" fmla="*/ 2367781 h 5109563"/>
              <a:gd name="connsiteX3" fmla="*/ 394569 w 5040564"/>
              <a:gd name="connsiteY3" fmla="*/ 2193950 h 5109563"/>
              <a:gd name="connsiteX4" fmla="*/ 223119 w 5040564"/>
              <a:gd name="connsiteY4" fmla="*/ 2098700 h 5109563"/>
              <a:gd name="connsiteX5" fmla="*/ 39763 w 5040564"/>
              <a:gd name="connsiteY5" fmla="*/ 1998687 h 5109563"/>
              <a:gd name="connsiteX6" fmla="*/ 406475 w 5040564"/>
              <a:gd name="connsiteY6" fmla="*/ 1122387 h 5109563"/>
              <a:gd name="connsiteX7" fmla="*/ 492200 w 5040564"/>
              <a:gd name="connsiteY7" fmla="*/ 1124768 h 5109563"/>
              <a:gd name="connsiteX8" fmla="*/ 663650 w 5040564"/>
              <a:gd name="connsiteY8" fmla="*/ 1191443 h 5109563"/>
              <a:gd name="connsiteX9" fmla="*/ 749375 w 5040564"/>
              <a:gd name="connsiteY9" fmla="*/ 1236687 h 5109563"/>
              <a:gd name="connsiteX10" fmla="*/ 885106 w 5040564"/>
              <a:gd name="connsiteY10" fmla="*/ 1258118 h 5109563"/>
              <a:gd name="connsiteX11" fmla="*/ 1049413 w 5040564"/>
              <a:gd name="connsiteY11" fmla="*/ 1241450 h 5109563"/>
              <a:gd name="connsiteX12" fmla="*/ 1181089 w 5040564"/>
              <a:gd name="connsiteY12" fmla="*/ 1173942 h 5109563"/>
              <a:gd name="connsiteX13" fmla="*/ 1256581 w 5040564"/>
              <a:gd name="connsiteY13" fmla="*/ 1093812 h 5109563"/>
              <a:gd name="connsiteX14" fmla="*/ 1308968 w 5040564"/>
              <a:gd name="connsiteY14" fmla="*/ 986656 h 5109563"/>
              <a:gd name="connsiteX15" fmla="*/ 1318494 w 5040564"/>
              <a:gd name="connsiteY15" fmla="*/ 903312 h 5109563"/>
              <a:gd name="connsiteX16" fmla="*/ 1313731 w 5040564"/>
              <a:gd name="connsiteY16" fmla="*/ 834256 h 5109563"/>
              <a:gd name="connsiteX17" fmla="*/ 1287538 w 5040564"/>
              <a:gd name="connsiteY17" fmla="*/ 710431 h 5109563"/>
              <a:gd name="connsiteX18" fmla="*/ 1218481 w 5040564"/>
              <a:gd name="connsiteY18" fmla="*/ 555650 h 5109563"/>
              <a:gd name="connsiteX19" fmla="*/ 1151807 w 5040564"/>
              <a:gd name="connsiteY19" fmla="*/ 410394 h 5109563"/>
              <a:gd name="connsiteX20" fmla="*/ 2016225 w 5040564"/>
              <a:gd name="connsiteY20" fmla="*/ 0 h 5109563"/>
              <a:gd name="connsiteX21" fmla="*/ 2088233 w 5040564"/>
              <a:gd name="connsiteY21" fmla="*/ 216024 h 5109563"/>
              <a:gd name="connsiteX22" fmla="*/ 2232249 w 5040564"/>
              <a:gd name="connsiteY22" fmla="*/ 432048 h 5109563"/>
              <a:gd name="connsiteX23" fmla="*/ 2304257 w 5040564"/>
              <a:gd name="connsiteY23" fmla="*/ 504056 h 5109563"/>
              <a:gd name="connsiteX24" fmla="*/ 2448273 w 5040564"/>
              <a:gd name="connsiteY24" fmla="*/ 576064 h 5109563"/>
              <a:gd name="connsiteX25" fmla="*/ 2664297 w 5040564"/>
              <a:gd name="connsiteY25" fmla="*/ 576064 h 5109563"/>
              <a:gd name="connsiteX26" fmla="*/ 2808313 w 5040564"/>
              <a:gd name="connsiteY26" fmla="*/ 504056 h 5109563"/>
              <a:gd name="connsiteX27" fmla="*/ 2952329 w 5040564"/>
              <a:gd name="connsiteY27" fmla="*/ 288032 h 5109563"/>
              <a:gd name="connsiteX28" fmla="*/ 3024337 w 5040564"/>
              <a:gd name="connsiteY28" fmla="*/ 72008 h 5109563"/>
              <a:gd name="connsiteX29" fmla="*/ 4302393 w 5040564"/>
              <a:gd name="connsiteY29" fmla="*/ 738180 h 5109563"/>
              <a:gd name="connsiteX30" fmla="*/ 5040563 w 5040564"/>
              <a:gd name="connsiteY30" fmla="*/ 2520289 h 5109563"/>
              <a:gd name="connsiteX31" fmla="*/ 4302390 w 5040564"/>
              <a:gd name="connsiteY31" fmla="*/ 4302397 h 5109563"/>
              <a:gd name="connsiteX32" fmla="*/ 2520282 w 5040564"/>
              <a:gd name="connsiteY32" fmla="*/ 5040569 h 5109563"/>
              <a:gd name="connsiteX33" fmla="*/ 360039 w 5040564"/>
              <a:gd name="connsiteY33" fmla="*/ 3888432 h 5109563"/>
              <a:gd name="connsiteX34" fmla="*/ 0 w 5040564"/>
              <a:gd name="connsiteY34" fmla="*/ 3096344 h 5109563"/>
              <a:gd name="connsiteX35" fmla="*/ 576065 w 5040564"/>
              <a:gd name="connsiteY35" fmla="*/ 2664296 h 5109563"/>
              <a:gd name="connsiteX36" fmla="*/ 576065 w 5040564"/>
              <a:gd name="connsiteY36" fmla="*/ 2520280 h 5109563"/>
              <a:gd name="connsiteX37" fmla="*/ 1657085 w 5040564"/>
              <a:gd name="connsiteY37" fmla="*/ 2520281 h 5109563"/>
              <a:gd name="connsiteX38" fmla="*/ 2520280 w 5040564"/>
              <a:gd name="connsiteY38" fmla="*/ 3383478 h 5109563"/>
              <a:gd name="connsiteX39" fmla="*/ 3383477 w 5040564"/>
              <a:gd name="connsiteY39" fmla="*/ 2520283 h 5109563"/>
              <a:gd name="connsiteX40" fmla="*/ 2520281 w 5040564"/>
              <a:gd name="connsiteY40" fmla="*/ 1657087 h 5109563"/>
              <a:gd name="connsiteX41" fmla="*/ 1657084 w 5040564"/>
              <a:gd name="connsiteY41" fmla="*/ 2520282 h 5109563"/>
              <a:gd name="connsiteX42" fmla="*/ 1657085 w 5040564"/>
              <a:gd name="connsiteY42" fmla="*/ 2520281 h 5109563"/>
              <a:gd name="connsiteX0" fmla="*/ 566861 w 5031360"/>
              <a:gd name="connsiteY0" fmla="*/ 2520280 h 5109563"/>
              <a:gd name="connsiteX1" fmla="*/ 580627 w 5031360"/>
              <a:gd name="connsiteY1" fmla="*/ 2498750 h 5109563"/>
              <a:gd name="connsiteX2" fmla="*/ 535384 w 5031360"/>
              <a:gd name="connsiteY2" fmla="*/ 2367781 h 5109563"/>
              <a:gd name="connsiteX3" fmla="*/ 385365 w 5031360"/>
              <a:gd name="connsiteY3" fmla="*/ 2193950 h 5109563"/>
              <a:gd name="connsiteX4" fmla="*/ 213915 w 5031360"/>
              <a:gd name="connsiteY4" fmla="*/ 2098700 h 5109563"/>
              <a:gd name="connsiteX5" fmla="*/ 30559 w 5031360"/>
              <a:gd name="connsiteY5" fmla="*/ 1998687 h 5109563"/>
              <a:gd name="connsiteX6" fmla="*/ 397271 w 5031360"/>
              <a:gd name="connsiteY6" fmla="*/ 1122387 h 5109563"/>
              <a:gd name="connsiteX7" fmla="*/ 482996 w 5031360"/>
              <a:gd name="connsiteY7" fmla="*/ 1124768 h 5109563"/>
              <a:gd name="connsiteX8" fmla="*/ 654446 w 5031360"/>
              <a:gd name="connsiteY8" fmla="*/ 1191443 h 5109563"/>
              <a:gd name="connsiteX9" fmla="*/ 740171 w 5031360"/>
              <a:gd name="connsiteY9" fmla="*/ 1236687 h 5109563"/>
              <a:gd name="connsiteX10" fmla="*/ 875902 w 5031360"/>
              <a:gd name="connsiteY10" fmla="*/ 1258118 h 5109563"/>
              <a:gd name="connsiteX11" fmla="*/ 1040209 w 5031360"/>
              <a:gd name="connsiteY11" fmla="*/ 1241450 h 5109563"/>
              <a:gd name="connsiteX12" fmla="*/ 1171885 w 5031360"/>
              <a:gd name="connsiteY12" fmla="*/ 1173942 h 5109563"/>
              <a:gd name="connsiteX13" fmla="*/ 1247377 w 5031360"/>
              <a:gd name="connsiteY13" fmla="*/ 1093812 h 5109563"/>
              <a:gd name="connsiteX14" fmla="*/ 1299764 w 5031360"/>
              <a:gd name="connsiteY14" fmla="*/ 986656 h 5109563"/>
              <a:gd name="connsiteX15" fmla="*/ 1309290 w 5031360"/>
              <a:gd name="connsiteY15" fmla="*/ 903312 h 5109563"/>
              <a:gd name="connsiteX16" fmla="*/ 1304527 w 5031360"/>
              <a:gd name="connsiteY16" fmla="*/ 834256 h 5109563"/>
              <a:gd name="connsiteX17" fmla="*/ 1278334 w 5031360"/>
              <a:gd name="connsiteY17" fmla="*/ 710431 h 5109563"/>
              <a:gd name="connsiteX18" fmla="*/ 1209277 w 5031360"/>
              <a:gd name="connsiteY18" fmla="*/ 555650 h 5109563"/>
              <a:gd name="connsiteX19" fmla="*/ 1142603 w 5031360"/>
              <a:gd name="connsiteY19" fmla="*/ 410394 h 5109563"/>
              <a:gd name="connsiteX20" fmla="*/ 2007021 w 5031360"/>
              <a:gd name="connsiteY20" fmla="*/ 0 h 5109563"/>
              <a:gd name="connsiteX21" fmla="*/ 2079029 w 5031360"/>
              <a:gd name="connsiteY21" fmla="*/ 216024 h 5109563"/>
              <a:gd name="connsiteX22" fmla="*/ 2223045 w 5031360"/>
              <a:gd name="connsiteY22" fmla="*/ 432048 h 5109563"/>
              <a:gd name="connsiteX23" fmla="*/ 2295053 w 5031360"/>
              <a:gd name="connsiteY23" fmla="*/ 504056 h 5109563"/>
              <a:gd name="connsiteX24" fmla="*/ 2439069 w 5031360"/>
              <a:gd name="connsiteY24" fmla="*/ 576064 h 5109563"/>
              <a:gd name="connsiteX25" fmla="*/ 2655093 w 5031360"/>
              <a:gd name="connsiteY25" fmla="*/ 576064 h 5109563"/>
              <a:gd name="connsiteX26" fmla="*/ 2799109 w 5031360"/>
              <a:gd name="connsiteY26" fmla="*/ 504056 h 5109563"/>
              <a:gd name="connsiteX27" fmla="*/ 2943125 w 5031360"/>
              <a:gd name="connsiteY27" fmla="*/ 288032 h 5109563"/>
              <a:gd name="connsiteX28" fmla="*/ 3015133 w 5031360"/>
              <a:gd name="connsiteY28" fmla="*/ 72008 h 5109563"/>
              <a:gd name="connsiteX29" fmla="*/ 4293189 w 5031360"/>
              <a:gd name="connsiteY29" fmla="*/ 738180 h 5109563"/>
              <a:gd name="connsiteX30" fmla="*/ 5031359 w 5031360"/>
              <a:gd name="connsiteY30" fmla="*/ 2520289 h 5109563"/>
              <a:gd name="connsiteX31" fmla="*/ 4293186 w 5031360"/>
              <a:gd name="connsiteY31" fmla="*/ 4302397 h 5109563"/>
              <a:gd name="connsiteX32" fmla="*/ 2511078 w 5031360"/>
              <a:gd name="connsiteY32" fmla="*/ 5040569 h 5109563"/>
              <a:gd name="connsiteX33" fmla="*/ 350835 w 5031360"/>
              <a:gd name="connsiteY33" fmla="*/ 3888432 h 5109563"/>
              <a:gd name="connsiteX34" fmla="*/ 12227 w 5031360"/>
              <a:gd name="connsiteY34" fmla="*/ 3048719 h 5109563"/>
              <a:gd name="connsiteX35" fmla="*/ 566861 w 5031360"/>
              <a:gd name="connsiteY35" fmla="*/ 2664296 h 5109563"/>
              <a:gd name="connsiteX36" fmla="*/ 566861 w 5031360"/>
              <a:gd name="connsiteY36" fmla="*/ 2520280 h 5109563"/>
              <a:gd name="connsiteX37" fmla="*/ 1647881 w 5031360"/>
              <a:gd name="connsiteY37" fmla="*/ 2520281 h 5109563"/>
              <a:gd name="connsiteX38" fmla="*/ 2511076 w 5031360"/>
              <a:gd name="connsiteY38" fmla="*/ 3383478 h 5109563"/>
              <a:gd name="connsiteX39" fmla="*/ 3374273 w 5031360"/>
              <a:gd name="connsiteY39" fmla="*/ 2520283 h 5109563"/>
              <a:gd name="connsiteX40" fmla="*/ 2511077 w 5031360"/>
              <a:gd name="connsiteY40" fmla="*/ 1657087 h 5109563"/>
              <a:gd name="connsiteX41" fmla="*/ 1647880 w 5031360"/>
              <a:gd name="connsiteY41" fmla="*/ 2520282 h 5109563"/>
              <a:gd name="connsiteX42" fmla="*/ 1647881 w 5031360"/>
              <a:gd name="connsiteY42" fmla="*/ 2520281 h 5109563"/>
              <a:gd name="connsiteX0" fmla="*/ 566861 w 5031360"/>
              <a:gd name="connsiteY0" fmla="*/ 2520280 h 5122499"/>
              <a:gd name="connsiteX1" fmla="*/ 580627 w 5031360"/>
              <a:gd name="connsiteY1" fmla="*/ 2498750 h 5122499"/>
              <a:gd name="connsiteX2" fmla="*/ 535384 w 5031360"/>
              <a:gd name="connsiteY2" fmla="*/ 2367781 h 5122499"/>
              <a:gd name="connsiteX3" fmla="*/ 385365 w 5031360"/>
              <a:gd name="connsiteY3" fmla="*/ 2193950 h 5122499"/>
              <a:gd name="connsiteX4" fmla="*/ 213915 w 5031360"/>
              <a:gd name="connsiteY4" fmla="*/ 2098700 h 5122499"/>
              <a:gd name="connsiteX5" fmla="*/ 30559 w 5031360"/>
              <a:gd name="connsiteY5" fmla="*/ 1998687 h 5122499"/>
              <a:gd name="connsiteX6" fmla="*/ 397271 w 5031360"/>
              <a:gd name="connsiteY6" fmla="*/ 1122387 h 5122499"/>
              <a:gd name="connsiteX7" fmla="*/ 482996 w 5031360"/>
              <a:gd name="connsiteY7" fmla="*/ 1124768 h 5122499"/>
              <a:gd name="connsiteX8" fmla="*/ 654446 w 5031360"/>
              <a:gd name="connsiteY8" fmla="*/ 1191443 h 5122499"/>
              <a:gd name="connsiteX9" fmla="*/ 740171 w 5031360"/>
              <a:gd name="connsiteY9" fmla="*/ 1236687 h 5122499"/>
              <a:gd name="connsiteX10" fmla="*/ 875902 w 5031360"/>
              <a:gd name="connsiteY10" fmla="*/ 1258118 h 5122499"/>
              <a:gd name="connsiteX11" fmla="*/ 1040209 w 5031360"/>
              <a:gd name="connsiteY11" fmla="*/ 1241450 h 5122499"/>
              <a:gd name="connsiteX12" fmla="*/ 1171885 w 5031360"/>
              <a:gd name="connsiteY12" fmla="*/ 1173942 h 5122499"/>
              <a:gd name="connsiteX13" fmla="*/ 1247377 w 5031360"/>
              <a:gd name="connsiteY13" fmla="*/ 1093812 h 5122499"/>
              <a:gd name="connsiteX14" fmla="*/ 1299764 w 5031360"/>
              <a:gd name="connsiteY14" fmla="*/ 986656 h 5122499"/>
              <a:gd name="connsiteX15" fmla="*/ 1309290 w 5031360"/>
              <a:gd name="connsiteY15" fmla="*/ 903312 h 5122499"/>
              <a:gd name="connsiteX16" fmla="*/ 1304527 w 5031360"/>
              <a:gd name="connsiteY16" fmla="*/ 834256 h 5122499"/>
              <a:gd name="connsiteX17" fmla="*/ 1278334 w 5031360"/>
              <a:gd name="connsiteY17" fmla="*/ 710431 h 5122499"/>
              <a:gd name="connsiteX18" fmla="*/ 1209277 w 5031360"/>
              <a:gd name="connsiteY18" fmla="*/ 555650 h 5122499"/>
              <a:gd name="connsiteX19" fmla="*/ 1142603 w 5031360"/>
              <a:gd name="connsiteY19" fmla="*/ 410394 h 5122499"/>
              <a:gd name="connsiteX20" fmla="*/ 2007021 w 5031360"/>
              <a:gd name="connsiteY20" fmla="*/ 0 h 5122499"/>
              <a:gd name="connsiteX21" fmla="*/ 2079029 w 5031360"/>
              <a:gd name="connsiteY21" fmla="*/ 216024 h 5122499"/>
              <a:gd name="connsiteX22" fmla="*/ 2223045 w 5031360"/>
              <a:gd name="connsiteY22" fmla="*/ 432048 h 5122499"/>
              <a:gd name="connsiteX23" fmla="*/ 2295053 w 5031360"/>
              <a:gd name="connsiteY23" fmla="*/ 504056 h 5122499"/>
              <a:gd name="connsiteX24" fmla="*/ 2439069 w 5031360"/>
              <a:gd name="connsiteY24" fmla="*/ 576064 h 5122499"/>
              <a:gd name="connsiteX25" fmla="*/ 2655093 w 5031360"/>
              <a:gd name="connsiteY25" fmla="*/ 576064 h 5122499"/>
              <a:gd name="connsiteX26" fmla="*/ 2799109 w 5031360"/>
              <a:gd name="connsiteY26" fmla="*/ 504056 h 5122499"/>
              <a:gd name="connsiteX27" fmla="*/ 2943125 w 5031360"/>
              <a:gd name="connsiteY27" fmla="*/ 288032 h 5122499"/>
              <a:gd name="connsiteX28" fmla="*/ 3015133 w 5031360"/>
              <a:gd name="connsiteY28" fmla="*/ 72008 h 5122499"/>
              <a:gd name="connsiteX29" fmla="*/ 4293189 w 5031360"/>
              <a:gd name="connsiteY29" fmla="*/ 738180 h 5122499"/>
              <a:gd name="connsiteX30" fmla="*/ 5031359 w 5031360"/>
              <a:gd name="connsiteY30" fmla="*/ 2520289 h 5122499"/>
              <a:gd name="connsiteX31" fmla="*/ 4293186 w 5031360"/>
              <a:gd name="connsiteY31" fmla="*/ 4302397 h 5122499"/>
              <a:gd name="connsiteX32" fmla="*/ 2511078 w 5031360"/>
              <a:gd name="connsiteY32" fmla="*/ 5040569 h 5122499"/>
              <a:gd name="connsiteX33" fmla="*/ 1066400 w 5031360"/>
              <a:gd name="connsiteY33" fmla="*/ 3810818 h 5122499"/>
              <a:gd name="connsiteX34" fmla="*/ 350835 w 5031360"/>
              <a:gd name="connsiteY34" fmla="*/ 3888432 h 5122499"/>
              <a:gd name="connsiteX35" fmla="*/ 12227 w 5031360"/>
              <a:gd name="connsiteY35" fmla="*/ 3048719 h 5122499"/>
              <a:gd name="connsiteX36" fmla="*/ 566861 w 5031360"/>
              <a:gd name="connsiteY36" fmla="*/ 2664296 h 5122499"/>
              <a:gd name="connsiteX37" fmla="*/ 566861 w 5031360"/>
              <a:gd name="connsiteY37" fmla="*/ 2520280 h 5122499"/>
              <a:gd name="connsiteX38" fmla="*/ 1647881 w 5031360"/>
              <a:gd name="connsiteY38" fmla="*/ 2520281 h 5122499"/>
              <a:gd name="connsiteX39" fmla="*/ 2511076 w 5031360"/>
              <a:gd name="connsiteY39" fmla="*/ 3383478 h 5122499"/>
              <a:gd name="connsiteX40" fmla="*/ 3374273 w 5031360"/>
              <a:gd name="connsiteY40" fmla="*/ 2520283 h 5122499"/>
              <a:gd name="connsiteX41" fmla="*/ 2511077 w 5031360"/>
              <a:gd name="connsiteY41" fmla="*/ 1657087 h 5122499"/>
              <a:gd name="connsiteX42" fmla="*/ 1647880 w 5031360"/>
              <a:gd name="connsiteY42" fmla="*/ 2520282 h 5122499"/>
              <a:gd name="connsiteX43" fmla="*/ 1647881 w 5031360"/>
              <a:gd name="connsiteY43" fmla="*/ 2520281 h 5122499"/>
              <a:gd name="connsiteX0" fmla="*/ 566861 w 5031360"/>
              <a:gd name="connsiteY0" fmla="*/ 2520280 h 5053492"/>
              <a:gd name="connsiteX1" fmla="*/ 580627 w 5031360"/>
              <a:gd name="connsiteY1" fmla="*/ 2498750 h 5053492"/>
              <a:gd name="connsiteX2" fmla="*/ 535384 w 5031360"/>
              <a:gd name="connsiteY2" fmla="*/ 2367781 h 5053492"/>
              <a:gd name="connsiteX3" fmla="*/ 385365 w 5031360"/>
              <a:gd name="connsiteY3" fmla="*/ 2193950 h 5053492"/>
              <a:gd name="connsiteX4" fmla="*/ 213915 w 5031360"/>
              <a:gd name="connsiteY4" fmla="*/ 2098700 h 5053492"/>
              <a:gd name="connsiteX5" fmla="*/ 30559 w 5031360"/>
              <a:gd name="connsiteY5" fmla="*/ 1998687 h 5053492"/>
              <a:gd name="connsiteX6" fmla="*/ 397271 w 5031360"/>
              <a:gd name="connsiteY6" fmla="*/ 1122387 h 5053492"/>
              <a:gd name="connsiteX7" fmla="*/ 482996 w 5031360"/>
              <a:gd name="connsiteY7" fmla="*/ 1124768 h 5053492"/>
              <a:gd name="connsiteX8" fmla="*/ 654446 w 5031360"/>
              <a:gd name="connsiteY8" fmla="*/ 1191443 h 5053492"/>
              <a:gd name="connsiteX9" fmla="*/ 740171 w 5031360"/>
              <a:gd name="connsiteY9" fmla="*/ 1236687 h 5053492"/>
              <a:gd name="connsiteX10" fmla="*/ 875902 w 5031360"/>
              <a:gd name="connsiteY10" fmla="*/ 1258118 h 5053492"/>
              <a:gd name="connsiteX11" fmla="*/ 1040209 w 5031360"/>
              <a:gd name="connsiteY11" fmla="*/ 1241450 h 5053492"/>
              <a:gd name="connsiteX12" fmla="*/ 1171885 w 5031360"/>
              <a:gd name="connsiteY12" fmla="*/ 1173942 h 5053492"/>
              <a:gd name="connsiteX13" fmla="*/ 1247377 w 5031360"/>
              <a:gd name="connsiteY13" fmla="*/ 1093812 h 5053492"/>
              <a:gd name="connsiteX14" fmla="*/ 1299764 w 5031360"/>
              <a:gd name="connsiteY14" fmla="*/ 986656 h 5053492"/>
              <a:gd name="connsiteX15" fmla="*/ 1309290 w 5031360"/>
              <a:gd name="connsiteY15" fmla="*/ 903312 h 5053492"/>
              <a:gd name="connsiteX16" fmla="*/ 1304527 w 5031360"/>
              <a:gd name="connsiteY16" fmla="*/ 834256 h 5053492"/>
              <a:gd name="connsiteX17" fmla="*/ 1278334 w 5031360"/>
              <a:gd name="connsiteY17" fmla="*/ 710431 h 5053492"/>
              <a:gd name="connsiteX18" fmla="*/ 1209277 w 5031360"/>
              <a:gd name="connsiteY18" fmla="*/ 555650 h 5053492"/>
              <a:gd name="connsiteX19" fmla="*/ 1142603 w 5031360"/>
              <a:gd name="connsiteY19" fmla="*/ 410394 h 5053492"/>
              <a:gd name="connsiteX20" fmla="*/ 2007021 w 5031360"/>
              <a:gd name="connsiteY20" fmla="*/ 0 h 5053492"/>
              <a:gd name="connsiteX21" fmla="*/ 2079029 w 5031360"/>
              <a:gd name="connsiteY21" fmla="*/ 216024 h 5053492"/>
              <a:gd name="connsiteX22" fmla="*/ 2223045 w 5031360"/>
              <a:gd name="connsiteY22" fmla="*/ 432048 h 5053492"/>
              <a:gd name="connsiteX23" fmla="*/ 2295053 w 5031360"/>
              <a:gd name="connsiteY23" fmla="*/ 504056 h 5053492"/>
              <a:gd name="connsiteX24" fmla="*/ 2439069 w 5031360"/>
              <a:gd name="connsiteY24" fmla="*/ 576064 h 5053492"/>
              <a:gd name="connsiteX25" fmla="*/ 2655093 w 5031360"/>
              <a:gd name="connsiteY25" fmla="*/ 576064 h 5053492"/>
              <a:gd name="connsiteX26" fmla="*/ 2799109 w 5031360"/>
              <a:gd name="connsiteY26" fmla="*/ 504056 h 5053492"/>
              <a:gd name="connsiteX27" fmla="*/ 2943125 w 5031360"/>
              <a:gd name="connsiteY27" fmla="*/ 288032 h 5053492"/>
              <a:gd name="connsiteX28" fmla="*/ 3015133 w 5031360"/>
              <a:gd name="connsiteY28" fmla="*/ 72008 h 5053492"/>
              <a:gd name="connsiteX29" fmla="*/ 4293189 w 5031360"/>
              <a:gd name="connsiteY29" fmla="*/ 738180 h 5053492"/>
              <a:gd name="connsiteX30" fmla="*/ 5031359 w 5031360"/>
              <a:gd name="connsiteY30" fmla="*/ 2520289 h 5053492"/>
              <a:gd name="connsiteX31" fmla="*/ 4293186 w 5031360"/>
              <a:gd name="connsiteY31" fmla="*/ 4302397 h 5053492"/>
              <a:gd name="connsiteX32" fmla="*/ 2511078 w 5031360"/>
              <a:gd name="connsiteY32" fmla="*/ 5040569 h 5053492"/>
              <a:gd name="connsiteX33" fmla="*/ 1221182 w 5031360"/>
              <a:gd name="connsiteY33" fmla="*/ 4379937 h 5053492"/>
              <a:gd name="connsiteX34" fmla="*/ 1066400 w 5031360"/>
              <a:gd name="connsiteY34" fmla="*/ 3810818 h 5053492"/>
              <a:gd name="connsiteX35" fmla="*/ 350835 w 5031360"/>
              <a:gd name="connsiteY35" fmla="*/ 3888432 h 5053492"/>
              <a:gd name="connsiteX36" fmla="*/ 12227 w 5031360"/>
              <a:gd name="connsiteY36" fmla="*/ 3048719 h 5053492"/>
              <a:gd name="connsiteX37" fmla="*/ 566861 w 5031360"/>
              <a:gd name="connsiteY37" fmla="*/ 2664296 h 5053492"/>
              <a:gd name="connsiteX38" fmla="*/ 566861 w 5031360"/>
              <a:gd name="connsiteY38" fmla="*/ 2520280 h 5053492"/>
              <a:gd name="connsiteX39" fmla="*/ 1647881 w 5031360"/>
              <a:gd name="connsiteY39" fmla="*/ 2520281 h 5053492"/>
              <a:gd name="connsiteX40" fmla="*/ 2511076 w 5031360"/>
              <a:gd name="connsiteY40" fmla="*/ 3383478 h 5053492"/>
              <a:gd name="connsiteX41" fmla="*/ 3374273 w 5031360"/>
              <a:gd name="connsiteY41" fmla="*/ 2520283 h 5053492"/>
              <a:gd name="connsiteX42" fmla="*/ 2511077 w 5031360"/>
              <a:gd name="connsiteY42" fmla="*/ 1657087 h 5053492"/>
              <a:gd name="connsiteX43" fmla="*/ 1647880 w 5031360"/>
              <a:gd name="connsiteY43" fmla="*/ 2520282 h 5053492"/>
              <a:gd name="connsiteX44" fmla="*/ 1647881 w 5031360"/>
              <a:gd name="connsiteY44" fmla="*/ 2520281 h 5053492"/>
              <a:gd name="connsiteX0" fmla="*/ 566861 w 5031360"/>
              <a:gd name="connsiteY0" fmla="*/ 2520280 h 5053492"/>
              <a:gd name="connsiteX1" fmla="*/ 580627 w 5031360"/>
              <a:gd name="connsiteY1" fmla="*/ 2498750 h 5053492"/>
              <a:gd name="connsiteX2" fmla="*/ 535384 w 5031360"/>
              <a:gd name="connsiteY2" fmla="*/ 2367781 h 5053492"/>
              <a:gd name="connsiteX3" fmla="*/ 385365 w 5031360"/>
              <a:gd name="connsiteY3" fmla="*/ 2193950 h 5053492"/>
              <a:gd name="connsiteX4" fmla="*/ 213915 w 5031360"/>
              <a:gd name="connsiteY4" fmla="*/ 2098700 h 5053492"/>
              <a:gd name="connsiteX5" fmla="*/ 30559 w 5031360"/>
              <a:gd name="connsiteY5" fmla="*/ 1998687 h 5053492"/>
              <a:gd name="connsiteX6" fmla="*/ 397271 w 5031360"/>
              <a:gd name="connsiteY6" fmla="*/ 1122387 h 5053492"/>
              <a:gd name="connsiteX7" fmla="*/ 482996 w 5031360"/>
              <a:gd name="connsiteY7" fmla="*/ 1124768 h 5053492"/>
              <a:gd name="connsiteX8" fmla="*/ 654446 w 5031360"/>
              <a:gd name="connsiteY8" fmla="*/ 1191443 h 5053492"/>
              <a:gd name="connsiteX9" fmla="*/ 740171 w 5031360"/>
              <a:gd name="connsiteY9" fmla="*/ 1236687 h 5053492"/>
              <a:gd name="connsiteX10" fmla="*/ 875902 w 5031360"/>
              <a:gd name="connsiteY10" fmla="*/ 1258118 h 5053492"/>
              <a:gd name="connsiteX11" fmla="*/ 1040209 w 5031360"/>
              <a:gd name="connsiteY11" fmla="*/ 1241450 h 5053492"/>
              <a:gd name="connsiteX12" fmla="*/ 1171885 w 5031360"/>
              <a:gd name="connsiteY12" fmla="*/ 1173942 h 5053492"/>
              <a:gd name="connsiteX13" fmla="*/ 1247377 w 5031360"/>
              <a:gd name="connsiteY13" fmla="*/ 1093812 h 5053492"/>
              <a:gd name="connsiteX14" fmla="*/ 1299764 w 5031360"/>
              <a:gd name="connsiteY14" fmla="*/ 986656 h 5053492"/>
              <a:gd name="connsiteX15" fmla="*/ 1309290 w 5031360"/>
              <a:gd name="connsiteY15" fmla="*/ 903312 h 5053492"/>
              <a:gd name="connsiteX16" fmla="*/ 1304527 w 5031360"/>
              <a:gd name="connsiteY16" fmla="*/ 834256 h 5053492"/>
              <a:gd name="connsiteX17" fmla="*/ 1278334 w 5031360"/>
              <a:gd name="connsiteY17" fmla="*/ 710431 h 5053492"/>
              <a:gd name="connsiteX18" fmla="*/ 1209277 w 5031360"/>
              <a:gd name="connsiteY18" fmla="*/ 555650 h 5053492"/>
              <a:gd name="connsiteX19" fmla="*/ 1142603 w 5031360"/>
              <a:gd name="connsiteY19" fmla="*/ 410394 h 5053492"/>
              <a:gd name="connsiteX20" fmla="*/ 2007021 w 5031360"/>
              <a:gd name="connsiteY20" fmla="*/ 0 h 5053492"/>
              <a:gd name="connsiteX21" fmla="*/ 2079029 w 5031360"/>
              <a:gd name="connsiteY21" fmla="*/ 216024 h 5053492"/>
              <a:gd name="connsiteX22" fmla="*/ 2223045 w 5031360"/>
              <a:gd name="connsiteY22" fmla="*/ 432048 h 5053492"/>
              <a:gd name="connsiteX23" fmla="*/ 2295053 w 5031360"/>
              <a:gd name="connsiteY23" fmla="*/ 504056 h 5053492"/>
              <a:gd name="connsiteX24" fmla="*/ 2439069 w 5031360"/>
              <a:gd name="connsiteY24" fmla="*/ 576064 h 5053492"/>
              <a:gd name="connsiteX25" fmla="*/ 2655093 w 5031360"/>
              <a:gd name="connsiteY25" fmla="*/ 576064 h 5053492"/>
              <a:gd name="connsiteX26" fmla="*/ 2799109 w 5031360"/>
              <a:gd name="connsiteY26" fmla="*/ 504056 h 5053492"/>
              <a:gd name="connsiteX27" fmla="*/ 2943125 w 5031360"/>
              <a:gd name="connsiteY27" fmla="*/ 288032 h 5053492"/>
              <a:gd name="connsiteX28" fmla="*/ 3015133 w 5031360"/>
              <a:gd name="connsiteY28" fmla="*/ 72008 h 5053492"/>
              <a:gd name="connsiteX29" fmla="*/ 4293189 w 5031360"/>
              <a:gd name="connsiteY29" fmla="*/ 738180 h 5053492"/>
              <a:gd name="connsiteX30" fmla="*/ 5031359 w 5031360"/>
              <a:gd name="connsiteY30" fmla="*/ 2520289 h 5053492"/>
              <a:gd name="connsiteX31" fmla="*/ 4293186 w 5031360"/>
              <a:gd name="connsiteY31" fmla="*/ 4302397 h 5053492"/>
              <a:gd name="connsiteX32" fmla="*/ 2511078 w 5031360"/>
              <a:gd name="connsiteY32" fmla="*/ 5040569 h 5053492"/>
              <a:gd name="connsiteX33" fmla="*/ 1221182 w 5031360"/>
              <a:gd name="connsiteY33" fmla="*/ 4379937 h 5053492"/>
              <a:gd name="connsiteX34" fmla="*/ 1275950 w 5031360"/>
              <a:gd name="connsiteY34" fmla="*/ 4132287 h 5053492"/>
              <a:gd name="connsiteX35" fmla="*/ 1066400 w 5031360"/>
              <a:gd name="connsiteY35" fmla="*/ 3810818 h 5053492"/>
              <a:gd name="connsiteX36" fmla="*/ 350835 w 5031360"/>
              <a:gd name="connsiteY36" fmla="*/ 3888432 h 5053492"/>
              <a:gd name="connsiteX37" fmla="*/ 12227 w 5031360"/>
              <a:gd name="connsiteY37" fmla="*/ 3048719 h 5053492"/>
              <a:gd name="connsiteX38" fmla="*/ 566861 w 5031360"/>
              <a:gd name="connsiteY38" fmla="*/ 2664296 h 5053492"/>
              <a:gd name="connsiteX39" fmla="*/ 566861 w 5031360"/>
              <a:gd name="connsiteY39" fmla="*/ 2520280 h 5053492"/>
              <a:gd name="connsiteX40" fmla="*/ 1647881 w 5031360"/>
              <a:gd name="connsiteY40" fmla="*/ 2520281 h 5053492"/>
              <a:gd name="connsiteX41" fmla="*/ 2511076 w 5031360"/>
              <a:gd name="connsiteY41" fmla="*/ 3383478 h 5053492"/>
              <a:gd name="connsiteX42" fmla="*/ 3374273 w 5031360"/>
              <a:gd name="connsiteY42" fmla="*/ 2520283 h 5053492"/>
              <a:gd name="connsiteX43" fmla="*/ 2511077 w 5031360"/>
              <a:gd name="connsiteY43" fmla="*/ 1657087 h 5053492"/>
              <a:gd name="connsiteX44" fmla="*/ 1647880 w 5031360"/>
              <a:gd name="connsiteY44" fmla="*/ 2520282 h 5053492"/>
              <a:gd name="connsiteX45" fmla="*/ 1647881 w 5031360"/>
              <a:gd name="connsiteY45" fmla="*/ 2520281 h 50534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75950 w 5031360"/>
              <a:gd name="connsiteY34" fmla="*/ 4132287 h 5104292"/>
              <a:gd name="connsiteX35" fmla="*/ 1066400 w 5031360"/>
              <a:gd name="connsiteY35" fmla="*/ 3810818 h 5104292"/>
              <a:gd name="connsiteX36" fmla="*/ 350835 w 5031360"/>
              <a:gd name="connsiteY36" fmla="*/ 3888432 h 5104292"/>
              <a:gd name="connsiteX37" fmla="*/ 12227 w 5031360"/>
              <a:gd name="connsiteY37" fmla="*/ 3048719 h 5104292"/>
              <a:gd name="connsiteX38" fmla="*/ 566861 w 5031360"/>
              <a:gd name="connsiteY38" fmla="*/ 2664296 h 5104292"/>
              <a:gd name="connsiteX39" fmla="*/ 566861 w 5031360"/>
              <a:gd name="connsiteY39" fmla="*/ 2520280 h 5104292"/>
              <a:gd name="connsiteX40" fmla="*/ 1647881 w 5031360"/>
              <a:gd name="connsiteY40" fmla="*/ 2520281 h 5104292"/>
              <a:gd name="connsiteX41" fmla="*/ 2511076 w 5031360"/>
              <a:gd name="connsiteY41" fmla="*/ 3383478 h 5104292"/>
              <a:gd name="connsiteX42" fmla="*/ 3374273 w 5031360"/>
              <a:gd name="connsiteY42" fmla="*/ 2520283 h 5104292"/>
              <a:gd name="connsiteX43" fmla="*/ 2511077 w 5031360"/>
              <a:gd name="connsiteY43" fmla="*/ 1657087 h 5104292"/>
              <a:gd name="connsiteX44" fmla="*/ 1647880 w 5031360"/>
              <a:gd name="connsiteY44" fmla="*/ 2520282 h 5104292"/>
              <a:gd name="connsiteX45" fmla="*/ 1647881 w 5031360"/>
              <a:gd name="connsiteY45" fmla="*/ 2520281 h 51042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47375 w 5031360"/>
              <a:gd name="connsiteY34" fmla="*/ 4356125 h 5104292"/>
              <a:gd name="connsiteX35" fmla="*/ 1275950 w 5031360"/>
              <a:gd name="connsiteY35" fmla="*/ 4132287 h 5104292"/>
              <a:gd name="connsiteX36" fmla="*/ 1066400 w 5031360"/>
              <a:gd name="connsiteY36" fmla="*/ 3810818 h 5104292"/>
              <a:gd name="connsiteX37" fmla="*/ 350835 w 5031360"/>
              <a:gd name="connsiteY37" fmla="*/ 3888432 h 5104292"/>
              <a:gd name="connsiteX38" fmla="*/ 12227 w 5031360"/>
              <a:gd name="connsiteY38" fmla="*/ 3048719 h 5104292"/>
              <a:gd name="connsiteX39" fmla="*/ 566861 w 5031360"/>
              <a:gd name="connsiteY39" fmla="*/ 2664296 h 5104292"/>
              <a:gd name="connsiteX40" fmla="*/ 566861 w 5031360"/>
              <a:gd name="connsiteY40" fmla="*/ 2520280 h 5104292"/>
              <a:gd name="connsiteX41" fmla="*/ 1647881 w 5031360"/>
              <a:gd name="connsiteY41" fmla="*/ 2520281 h 5104292"/>
              <a:gd name="connsiteX42" fmla="*/ 2511076 w 5031360"/>
              <a:gd name="connsiteY42" fmla="*/ 3383478 h 5104292"/>
              <a:gd name="connsiteX43" fmla="*/ 3374273 w 5031360"/>
              <a:gd name="connsiteY43" fmla="*/ 2520283 h 5104292"/>
              <a:gd name="connsiteX44" fmla="*/ 2511077 w 5031360"/>
              <a:gd name="connsiteY44" fmla="*/ 1657087 h 5104292"/>
              <a:gd name="connsiteX45" fmla="*/ 1647880 w 5031360"/>
              <a:gd name="connsiteY45" fmla="*/ 2520282 h 5104292"/>
              <a:gd name="connsiteX46" fmla="*/ 1647881 w 5031360"/>
              <a:gd name="connsiteY46" fmla="*/ 2520281 h 51042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47375 w 5031360"/>
              <a:gd name="connsiteY34" fmla="*/ 4356125 h 5104292"/>
              <a:gd name="connsiteX35" fmla="*/ 1275950 w 5031360"/>
              <a:gd name="connsiteY35" fmla="*/ 4132287 h 5104292"/>
              <a:gd name="connsiteX36" fmla="*/ 1066400 w 5031360"/>
              <a:gd name="connsiteY36" fmla="*/ 3810818 h 5104292"/>
              <a:gd name="connsiteX37" fmla="*/ 794938 w 5031360"/>
              <a:gd name="connsiteY37" fmla="*/ 3763193 h 5104292"/>
              <a:gd name="connsiteX38" fmla="*/ 350835 w 5031360"/>
              <a:gd name="connsiteY38" fmla="*/ 3888432 h 5104292"/>
              <a:gd name="connsiteX39" fmla="*/ 12227 w 5031360"/>
              <a:gd name="connsiteY39" fmla="*/ 3048719 h 5104292"/>
              <a:gd name="connsiteX40" fmla="*/ 566861 w 5031360"/>
              <a:gd name="connsiteY40" fmla="*/ 2664296 h 5104292"/>
              <a:gd name="connsiteX41" fmla="*/ 566861 w 5031360"/>
              <a:gd name="connsiteY41" fmla="*/ 2520280 h 5104292"/>
              <a:gd name="connsiteX42" fmla="*/ 1647881 w 5031360"/>
              <a:gd name="connsiteY42" fmla="*/ 2520281 h 5104292"/>
              <a:gd name="connsiteX43" fmla="*/ 2511076 w 5031360"/>
              <a:gd name="connsiteY43" fmla="*/ 3383478 h 5104292"/>
              <a:gd name="connsiteX44" fmla="*/ 3374273 w 5031360"/>
              <a:gd name="connsiteY44" fmla="*/ 2520283 h 5104292"/>
              <a:gd name="connsiteX45" fmla="*/ 2511077 w 5031360"/>
              <a:gd name="connsiteY45" fmla="*/ 1657087 h 5104292"/>
              <a:gd name="connsiteX46" fmla="*/ 1647880 w 5031360"/>
              <a:gd name="connsiteY46" fmla="*/ 2520282 h 5104292"/>
              <a:gd name="connsiteX47" fmla="*/ 1647881 w 5031360"/>
              <a:gd name="connsiteY47" fmla="*/ 2520281 h 51042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47375 w 5031360"/>
              <a:gd name="connsiteY34" fmla="*/ 4356125 h 5104292"/>
              <a:gd name="connsiteX35" fmla="*/ 1275950 w 5031360"/>
              <a:gd name="connsiteY35" fmla="*/ 4132287 h 5104292"/>
              <a:gd name="connsiteX36" fmla="*/ 1202132 w 5031360"/>
              <a:gd name="connsiteY36" fmla="*/ 3934643 h 5104292"/>
              <a:gd name="connsiteX37" fmla="*/ 1066400 w 5031360"/>
              <a:gd name="connsiteY37" fmla="*/ 3810818 h 5104292"/>
              <a:gd name="connsiteX38" fmla="*/ 794938 w 5031360"/>
              <a:gd name="connsiteY38" fmla="*/ 3763193 h 5104292"/>
              <a:gd name="connsiteX39" fmla="*/ 350835 w 5031360"/>
              <a:gd name="connsiteY39" fmla="*/ 3888432 h 5104292"/>
              <a:gd name="connsiteX40" fmla="*/ 12227 w 5031360"/>
              <a:gd name="connsiteY40" fmla="*/ 3048719 h 5104292"/>
              <a:gd name="connsiteX41" fmla="*/ 566861 w 5031360"/>
              <a:gd name="connsiteY41" fmla="*/ 2664296 h 5104292"/>
              <a:gd name="connsiteX42" fmla="*/ 566861 w 5031360"/>
              <a:gd name="connsiteY42" fmla="*/ 2520280 h 5104292"/>
              <a:gd name="connsiteX43" fmla="*/ 1647881 w 5031360"/>
              <a:gd name="connsiteY43" fmla="*/ 2520281 h 5104292"/>
              <a:gd name="connsiteX44" fmla="*/ 2511076 w 5031360"/>
              <a:gd name="connsiteY44" fmla="*/ 3383478 h 5104292"/>
              <a:gd name="connsiteX45" fmla="*/ 3374273 w 5031360"/>
              <a:gd name="connsiteY45" fmla="*/ 2520283 h 5104292"/>
              <a:gd name="connsiteX46" fmla="*/ 2511077 w 5031360"/>
              <a:gd name="connsiteY46" fmla="*/ 1657087 h 5104292"/>
              <a:gd name="connsiteX47" fmla="*/ 1647880 w 5031360"/>
              <a:gd name="connsiteY47" fmla="*/ 2520282 h 5104292"/>
              <a:gd name="connsiteX48" fmla="*/ 1647881 w 5031360"/>
              <a:gd name="connsiteY48" fmla="*/ 2520281 h 5104292"/>
              <a:gd name="connsiteX0" fmla="*/ 566861 w 5031360"/>
              <a:gd name="connsiteY0" fmla="*/ 2520280 h 5104292"/>
              <a:gd name="connsiteX1" fmla="*/ 580627 w 5031360"/>
              <a:gd name="connsiteY1" fmla="*/ 2498750 h 5104292"/>
              <a:gd name="connsiteX2" fmla="*/ 535384 w 5031360"/>
              <a:gd name="connsiteY2" fmla="*/ 2367781 h 5104292"/>
              <a:gd name="connsiteX3" fmla="*/ 385365 w 5031360"/>
              <a:gd name="connsiteY3" fmla="*/ 2193950 h 5104292"/>
              <a:gd name="connsiteX4" fmla="*/ 213915 w 5031360"/>
              <a:gd name="connsiteY4" fmla="*/ 2098700 h 5104292"/>
              <a:gd name="connsiteX5" fmla="*/ 30559 w 5031360"/>
              <a:gd name="connsiteY5" fmla="*/ 1998687 h 5104292"/>
              <a:gd name="connsiteX6" fmla="*/ 397271 w 5031360"/>
              <a:gd name="connsiteY6" fmla="*/ 1122387 h 5104292"/>
              <a:gd name="connsiteX7" fmla="*/ 482996 w 5031360"/>
              <a:gd name="connsiteY7" fmla="*/ 1124768 h 5104292"/>
              <a:gd name="connsiteX8" fmla="*/ 654446 w 5031360"/>
              <a:gd name="connsiteY8" fmla="*/ 1191443 h 5104292"/>
              <a:gd name="connsiteX9" fmla="*/ 740171 w 5031360"/>
              <a:gd name="connsiteY9" fmla="*/ 1236687 h 5104292"/>
              <a:gd name="connsiteX10" fmla="*/ 875902 w 5031360"/>
              <a:gd name="connsiteY10" fmla="*/ 1258118 h 5104292"/>
              <a:gd name="connsiteX11" fmla="*/ 1040209 w 5031360"/>
              <a:gd name="connsiteY11" fmla="*/ 1241450 h 5104292"/>
              <a:gd name="connsiteX12" fmla="*/ 1171885 w 5031360"/>
              <a:gd name="connsiteY12" fmla="*/ 1173942 h 5104292"/>
              <a:gd name="connsiteX13" fmla="*/ 1247377 w 5031360"/>
              <a:gd name="connsiteY13" fmla="*/ 1093812 h 5104292"/>
              <a:gd name="connsiteX14" fmla="*/ 1299764 w 5031360"/>
              <a:gd name="connsiteY14" fmla="*/ 986656 h 5104292"/>
              <a:gd name="connsiteX15" fmla="*/ 1309290 w 5031360"/>
              <a:gd name="connsiteY15" fmla="*/ 903312 h 5104292"/>
              <a:gd name="connsiteX16" fmla="*/ 1304527 w 5031360"/>
              <a:gd name="connsiteY16" fmla="*/ 834256 h 5104292"/>
              <a:gd name="connsiteX17" fmla="*/ 1278334 w 5031360"/>
              <a:gd name="connsiteY17" fmla="*/ 710431 h 5104292"/>
              <a:gd name="connsiteX18" fmla="*/ 1209277 w 5031360"/>
              <a:gd name="connsiteY18" fmla="*/ 555650 h 5104292"/>
              <a:gd name="connsiteX19" fmla="*/ 1142603 w 5031360"/>
              <a:gd name="connsiteY19" fmla="*/ 410394 h 5104292"/>
              <a:gd name="connsiteX20" fmla="*/ 2007021 w 5031360"/>
              <a:gd name="connsiteY20" fmla="*/ 0 h 5104292"/>
              <a:gd name="connsiteX21" fmla="*/ 2079029 w 5031360"/>
              <a:gd name="connsiteY21" fmla="*/ 216024 h 5104292"/>
              <a:gd name="connsiteX22" fmla="*/ 2223045 w 5031360"/>
              <a:gd name="connsiteY22" fmla="*/ 432048 h 5104292"/>
              <a:gd name="connsiteX23" fmla="*/ 2295053 w 5031360"/>
              <a:gd name="connsiteY23" fmla="*/ 504056 h 5104292"/>
              <a:gd name="connsiteX24" fmla="*/ 2439069 w 5031360"/>
              <a:gd name="connsiteY24" fmla="*/ 576064 h 5104292"/>
              <a:gd name="connsiteX25" fmla="*/ 2655093 w 5031360"/>
              <a:gd name="connsiteY25" fmla="*/ 576064 h 5104292"/>
              <a:gd name="connsiteX26" fmla="*/ 2799109 w 5031360"/>
              <a:gd name="connsiteY26" fmla="*/ 504056 h 5104292"/>
              <a:gd name="connsiteX27" fmla="*/ 2943125 w 5031360"/>
              <a:gd name="connsiteY27" fmla="*/ 288032 h 5104292"/>
              <a:gd name="connsiteX28" fmla="*/ 3015133 w 5031360"/>
              <a:gd name="connsiteY28" fmla="*/ 72008 h 5104292"/>
              <a:gd name="connsiteX29" fmla="*/ 4293189 w 5031360"/>
              <a:gd name="connsiteY29" fmla="*/ 738180 h 5104292"/>
              <a:gd name="connsiteX30" fmla="*/ 5031359 w 5031360"/>
              <a:gd name="connsiteY30" fmla="*/ 2520289 h 5104292"/>
              <a:gd name="connsiteX31" fmla="*/ 4293186 w 5031360"/>
              <a:gd name="connsiteY31" fmla="*/ 4302397 h 5104292"/>
              <a:gd name="connsiteX32" fmla="*/ 2511078 w 5031360"/>
              <a:gd name="connsiteY32" fmla="*/ 5040569 h 5104292"/>
              <a:gd name="connsiteX33" fmla="*/ 1209276 w 5031360"/>
              <a:gd name="connsiteY33" fmla="*/ 4684737 h 5104292"/>
              <a:gd name="connsiteX34" fmla="*/ 1244994 w 5031360"/>
              <a:gd name="connsiteY34" fmla="*/ 4322788 h 5104292"/>
              <a:gd name="connsiteX35" fmla="*/ 1275950 w 5031360"/>
              <a:gd name="connsiteY35" fmla="*/ 4132287 h 5104292"/>
              <a:gd name="connsiteX36" fmla="*/ 1202132 w 5031360"/>
              <a:gd name="connsiteY36" fmla="*/ 3934643 h 5104292"/>
              <a:gd name="connsiteX37" fmla="*/ 1066400 w 5031360"/>
              <a:gd name="connsiteY37" fmla="*/ 3810818 h 5104292"/>
              <a:gd name="connsiteX38" fmla="*/ 794938 w 5031360"/>
              <a:gd name="connsiteY38" fmla="*/ 3763193 h 5104292"/>
              <a:gd name="connsiteX39" fmla="*/ 350835 w 5031360"/>
              <a:gd name="connsiteY39" fmla="*/ 3888432 h 5104292"/>
              <a:gd name="connsiteX40" fmla="*/ 12227 w 5031360"/>
              <a:gd name="connsiteY40" fmla="*/ 3048719 h 5104292"/>
              <a:gd name="connsiteX41" fmla="*/ 566861 w 5031360"/>
              <a:gd name="connsiteY41" fmla="*/ 2664296 h 5104292"/>
              <a:gd name="connsiteX42" fmla="*/ 566861 w 5031360"/>
              <a:gd name="connsiteY42" fmla="*/ 2520280 h 5104292"/>
              <a:gd name="connsiteX43" fmla="*/ 1647881 w 5031360"/>
              <a:gd name="connsiteY43" fmla="*/ 2520281 h 5104292"/>
              <a:gd name="connsiteX44" fmla="*/ 2511076 w 5031360"/>
              <a:gd name="connsiteY44" fmla="*/ 3383478 h 5104292"/>
              <a:gd name="connsiteX45" fmla="*/ 3374273 w 5031360"/>
              <a:gd name="connsiteY45" fmla="*/ 2520283 h 5104292"/>
              <a:gd name="connsiteX46" fmla="*/ 2511077 w 5031360"/>
              <a:gd name="connsiteY46" fmla="*/ 1657087 h 5104292"/>
              <a:gd name="connsiteX47" fmla="*/ 1647880 w 5031360"/>
              <a:gd name="connsiteY47" fmla="*/ 2520282 h 5104292"/>
              <a:gd name="connsiteX48" fmla="*/ 1647881 w 5031360"/>
              <a:gd name="connsiteY48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386037 w 5032032"/>
              <a:gd name="connsiteY3" fmla="*/ 2193950 h 5104292"/>
              <a:gd name="connsiteX4" fmla="*/ 214587 w 5032032"/>
              <a:gd name="connsiteY4" fmla="*/ 2098700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567533 w 5032032"/>
              <a:gd name="connsiteY42" fmla="*/ 2664296 h 5104292"/>
              <a:gd name="connsiteX43" fmla="*/ 567533 w 5032032"/>
              <a:gd name="connsiteY43" fmla="*/ 2520280 h 5104292"/>
              <a:gd name="connsiteX44" fmla="*/ 1648553 w 5032032"/>
              <a:gd name="connsiteY44" fmla="*/ 2520281 h 5104292"/>
              <a:gd name="connsiteX45" fmla="*/ 2511748 w 5032032"/>
              <a:gd name="connsiteY45" fmla="*/ 3383478 h 5104292"/>
              <a:gd name="connsiteX46" fmla="*/ 3374945 w 5032032"/>
              <a:gd name="connsiteY46" fmla="*/ 2520283 h 5104292"/>
              <a:gd name="connsiteX47" fmla="*/ 2511749 w 5032032"/>
              <a:gd name="connsiteY47" fmla="*/ 1657087 h 5104292"/>
              <a:gd name="connsiteX48" fmla="*/ 1648552 w 5032032"/>
              <a:gd name="connsiteY48" fmla="*/ 2520282 h 5104292"/>
              <a:gd name="connsiteX49" fmla="*/ 1648553 w 5032032"/>
              <a:gd name="connsiteY49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386037 w 5032032"/>
              <a:gd name="connsiteY3" fmla="*/ 2193950 h 5104292"/>
              <a:gd name="connsiteX4" fmla="*/ 214587 w 5032032"/>
              <a:gd name="connsiteY4" fmla="*/ 2098700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386037 w 5032032"/>
              <a:gd name="connsiteY3" fmla="*/ 2193950 h 5104292"/>
              <a:gd name="connsiteX4" fmla="*/ 214587 w 5032032"/>
              <a:gd name="connsiteY4" fmla="*/ 2098700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386037 w 5032032"/>
              <a:gd name="connsiteY3" fmla="*/ 2193950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6056 w 5032032"/>
              <a:gd name="connsiteY2" fmla="*/ 2367781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81299 w 5032032"/>
              <a:gd name="connsiteY1" fmla="*/ 2498750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67533 w 5032032"/>
              <a:gd name="connsiteY43" fmla="*/ 2664296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95572 w 5032032"/>
              <a:gd name="connsiteY42" fmla="*/ 27892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40791 w 5032032"/>
              <a:gd name="connsiteY41" fmla="*/ 2896418 h 5104292"/>
              <a:gd name="connsiteX42" fmla="*/ 466997 w 5032032"/>
              <a:gd name="connsiteY42" fmla="*/ 27511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66997 w 5032032"/>
              <a:gd name="connsiteY42" fmla="*/ 27511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66997 w 5032032"/>
              <a:gd name="connsiteY42" fmla="*/ 27511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66997 w 5032032"/>
              <a:gd name="connsiteY42" fmla="*/ 2751162 h 5104292"/>
              <a:gd name="connsiteX43" fmla="*/ 543720 w 5032032"/>
              <a:gd name="connsiteY43" fmla="*/ 2635721 h 5104292"/>
              <a:gd name="connsiteX44" fmla="*/ 567533 w 5032032"/>
              <a:gd name="connsiteY44" fmla="*/ 2520280 h 5104292"/>
              <a:gd name="connsiteX45" fmla="*/ 1648553 w 5032032"/>
              <a:gd name="connsiteY45" fmla="*/ 2520281 h 5104292"/>
              <a:gd name="connsiteX46" fmla="*/ 2511748 w 5032032"/>
              <a:gd name="connsiteY46" fmla="*/ 3383478 h 5104292"/>
              <a:gd name="connsiteX47" fmla="*/ 3374945 w 5032032"/>
              <a:gd name="connsiteY47" fmla="*/ 2520283 h 5104292"/>
              <a:gd name="connsiteX48" fmla="*/ 2511749 w 5032032"/>
              <a:gd name="connsiteY48" fmla="*/ 1657087 h 5104292"/>
              <a:gd name="connsiteX49" fmla="*/ 1648552 w 5032032"/>
              <a:gd name="connsiteY49" fmla="*/ 2520282 h 5104292"/>
              <a:gd name="connsiteX50" fmla="*/ 1648553 w 5032032"/>
              <a:gd name="connsiteY50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66997 w 5032032"/>
              <a:gd name="connsiteY42" fmla="*/ 2751162 h 5104292"/>
              <a:gd name="connsiteX43" fmla="*/ 524148 w 5032032"/>
              <a:gd name="connsiteY43" fmla="*/ 2696393 h 5104292"/>
              <a:gd name="connsiteX44" fmla="*/ 543720 w 5032032"/>
              <a:gd name="connsiteY44" fmla="*/ 2635721 h 5104292"/>
              <a:gd name="connsiteX45" fmla="*/ 567533 w 5032032"/>
              <a:gd name="connsiteY45" fmla="*/ 2520280 h 5104292"/>
              <a:gd name="connsiteX46" fmla="*/ 1648553 w 5032032"/>
              <a:gd name="connsiteY46" fmla="*/ 2520281 h 5104292"/>
              <a:gd name="connsiteX47" fmla="*/ 2511748 w 5032032"/>
              <a:gd name="connsiteY47" fmla="*/ 3383478 h 5104292"/>
              <a:gd name="connsiteX48" fmla="*/ 3374945 w 5032032"/>
              <a:gd name="connsiteY48" fmla="*/ 2520283 h 5104292"/>
              <a:gd name="connsiteX49" fmla="*/ 2511749 w 5032032"/>
              <a:gd name="connsiteY49" fmla="*/ 1657087 h 5104292"/>
              <a:gd name="connsiteX50" fmla="*/ 1648552 w 5032032"/>
              <a:gd name="connsiteY50" fmla="*/ 2520282 h 5104292"/>
              <a:gd name="connsiteX51" fmla="*/ 1648553 w 5032032"/>
              <a:gd name="connsiteY51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16991 w 5032032"/>
              <a:gd name="connsiteY42" fmla="*/ 2820218 h 5104292"/>
              <a:gd name="connsiteX43" fmla="*/ 466997 w 5032032"/>
              <a:gd name="connsiteY43" fmla="*/ 2751162 h 5104292"/>
              <a:gd name="connsiteX44" fmla="*/ 524148 w 5032032"/>
              <a:gd name="connsiteY44" fmla="*/ 2696393 h 5104292"/>
              <a:gd name="connsiteX45" fmla="*/ 543720 w 5032032"/>
              <a:gd name="connsiteY45" fmla="*/ 2635721 h 5104292"/>
              <a:gd name="connsiteX46" fmla="*/ 567533 w 5032032"/>
              <a:gd name="connsiteY46" fmla="*/ 2520280 h 5104292"/>
              <a:gd name="connsiteX47" fmla="*/ 1648553 w 5032032"/>
              <a:gd name="connsiteY47" fmla="*/ 2520281 h 5104292"/>
              <a:gd name="connsiteX48" fmla="*/ 2511748 w 5032032"/>
              <a:gd name="connsiteY48" fmla="*/ 3383478 h 5104292"/>
              <a:gd name="connsiteX49" fmla="*/ 3374945 w 5032032"/>
              <a:gd name="connsiteY49" fmla="*/ 2520283 h 5104292"/>
              <a:gd name="connsiteX50" fmla="*/ 2511749 w 5032032"/>
              <a:gd name="connsiteY50" fmla="*/ 1657087 h 5104292"/>
              <a:gd name="connsiteX51" fmla="*/ 1648552 w 5032032"/>
              <a:gd name="connsiteY51" fmla="*/ 2520282 h 5104292"/>
              <a:gd name="connsiteX52" fmla="*/ 1648553 w 5032032"/>
              <a:gd name="connsiteY52" fmla="*/ 2520281 h 5104292"/>
              <a:gd name="connsiteX0" fmla="*/ 567533 w 5032032"/>
              <a:gd name="connsiteY0" fmla="*/ 2520280 h 5104292"/>
              <a:gd name="connsiteX1" fmla="*/ 574156 w 5032032"/>
              <a:gd name="connsiteY1" fmla="*/ 2467794 h 5104292"/>
              <a:gd name="connsiteX2" fmla="*/ 533674 w 5032032"/>
              <a:gd name="connsiteY2" fmla="*/ 2324918 h 5104292"/>
              <a:gd name="connsiteX3" fmla="*/ 402706 w 5032032"/>
              <a:gd name="connsiteY3" fmla="*/ 2167756 h 5104292"/>
              <a:gd name="connsiteX4" fmla="*/ 252687 w 5032032"/>
              <a:gd name="connsiteY4" fmla="*/ 2072507 h 5104292"/>
              <a:gd name="connsiteX5" fmla="*/ 31231 w 5032032"/>
              <a:gd name="connsiteY5" fmla="*/ 1998687 h 5104292"/>
              <a:gd name="connsiteX6" fmla="*/ 397943 w 5032032"/>
              <a:gd name="connsiteY6" fmla="*/ 1122387 h 5104292"/>
              <a:gd name="connsiteX7" fmla="*/ 483668 w 5032032"/>
              <a:gd name="connsiteY7" fmla="*/ 1124768 h 5104292"/>
              <a:gd name="connsiteX8" fmla="*/ 655118 w 5032032"/>
              <a:gd name="connsiteY8" fmla="*/ 1191443 h 5104292"/>
              <a:gd name="connsiteX9" fmla="*/ 740843 w 5032032"/>
              <a:gd name="connsiteY9" fmla="*/ 1236687 h 5104292"/>
              <a:gd name="connsiteX10" fmla="*/ 876574 w 5032032"/>
              <a:gd name="connsiteY10" fmla="*/ 1258118 h 5104292"/>
              <a:gd name="connsiteX11" fmla="*/ 1040881 w 5032032"/>
              <a:gd name="connsiteY11" fmla="*/ 1241450 h 5104292"/>
              <a:gd name="connsiteX12" fmla="*/ 1172557 w 5032032"/>
              <a:gd name="connsiteY12" fmla="*/ 1173942 h 5104292"/>
              <a:gd name="connsiteX13" fmla="*/ 1248049 w 5032032"/>
              <a:gd name="connsiteY13" fmla="*/ 1093812 h 5104292"/>
              <a:gd name="connsiteX14" fmla="*/ 1300436 w 5032032"/>
              <a:gd name="connsiteY14" fmla="*/ 986656 h 5104292"/>
              <a:gd name="connsiteX15" fmla="*/ 1309962 w 5032032"/>
              <a:gd name="connsiteY15" fmla="*/ 903312 h 5104292"/>
              <a:gd name="connsiteX16" fmla="*/ 1305199 w 5032032"/>
              <a:gd name="connsiteY16" fmla="*/ 834256 h 5104292"/>
              <a:gd name="connsiteX17" fmla="*/ 1279006 w 5032032"/>
              <a:gd name="connsiteY17" fmla="*/ 710431 h 5104292"/>
              <a:gd name="connsiteX18" fmla="*/ 1209949 w 5032032"/>
              <a:gd name="connsiteY18" fmla="*/ 555650 h 5104292"/>
              <a:gd name="connsiteX19" fmla="*/ 1143275 w 5032032"/>
              <a:gd name="connsiteY19" fmla="*/ 410394 h 5104292"/>
              <a:gd name="connsiteX20" fmla="*/ 2007693 w 5032032"/>
              <a:gd name="connsiteY20" fmla="*/ 0 h 5104292"/>
              <a:gd name="connsiteX21" fmla="*/ 2079701 w 5032032"/>
              <a:gd name="connsiteY21" fmla="*/ 216024 h 5104292"/>
              <a:gd name="connsiteX22" fmla="*/ 2223717 w 5032032"/>
              <a:gd name="connsiteY22" fmla="*/ 432048 h 5104292"/>
              <a:gd name="connsiteX23" fmla="*/ 2295725 w 5032032"/>
              <a:gd name="connsiteY23" fmla="*/ 504056 h 5104292"/>
              <a:gd name="connsiteX24" fmla="*/ 2439741 w 5032032"/>
              <a:gd name="connsiteY24" fmla="*/ 576064 h 5104292"/>
              <a:gd name="connsiteX25" fmla="*/ 2655765 w 5032032"/>
              <a:gd name="connsiteY25" fmla="*/ 576064 h 5104292"/>
              <a:gd name="connsiteX26" fmla="*/ 2799781 w 5032032"/>
              <a:gd name="connsiteY26" fmla="*/ 504056 h 5104292"/>
              <a:gd name="connsiteX27" fmla="*/ 2943797 w 5032032"/>
              <a:gd name="connsiteY27" fmla="*/ 288032 h 5104292"/>
              <a:gd name="connsiteX28" fmla="*/ 3015805 w 5032032"/>
              <a:gd name="connsiteY28" fmla="*/ 72008 h 5104292"/>
              <a:gd name="connsiteX29" fmla="*/ 4293861 w 5032032"/>
              <a:gd name="connsiteY29" fmla="*/ 738180 h 5104292"/>
              <a:gd name="connsiteX30" fmla="*/ 5032031 w 5032032"/>
              <a:gd name="connsiteY30" fmla="*/ 2520289 h 5104292"/>
              <a:gd name="connsiteX31" fmla="*/ 4293858 w 5032032"/>
              <a:gd name="connsiteY31" fmla="*/ 4302397 h 5104292"/>
              <a:gd name="connsiteX32" fmla="*/ 2511750 w 5032032"/>
              <a:gd name="connsiteY32" fmla="*/ 5040569 h 5104292"/>
              <a:gd name="connsiteX33" fmla="*/ 1209948 w 5032032"/>
              <a:gd name="connsiteY33" fmla="*/ 4684737 h 5104292"/>
              <a:gd name="connsiteX34" fmla="*/ 1245666 w 5032032"/>
              <a:gd name="connsiteY34" fmla="*/ 4322788 h 5104292"/>
              <a:gd name="connsiteX35" fmla="*/ 1276622 w 5032032"/>
              <a:gd name="connsiteY35" fmla="*/ 4132287 h 5104292"/>
              <a:gd name="connsiteX36" fmla="*/ 1202804 w 5032032"/>
              <a:gd name="connsiteY36" fmla="*/ 3934643 h 5104292"/>
              <a:gd name="connsiteX37" fmla="*/ 1067072 w 5032032"/>
              <a:gd name="connsiteY37" fmla="*/ 3810818 h 5104292"/>
              <a:gd name="connsiteX38" fmla="*/ 795610 w 5032032"/>
              <a:gd name="connsiteY38" fmla="*/ 3763193 h 5104292"/>
              <a:gd name="connsiteX39" fmla="*/ 351507 w 5032032"/>
              <a:gd name="connsiteY39" fmla="*/ 3888432 h 5104292"/>
              <a:gd name="connsiteX40" fmla="*/ 12899 w 5032032"/>
              <a:gd name="connsiteY40" fmla="*/ 3048719 h 5104292"/>
              <a:gd name="connsiteX41" fmla="*/ 312216 w 5032032"/>
              <a:gd name="connsiteY41" fmla="*/ 2867843 h 5104292"/>
              <a:gd name="connsiteX42" fmla="*/ 416991 w 5032032"/>
              <a:gd name="connsiteY42" fmla="*/ 2820218 h 5104292"/>
              <a:gd name="connsiteX43" fmla="*/ 486047 w 5032032"/>
              <a:gd name="connsiteY43" fmla="*/ 2763068 h 5104292"/>
              <a:gd name="connsiteX44" fmla="*/ 524148 w 5032032"/>
              <a:gd name="connsiteY44" fmla="*/ 2696393 h 5104292"/>
              <a:gd name="connsiteX45" fmla="*/ 543720 w 5032032"/>
              <a:gd name="connsiteY45" fmla="*/ 2635721 h 5104292"/>
              <a:gd name="connsiteX46" fmla="*/ 567533 w 5032032"/>
              <a:gd name="connsiteY46" fmla="*/ 2520280 h 5104292"/>
              <a:gd name="connsiteX47" fmla="*/ 1648553 w 5032032"/>
              <a:gd name="connsiteY47" fmla="*/ 2520281 h 5104292"/>
              <a:gd name="connsiteX48" fmla="*/ 2511748 w 5032032"/>
              <a:gd name="connsiteY48" fmla="*/ 3383478 h 5104292"/>
              <a:gd name="connsiteX49" fmla="*/ 3374945 w 5032032"/>
              <a:gd name="connsiteY49" fmla="*/ 2520283 h 5104292"/>
              <a:gd name="connsiteX50" fmla="*/ 2511749 w 5032032"/>
              <a:gd name="connsiteY50" fmla="*/ 1657087 h 5104292"/>
              <a:gd name="connsiteX51" fmla="*/ 1648552 w 5032032"/>
              <a:gd name="connsiteY51" fmla="*/ 2520282 h 5104292"/>
              <a:gd name="connsiteX52" fmla="*/ 1648553 w 5032032"/>
              <a:gd name="connsiteY52" fmla="*/ 2520281 h 5104292"/>
              <a:gd name="connsiteX0" fmla="*/ 554634 w 5019133"/>
              <a:gd name="connsiteY0" fmla="*/ 2520280 h 5104292"/>
              <a:gd name="connsiteX1" fmla="*/ 561257 w 5019133"/>
              <a:gd name="connsiteY1" fmla="*/ 2467794 h 5104292"/>
              <a:gd name="connsiteX2" fmla="*/ 520775 w 5019133"/>
              <a:gd name="connsiteY2" fmla="*/ 2324918 h 5104292"/>
              <a:gd name="connsiteX3" fmla="*/ 389807 w 5019133"/>
              <a:gd name="connsiteY3" fmla="*/ 2167756 h 5104292"/>
              <a:gd name="connsiteX4" fmla="*/ 239788 w 5019133"/>
              <a:gd name="connsiteY4" fmla="*/ 2072507 h 5104292"/>
              <a:gd name="connsiteX5" fmla="*/ 18332 w 5019133"/>
              <a:gd name="connsiteY5" fmla="*/ 1998687 h 5104292"/>
              <a:gd name="connsiteX6" fmla="*/ 385044 w 5019133"/>
              <a:gd name="connsiteY6" fmla="*/ 1122387 h 5104292"/>
              <a:gd name="connsiteX7" fmla="*/ 470769 w 5019133"/>
              <a:gd name="connsiteY7" fmla="*/ 1124768 h 5104292"/>
              <a:gd name="connsiteX8" fmla="*/ 642219 w 5019133"/>
              <a:gd name="connsiteY8" fmla="*/ 1191443 h 5104292"/>
              <a:gd name="connsiteX9" fmla="*/ 727944 w 5019133"/>
              <a:gd name="connsiteY9" fmla="*/ 1236687 h 5104292"/>
              <a:gd name="connsiteX10" fmla="*/ 863675 w 5019133"/>
              <a:gd name="connsiteY10" fmla="*/ 1258118 h 5104292"/>
              <a:gd name="connsiteX11" fmla="*/ 1027982 w 5019133"/>
              <a:gd name="connsiteY11" fmla="*/ 1241450 h 5104292"/>
              <a:gd name="connsiteX12" fmla="*/ 1159658 w 5019133"/>
              <a:gd name="connsiteY12" fmla="*/ 1173942 h 5104292"/>
              <a:gd name="connsiteX13" fmla="*/ 1235150 w 5019133"/>
              <a:gd name="connsiteY13" fmla="*/ 1093812 h 5104292"/>
              <a:gd name="connsiteX14" fmla="*/ 1287537 w 5019133"/>
              <a:gd name="connsiteY14" fmla="*/ 986656 h 5104292"/>
              <a:gd name="connsiteX15" fmla="*/ 1297063 w 5019133"/>
              <a:gd name="connsiteY15" fmla="*/ 903312 h 5104292"/>
              <a:gd name="connsiteX16" fmla="*/ 1292300 w 5019133"/>
              <a:gd name="connsiteY16" fmla="*/ 834256 h 5104292"/>
              <a:gd name="connsiteX17" fmla="*/ 1266107 w 5019133"/>
              <a:gd name="connsiteY17" fmla="*/ 710431 h 5104292"/>
              <a:gd name="connsiteX18" fmla="*/ 1197050 w 5019133"/>
              <a:gd name="connsiteY18" fmla="*/ 555650 h 5104292"/>
              <a:gd name="connsiteX19" fmla="*/ 1130376 w 5019133"/>
              <a:gd name="connsiteY19" fmla="*/ 410394 h 5104292"/>
              <a:gd name="connsiteX20" fmla="*/ 1994794 w 5019133"/>
              <a:gd name="connsiteY20" fmla="*/ 0 h 5104292"/>
              <a:gd name="connsiteX21" fmla="*/ 2066802 w 5019133"/>
              <a:gd name="connsiteY21" fmla="*/ 216024 h 5104292"/>
              <a:gd name="connsiteX22" fmla="*/ 2210818 w 5019133"/>
              <a:gd name="connsiteY22" fmla="*/ 432048 h 5104292"/>
              <a:gd name="connsiteX23" fmla="*/ 2282826 w 5019133"/>
              <a:gd name="connsiteY23" fmla="*/ 504056 h 5104292"/>
              <a:gd name="connsiteX24" fmla="*/ 2426842 w 5019133"/>
              <a:gd name="connsiteY24" fmla="*/ 576064 h 5104292"/>
              <a:gd name="connsiteX25" fmla="*/ 2642866 w 5019133"/>
              <a:gd name="connsiteY25" fmla="*/ 576064 h 5104292"/>
              <a:gd name="connsiteX26" fmla="*/ 2786882 w 5019133"/>
              <a:gd name="connsiteY26" fmla="*/ 504056 h 5104292"/>
              <a:gd name="connsiteX27" fmla="*/ 2930898 w 5019133"/>
              <a:gd name="connsiteY27" fmla="*/ 288032 h 5104292"/>
              <a:gd name="connsiteX28" fmla="*/ 3002906 w 5019133"/>
              <a:gd name="connsiteY28" fmla="*/ 72008 h 5104292"/>
              <a:gd name="connsiteX29" fmla="*/ 4280962 w 5019133"/>
              <a:gd name="connsiteY29" fmla="*/ 738180 h 5104292"/>
              <a:gd name="connsiteX30" fmla="*/ 5019132 w 5019133"/>
              <a:gd name="connsiteY30" fmla="*/ 2520289 h 5104292"/>
              <a:gd name="connsiteX31" fmla="*/ 4280959 w 5019133"/>
              <a:gd name="connsiteY31" fmla="*/ 4302397 h 5104292"/>
              <a:gd name="connsiteX32" fmla="*/ 2498851 w 5019133"/>
              <a:gd name="connsiteY32" fmla="*/ 5040569 h 5104292"/>
              <a:gd name="connsiteX33" fmla="*/ 1197049 w 5019133"/>
              <a:gd name="connsiteY33" fmla="*/ 4684737 h 5104292"/>
              <a:gd name="connsiteX34" fmla="*/ 1232767 w 5019133"/>
              <a:gd name="connsiteY34" fmla="*/ 4322788 h 5104292"/>
              <a:gd name="connsiteX35" fmla="*/ 1263723 w 5019133"/>
              <a:gd name="connsiteY35" fmla="*/ 4132287 h 5104292"/>
              <a:gd name="connsiteX36" fmla="*/ 1189905 w 5019133"/>
              <a:gd name="connsiteY36" fmla="*/ 3934643 h 5104292"/>
              <a:gd name="connsiteX37" fmla="*/ 1054173 w 5019133"/>
              <a:gd name="connsiteY37" fmla="*/ 3810818 h 5104292"/>
              <a:gd name="connsiteX38" fmla="*/ 782711 w 5019133"/>
              <a:gd name="connsiteY38" fmla="*/ 3763193 h 5104292"/>
              <a:gd name="connsiteX39" fmla="*/ 338608 w 5019133"/>
              <a:gd name="connsiteY39" fmla="*/ 3888432 h 5104292"/>
              <a:gd name="connsiteX40" fmla="*/ 0 w 5019133"/>
              <a:gd name="connsiteY40" fmla="*/ 3048719 h 5104292"/>
              <a:gd name="connsiteX41" fmla="*/ 299317 w 5019133"/>
              <a:gd name="connsiteY41" fmla="*/ 2867843 h 5104292"/>
              <a:gd name="connsiteX42" fmla="*/ 404092 w 5019133"/>
              <a:gd name="connsiteY42" fmla="*/ 2820218 h 5104292"/>
              <a:gd name="connsiteX43" fmla="*/ 473148 w 5019133"/>
              <a:gd name="connsiteY43" fmla="*/ 2763068 h 5104292"/>
              <a:gd name="connsiteX44" fmla="*/ 511249 w 5019133"/>
              <a:gd name="connsiteY44" fmla="*/ 2696393 h 5104292"/>
              <a:gd name="connsiteX45" fmla="*/ 530821 w 5019133"/>
              <a:gd name="connsiteY45" fmla="*/ 2635721 h 5104292"/>
              <a:gd name="connsiteX46" fmla="*/ 554634 w 5019133"/>
              <a:gd name="connsiteY46" fmla="*/ 2520280 h 5104292"/>
              <a:gd name="connsiteX47" fmla="*/ 1635654 w 5019133"/>
              <a:gd name="connsiteY47" fmla="*/ 2520281 h 5104292"/>
              <a:gd name="connsiteX48" fmla="*/ 2498849 w 5019133"/>
              <a:gd name="connsiteY48" fmla="*/ 3383478 h 5104292"/>
              <a:gd name="connsiteX49" fmla="*/ 3362046 w 5019133"/>
              <a:gd name="connsiteY49" fmla="*/ 2520283 h 5104292"/>
              <a:gd name="connsiteX50" fmla="*/ 2498850 w 5019133"/>
              <a:gd name="connsiteY50" fmla="*/ 1657087 h 5104292"/>
              <a:gd name="connsiteX51" fmla="*/ 1635653 w 5019133"/>
              <a:gd name="connsiteY51" fmla="*/ 2520282 h 5104292"/>
              <a:gd name="connsiteX52" fmla="*/ 1635654 w 5019133"/>
              <a:gd name="connsiteY52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352896 w 5033421"/>
              <a:gd name="connsiteY39" fmla="*/ 3888432 h 5104292"/>
              <a:gd name="connsiteX40" fmla="*/ 0 w 5033421"/>
              <a:gd name="connsiteY40" fmla="*/ 3005857 h 5104292"/>
              <a:gd name="connsiteX41" fmla="*/ 313605 w 5033421"/>
              <a:gd name="connsiteY41" fmla="*/ 2867843 h 5104292"/>
              <a:gd name="connsiteX42" fmla="*/ 418380 w 5033421"/>
              <a:gd name="connsiteY42" fmla="*/ 2820218 h 5104292"/>
              <a:gd name="connsiteX43" fmla="*/ 487436 w 5033421"/>
              <a:gd name="connsiteY43" fmla="*/ 2763068 h 5104292"/>
              <a:gd name="connsiteX44" fmla="*/ 525537 w 5033421"/>
              <a:gd name="connsiteY44" fmla="*/ 2696393 h 5104292"/>
              <a:gd name="connsiteX45" fmla="*/ 545109 w 5033421"/>
              <a:gd name="connsiteY45" fmla="*/ 2635721 h 5104292"/>
              <a:gd name="connsiteX46" fmla="*/ 568922 w 5033421"/>
              <a:gd name="connsiteY46" fmla="*/ 2520280 h 5104292"/>
              <a:gd name="connsiteX47" fmla="*/ 1649942 w 5033421"/>
              <a:gd name="connsiteY47" fmla="*/ 2520281 h 5104292"/>
              <a:gd name="connsiteX48" fmla="*/ 2513137 w 5033421"/>
              <a:gd name="connsiteY48" fmla="*/ 3383478 h 5104292"/>
              <a:gd name="connsiteX49" fmla="*/ 3376334 w 5033421"/>
              <a:gd name="connsiteY49" fmla="*/ 2520283 h 5104292"/>
              <a:gd name="connsiteX50" fmla="*/ 2513138 w 5033421"/>
              <a:gd name="connsiteY50" fmla="*/ 1657087 h 5104292"/>
              <a:gd name="connsiteX51" fmla="*/ 1649941 w 5033421"/>
              <a:gd name="connsiteY51" fmla="*/ 2520282 h 5104292"/>
              <a:gd name="connsiteX52" fmla="*/ 1649942 w 5033421"/>
              <a:gd name="connsiteY52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352896 w 5033421"/>
              <a:gd name="connsiteY39" fmla="*/ 3888432 h 5104292"/>
              <a:gd name="connsiteX40" fmla="*/ 0 w 5033421"/>
              <a:gd name="connsiteY40" fmla="*/ 3005857 h 5104292"/>
              <a:gd name="connsiteX41" fmla="*/ 51668 w 5033421"/>
              <a:gd name="connsiteY41" fmla="*/ 2958330 h 5104292"/>
              <a:gd name="connsiteX42" fmla="*/ 313605 w 5033421"/>
              <a:gd name="connsiteY42" fmla="*/ 2867843 h 5104292"/>
              <a:gd name="connsiteX43" fmla="*/ 418380 w 5033421"/>
              <a:gd name="connsiteY43" fmla="*/ 2820218 h 5104292"/>
              <a:gd name="connsiteX44" fmla="*/ 487436 w 5033421"/>
              <a:gd name="connsiteY44" fmla="*/ 2763068 h 5104292"/>
              <a:gd name="connsiteX45" fmla="*/ 525537 w 5033421"/>
              <a:gd name="connsiteY45" fmla="*/ 2696393 h 5104292"/>
              <a:gd name="connsiteX46" fmla="*/ 545109 w 5033421"/>
              <a:gd name="connsiteY46" fmla="*/ 2635721 h 5104292"/>
              <a:gd name="connsiteX47" fmla="*/ 568922 w 5033421"/>
              <a:gd name="connsiteY47" fmla="*/ 2520280 h 5104292"/>
              <a:gd name="connsiteX48" fmla="*/ 1649942 w 5033421"/>
              <a:gd name="connsiteY48" fmla="*/ 2520281 h 5104292"/>
              <a:gd name="connsiteX49" fmla="*/ 2513137 w 5033421"/>
              <a:gd name="connsiteY49" fmla="*/ 3383478 h 5104292"/>
              <a:gd name="connsiteX50" fmla="*/ 3376334 w 5033421"/>
              <a:gd name="connsiteY50" fmla="*/ 2520283 h 5104292"/>
              <a:gd name="connsiteX51" fmla="*/ 2513138 w 5033421"/>
              <a:gd name="connsiteY51" fmla="*/ 1657087 h 5104292"/>
              <a:gd name="connsiteX52" fmla="*/ 1649941 w 5033421"/>
              <a:gd name="connsiteY52" fmla="*/ 2520282 h 5104292"/>
              <a:gd name="connsiteX53" fmla="*/ 1649942 w 5033421"/>
              <a:gd name="connsiteY53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352896 w 5033421"/>
              <a:gd name="connsiteY39" fmla="*/ 3888432 h 5104292"/>
              <a:gd name="connsiteX40" fmla="*/ 0 w 5033421"/>
              <a:gd name="connsiteY40" fmla="*/ 3005857 h 5104292"/>
              <a:gd name="connsiteX41" fmla="*/ 51668 w 5033421"/>
              <a:gd name="connsiteY41" fmla="*/ 2958330 h 5104292"/>
              <a:gd name="connsiteX42" fmla="*/ 313605 w 5033421"/>
              <a:gd name="connsiteY42" fmla="*/ 2867843 h 5104292"/>
              <a:gd name="connsiteX43" fmla="*/ 418380 w 5033421"/>
              <a:gd name="connsiteY43" fmla="*/ 2820218 h 5104292"/>
              <a:gd name="connsiteX44" fmla="*/ 487436 w 5033421"/>
              <a:gd name="connsiteY44" fmla="*/ 2763068 h 5104292"/>
              <a:gd name="connsiteX45" fmla="*/ 525537 w 5033421"/>
              <a:gd name="connsiteY45" fmla="*/ 2696393 h 5104292"/>
              <a:gd name="connsiteX46" fmla="*/ 545109 w 5033421"/>
              <a:gd name="connsiteY46" fmla="*/ 2635721 h 5104292"/>
              <a:gd name="connsiteX47" fmla="*/ 568922 w 5033421"/>
              <a:gd name="connsiteY47" fmla="*/ 2520280 h 5104292"/>
              <a:gd name="connsiteX48" fmla="*/ 1649942 w 5033421"/>
              <a:gd name="connsiteY48" fmla="*/ 2520281 h 5104292"/>
              <a:gd name="connsiteX49" fmla="*/ 2513137 w 5033421"/>
              <a:gd name="connsiteY49" fmla="*/ 3383478 h 5104292"/>
              <a:gd name="connsiteX50" fmla="*/ 3376334 w 5033421"/>
              <a:gd name="connsiteY50" fmla="*/ 2520283 h 5104292"/>
              <a:gd name="connsiteX51" fmla="*/ 2513138 w 5033421"/>
              <a:gd name="connsiteY51" fmla="*/ 1657087 h 5104292"/>
              <a:gd name="connsiteX52" fmla="*/ 1649941 w 5033421"/>
              <a:gd name="connsiteY52" fmla="*/ 2520282 h 5104292"/>
              <a:gd name="connsiteX53" fmla="*/ 1649942 w 5033421"/>
              <a:gd name="connsiteY53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404093 w 5033421"/>
              <a:gd name="connsiteY39" fmla="*/ 3898924 h 5104292"/>
              <a:gd name="connsiteX40" fmla="*/ 352896 w 5033421"/>
              <a:gd name="connsiteY40" fmla="*/ 3888432 h 5104292"/>
              <a:gd name="connsiteX41" fmla="*/ 0 w 5033421"/>
              <a:gd name="connsiteY41" fmla="*/ 3005857 h 5104292"/>
              <a:gd name="connsiteX42" fmla="*/ 51668 w 5033421"/>
              <a:gd name="connsiteY42" fmla="*/ 2958330 h 5104292"/>
              <a:gd name="connsiteX43" fmla="*/ 313605 w 5033421"/>
              <a:gd name="connsiteY43" fmla="*/ 2867843 h 5104292"/>
              <a:gd name="connsiteX44" fmla="*/ 418380 w 5033421"/>
              <a:gd name="connsiteY44" fmla="*/ 2820218 h 5104292"/>
              <a:gd name="connsiteX45" fmla="*/ 487436 w 5033421"/>
              <a:gd name="connsiteY45" fmla="*/ 2763068 h 5104292"/>
              <a:gd name="connsiteX46" fmla="*/ 525537 w 5033421"/>
              <a:gd name="connsiteY46" fmla="*/ 2696393 h 5104292"/>
              <a:gd name="connsiteX47" fmla="*/ 545109 w 5033421"/>
              <a:gd name="connsiteY47" fmla="*/ 2635721 h 5104292"/>
              <a:gd name="connsiteX48" fmla="*/ 568922 w 5033421"/>
              <a:gd name="connsiteY48" fmla="*/ 2520280 h 5104292"/>
              <a:gd name="connsiteX49" fmla="*/ 1649942 w 5033421"/>
              <a:gd name="connsiteY49" fmla="*/ 2520281 h 5104292"/>
              <a:gd name="connsiteX50" fmla="*/ 2513137 w 5033421"/>
              <a:gd name="connsiteY50" fmla="*/ 3383478 h 5104292"/>
              <a:gd name="connsiteX51" fmla="*/ 3376334 w 5033421"/>
              <a:gd name="connsiteY51" fmla="*/ 2520283 h 5104292"/>
              <a:gd name="connsiteX52" fmla="*/ 2513138 w 5033421"/>
              <a:gd name="connsiteY52" fmla="*/ 1657087 h 5104292"/>
              <a:gd name="connsiteX53" fmla="*/ 1649941 w 5033421"/>
              <a:gd name="connsiteY53" fmla="*/ 2520282 h 5104292"/>
              <a:gd name="connsiteX54" fmla="*/ 1649942 w 5033421"/>
              <a:gd name="connsiteY54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96999 w 5033421"/>
              <a:gd name="connsiteY38" fmla="*/ 3763193 h 5104292"/>
              <a:gd name="connsiteX39" fmla="*/ 596974 w 5033421"/>
              <a:gd name="connsiteY39" fmla="*/ 3784624 h 5104292"/>
              <a:gd name="connsiteX40" fmla="*/ 404093 w 5033421"/>
              <a:gd name="connsiteY40" fmla="*/ 3898924 h 5104292"/>
              <a:gd name="connsiteX41" fmla="*/ 352896 w 5033421"/>
              <a:gd name="connsiteY41" fmla="*/ 3888432 h 5104292"/>
              <a:gd name="connsiteX42" fmla="*/ 0 w 5033421"/>
              <a:gd name="connsiteY42" fmla="*/ 3005857 h 5104292"/>
              <a:gd name="connsiteX43" fmla="*/ 51668 w 5033421"/>
              <a:gd name="connsiteY43" fmla="*/ 2958330 h 5104292"/>
              <a:gd name="connsiteX44" fmla="*/ 313605 w 5033421"/>
              <a:gd name="connsiteY44" fmla="*/ 2867843 h 5104292"/>
              <a:gd name="connsiteX45" fmla="*/ 418380 w 5033421"/>
              <a:gd name="connsiteY45" fmla="*/ 2820218 h 5104292"/>
              <a:gd name="connsiteX46" fmla="*/ 487436 w 5033421"/>
              <a:gd name="connsiteY46" fmla="*/ 2763068 h 5104292"/>
              <a:gd name="connsiteX47" fmla="*/ 525537 w 5033421"/>
              <a:gd name="connsiteY47" fmla="*/ 2696393 h 5104292"/>
              <a:gd name="connsiteX48" fmla="*/ 545109 w 5033421"/>
              <a:gd name="connsiteY48" fmla="*/ 2635721 h 5104292"/>
              <a:gd name="connsiteX49" fmla="*/ 568922 w 5033421"/>
              <a:gd name="connsiteY49" fmla="*/ 2520280 h 5104292"/>
              <a:gd name="connsiteX50" fmla="*/ 1649942 w 5033421"/>
              <a:gd name="connsiteY50" fmla="*/ 2520281 h 5104292"/>
              <a:gd name="connsiteX51" fmla="*/ 2513137 w 5033421"/>
              <a:gd name="connsiteY51" fmla="*/ 3383478 h 5104292"/>
              <a:gd name="connsiteX52" fmla="*/ 3376334 w 5033421"/>
              <a:gd name="connsiteY52" fmla="*/ 2520283 h 5104292"/>
              <a:gd name="connsiteX53" fmla="*/ 2513138 w 5033421"/>
              <a:gd name="connsiteY53" fmla="*/ 1657087 h 5104292"/>
              <a:gd name="connsiteX54" fmla="*/ 1649941 w 5033421"/>
              <a:gd name="connsiteY54" fmla="*/ 2520282 h 5104292"/>
              <a:gd name="connsiteX55" fmla="*/ 1649942 w 5033421"/>
              <a:gd name="connsiteY55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730324 w 5033421"/>
              <a:gd name="connsiteY38" fmla="*/ 3727474 h 5104292"/>
              <a:gd name="connsiteX39" fmla="*/ 596974 w 5033421"/>
              <a:gd name="connsiteY39" fmla="*/ 3784624 h 5104292"/>
              <a:gd name="connsiteX40" fmla="*/ 404093 w 5033421"/>
              <a:gd name="connsiteY40" fmla="*/ 3898924 h 5104292"/>
              <a:gd name="connsiteX41" fmla="*/ 352896 w 5033421"/>
              <a:gd name="connsiteY41" fmla="*/ 3888432 h 5104292"/>
              <a:gd name="connsiteX42" fmla="*/ 0 w 5033421"/>
              <a:gd name="connsiteY42" fmla="*/ 3005857 h 5104292"/>
              <a:gd name="connsiteX43" fmla="*/ 51668 w 5033421"/>
              <a:gd name="connsiteY43" fmla="*/ 2958330 h 5104292"/>
              <a:gd name="connsiteX44" fmla="*/ 313605 w 5033421"/>
              <a:gd name="connsiteY44" fmla="*/ 2867843 h 5104292"/>
              <a:gd name="connsiteX45" fmla="*/ 418380 w 5033421"/>
              <a:gd name="connsiteY45" fmla="*/ 2820218 h 5104292"/>
              <a:gd name="connsiteX46" fmla="*/ 487436 w 5033421"/>
              <a:gd name="connsiteY46" fmla="*/ 2763068 h 5104292"/>
              <a:gd name="connsiteX47" fmla="*/ 525537 w 5033421"/>
              <a:gd name="connsiteY47" fmla="*/ 2696393 h 5104292"/>
              <a:gd name="connsiteX48" fmla="*/ 545109 w 5033421"/>
              <a:gd name="connsiteY48" fmla="*/ 2635721 h 5104292"/>
              <a:gd name="connsiteX49" fmla="*/ 568922 w 5033421"/>
              <a:gd name="connsiteY49" fmla="*/ 2520280 h 5104292"/>
              <a:gd name="connsiteX50" fmla="*/ 1649942 w 5033421"/>
              <a:gd name="connsiteY50" fmla="*/ 2520281 h 5104292"/>
              <a:gd name="connsiteX51" fmla="*/ 2513137 w 5033421"/>
              <a:gd name="connsiteY51" fmla="*/ 3383478 h 5104292"/>
              <a:gd name="connsiteX52" fmla="*/ 3376334 w 5033421"/>
              <a:gd name="connsiteY52" fmla="*/ 2520283 h 5104292"/>
              <a:gd name="connsiteX53" fmla="*/ 2513138 w 5033421"/>
              <a:gd name="connsiteY53" fmla="*/ 1657087 h 5104292"/>
              <a:gd name="connsiteX54" fmla="*/ 1649941 w 5033421"/>
              <a:gd name="connsiteY54" fmla="*/ 2520282 h 5104292"/>
              <a:gd name="connsiteX55" fmla="*/ 1649942 w 5033421"/>
              <a:gd name="connsiteY55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78011 w 5033421"/>
              <a:gd name="connsiteY35" fmla="*/ 4132287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47055 w 5033421"/>
              <a:gd name="connsiteY34" fmla="*/ 4322788 h 5104292"/>
              <a:gd name="connsiteX35" fmla="*/ 1230386 w 5033421"/>
              <a:gd name="connsiteY35" fmla="*/ 4141812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0386 w 5033421"/>
              <a:gd name="connsiteY35" fmla="*/ 4141812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0386 w 5033421"/>
              <a:gd name="connsiteY35" fmla="*/ 4141812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0386 w 5033421"/>
              <a:gd name="connsiteY35" fmla="*/ 4141812 h 5104292"/>
              <a:gd name="connsiteX36" fmla="*/ 1204193 w 5033421"/>
              <a:gd name="connsiteY36" fmla="*/ 3934643 h 5104292"/>
              <a:gd name="connsiteX37" fmla="*/ 1068461 w 5033421"/>
              <a:gd name="connsiteY37" fmla="*/ 3810818 h 5104292"/>
              <a:gd name="connsiteX38" fmla="*/ 887487 w 5033421"/>
              <a:gd name="connsiteY38" fmla="*/ 3725093 h 5104292"/>
              <a:gd name="connsiteX39" fmla="*/ 730324 w 5033421"/>
              <a:gd name="connsiteY39" fmla="*/ 3727474 h 5104292"/>
              <a:gd name="connsiteX40" fmla="*/ 596974 w 5033421"/>
              <a:gd name="connsiteY40" fmla="*/ 3784624 h 5104292"/>
              <a:gd name="connsiteX41" fmla="*/ 404093 w 5033421"/>
              <a:gd name="connsiteY41" fmla="*/ 3898924 h 5104292"/>
              <a:gd name="connsiteX42" fmla="*/ 352896 w 5033421"/>
              <a:gd name="connsiteY42" fmla="*/ 3888432 h 5104292"/>
              <a:gd name="connsiteX43" fmla="*/ 0 w 5033421"/>
              <a:gd name="connsiteY43" fmla="*/ 3005857 h 5104292"/>
              <a:gd name="connsiteX44" fmla="*/ 51668 w 5033421"/>
              <a:gd name="connsiteY44" fmla="*/ 2958330 h 5104292"/>
              <a:gd name="connsiteX45" fmla="*/ 313605 w 5033421"/>
              <a:gd name="connsiteY45" fmla="*/ 2867843 h 5104292"/>
              <a:gd name="connsiteX46" fmla="*/ 418380 w 5033421"/>
              <a:gd name="connsiteY46" fmla="*/ 2820218 h 5104292"/>
              <a:gd name="connsiteX47" fmla="*/ 487436 w 5033421"/>
              <a:gd name="connsiteY47" fmla="*/ 2763068 h 5104292"/>
              <a:gd name="connsiteX48" fmla="*/ 525537 w 5033421"/>
              <a:gd name="connsiteY48" fmla="*/ 2696393 h 5104292"/>
              <a:gd name="connsiteX49" fmla="*/ 545109 w 5033421"/>
              <a:gd name="connsiteY49" fmla="*/ 2635721 h 5104292"/>
              <a:gd name="connsiteX50" fmla="*/ 568922 w 5033421"/>
              <a:gd name="connsiteY50" fmla="*/ 2520280 h 5104292"/>
              <a:gd name="connsiteX51" fmla="*/ 1649942 w 5033421"/>
              <a:gd name="connsiteY51" fmla="*/ 2520281 h 5104292"/>
              <a:gd name="connsiteX52" fmla="*/ 2513137 w 5033421"/>
              <a:gd name="connsiteY52" fmla="*/ 3383478 h 5104292"/>
              <a:gd name="connsiteX53" fmla="*/ 3376334 w 5033421"/>
              <a:gd name="connsiteY53" fmla="*/ 2520283 h 5104292"/>
              <a:gd name="connsiteX54" fmla="*/ 2513138 w 5033421"/>
              <a:gd name="connsiteY54" fmla="*/ 1657087 h 5104292"/>
              <a:gd name="connsiteX55" fmla="*/ 1649941 w 5033421"/>
              <a:gd name="connsiteY55" fmla="*/ 2520282 h 5104292"/>
              <a:gd name="connsiteX56" fmla="*/ 1649942 w 5033421"/>
              <a:gd name="connsiteY56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51818 w 5033421"/>
              <a:gd name="connsiteY35" fmla="*/ 4227536 h 5104292"/>
              <a:gd name="connsiteX36" fmla="*/ 1230386 w 5033421"/>
              <a:gd name="connsiteY36" fmla="*/ 4141812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51818 w 5033421"/>
              <a:gd name="connsiteY35" fmla="*/ 4227536 h 5104292"/>
              <a:gd name="connsiteX36" fmla="*/ 1266105 w 5033421"/>
              <a:gd name="connsiteY36" fmla="*/ 4072755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51818 w 5033421"/>
              <a:gd name="connsiteY35" fmla="*/ 4227536 h 5104292"/>
              <a:gd name="connsiteX36" fmla="*/ 1239911 w 5033421"/>
              <a:gd name="connsiteY36" fmla="*/ 4094186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5149 w 5033421"/>
              <a:gd name="connsiteY35" fmla="*/ 4227536 h 5104292"/>
              <a:gd name="connsiteX36" fmla="*/ 1239911 w 5033421"/>
              <a:gd name="connsiteY36" fmla="*/ 4094186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206574 w 5033421"/>
              <a:gd name="connsiteY34" fmla="*/ 4320406 h 5104292"/>
              <a:gd name="connsiteX35" fmla="*/ 1235149 w 5033421"/>
              <a:gd name="connsiteY35" fmla="*/ 4227536 h 5104292"/>
              <a:gd name="connsiteX36" fmla="*/ 1239911 w 5033421"/>
              <a:gd name="connsiteY36" fmla="*/ 4094186 h 5104292"/>
              <a:gd name="connsiteX37" fmla="*/ 1204193 w 5033421"/>
              <a:gd name="connsiteY37" fmla="*/ 3934643 h 5104292"/>
              <a:gd name="connsiteX38" fmla="*/ 1068461 w 5033421"/>
              <a:gd name="connsiteY38" fmla="*/ 3810818 h 5104292"/>
              <a:gd name="connsiteX39" fmla="*/ 887487 w 5033421"/>
              <a:gd name="connsiteY39" fmla="*/ 3725093 h 5104292"/>
              <a:gd name="connsiteX40" fmla="*/ 730324 w 5033421"/>
              <a:gd name="connsiteY40" fmla="*/ 3727474 h 5104292"/>
              <a:gd name="connsiteX41" fmla="*/ 596974 w 5033421"/>
              <a:gd name="connsiteY41" fmla="*/ 3784624 h 5104292"/>
              <a:gd name="connsiteX42" fmla="*/ 404093 w 5033421"/>
              <a:gd name="connsiteY42" fmla="*/ 3898924 h 5104292"/>
              <a:gd name="connsiteX43" fmla="*/ 352896 w 5033421"/>
              <a:gd name="connsiteY43" fmla="*/ 3888432 h 5104292"/>
              <a:gd name="connsiteX44" fmla="*/ 0 w 5033421"/>
              <a:gd name="connsiteY44" fmla="*/ 3005857 h 5104292"/>
              <a:gd name="connsiteX45" fmla="*/ 51668 w 5033421"/>
              <a:gd name="connsiteY45" fmla="*/ 2958330 h 5104292"/>
              <a:gd name="connsiteX46" fmla="*/ 313605 w 5033421"/>
              <a:gd name="connsiteY46" fmla="*/ 2867843 h 5104292"/>
              <a:gd name="connsiteX47" fmla="*/ 418380 w 5033421"/>
              <a:gd name="connsiteY47" fmla="*/ 2820218 h 5104292"/>
              <a:gd name="connsiteX48" fmla="*/ 487436 w 5033421"/>
              <a:gd name="connsiteY48" fmla="*/ 2763068 h 5104292"/>
              <a:gd name="connsiteX49" fmla="*/ 525537 w 5033421"/>
              <a:gd name="connsiteY49" fmla="*/ 2696393 h 5104292"/>
              <a:gd name="connsiteX50" fmla="*/ 545109 w 5033421"/>
              <a:gd name="connsiteY50" fmla="*/ 2635721 h 5104292"/>
              <a:gd name="connsiteX51" fmla="*/ 568922 w 5033421"/>
              <a:gd name="connsiteY51" fmla="*/ 2520280 h 5104292"/>
              <a:gd name="connsiteX52" fmla="*/ 1649942 w 5033421"/>
              <a:gd name="connsiteY52" fmla="*/ 2520281 h 5104292"/>
              <a:gd name="connsiteX53" fmla="*/ 2513137 w 5033421"/>
              <a:gd name="connsiteY53" fmla="*/ 3383478 h 5104292"/>
              <a:gd name="connsiteX54" fmla="*/ 3376334 w 5033421"/>
              <a:gd name="connsiteY54" fmla="*/ 2520283 h 5104292"/>
              <a:gd name="connsiteX55" fmla="*/ 2513138 w 5033421"/>
              <a:gd name="connsiteY55" fmla="*/ 1657087 h 5104292"/>
              <a:gd name="connsiteX56" fmla="*/ 1649941 w 5033421"/>
              <a:gd name="connsiteY56" fmla="*/ 2520282 h 5104292"/>
              <a:gd name="connsiteX57" fmla="*/ 1649942 w 5033421"/>
              <a:gd name="connsiteY57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04180 w 5033421"/>
              <a:gd name="connsiteY34" fmla="*/ 4563293 h 5104292"/>
              <a:gd name="connsiteX35" fmla="*/ 1206574 w 5033421"/>
              <a:gd name="connsiteY35" fmla="*/ 4320406 h 5104292"/>
              <a:gd name="connsiteX36" fmla="*/ 1235149 w 5033421"/>
              <a:gd name="connsiteY36" fmla="*/ 4227536 h 5104292"/>
              <a:gd name="connsiteX37" fmla="*/ 1239911 w 5033421"/>
              <a:gd name="connsiteY37" fmla="*/ 4094186 h 5104292"/>
              <a:gd name="connsiteX38" fmla="*/ 1204193 w 5033421"/>
              <a:gd name="connsiteY38" fmla="*/ 3934643 h 5104292"/>
              <a:gd name="connsiteX39" fmla="*/ 1068461 w 5033421"/>
              <a:gd name="connsiteY39" fmla="*/ 3810818 h 5104292"/>
              <a:gd name="connsiteX40" fmla="*/ 887487 w 5033421"/>
              <a:gd name="connsiteY40" fmla="*/ 3725093 h 5104292"/>
              <a:gd name="connsiteX41" fmla="*/ 730324 w 5033421"/>
              <a:gd name="connsiteY41" fmla="*/ 3727474 h 5104292"/>
              <a:gd name="connsiteX42" fmla="*/ 596974 w 5033421"/>
              <a:gd name="connsiteY42" fmla="*/ 3784624 h 5104292"/>
              <a:gd name="connsiteX43" fmla="*/ 404093 w 5033421"/>
              <a:gd name="connsiteY43" fmla="*/ 3898924 h 5104292"/>
              <a:gd name="connsiteX44" fmla="*/ 352896 w 5033421"/>
              <a:gd name="connsiteY44" fmla="*/ 3888432 h 5104292"/>
              <a:gd name="connsiteX45" fmla="*/ 0 w 5033421"/>
              <a:gd name="connsiteY45" fmla="*/ 3005857 h 5104292"/>
              <a:gd name="connsiteX46" fmla="*/ 51668 w 5033421"/>
              <a:gd name="connsiteY46" fmla="*/ 2958330 h 5104292"/>
              <a:gd name="connsiteX47" fmla="*/ 313605 w 5033421"/>
              <a:gd name="connsiteY47" fmla="*/ 2867843 h 5104292"/>
              <a:gd name="connsiteX48" fmla="*/ 418380 w 5033421"/>
              <a:gd name="connsiteY48" fmla="*/ 2820218 h 5104292"/>
              <a:gd name="connsiteX49" fmla="*/ 487436 w 5033421"/>
              <a:gd name="connsiteY49" fmla="*/ 2763068 h 5104292"/>
              <a:gd name="connsiteX50" fmla="*/ 525537 w 5033421"/>
              <a:gd name="connsiteY50" fmla="*/ 2696393 h 5104292"/>
              <a:gd name="connsiteX51" fmla="*/ 545109 w 5033421"/>
              <a:gd name="connsiteY51" fmla="*/ 2635721 h 5104292"/>
              <a:gd name="connsiteX52" fmla="*/ 568922 w 5033421"/>
              <a:gd name="connsiteY52" fmla="*/ 2520280 h 5104292"/>
              <a:gd name="connsiteX53" fmla="*/ 1649942 w 5033421"/>
              <a:gd name="connsiteY53" fmla="*/ 2520281 h 5104292"/>
              <a:gd name="connsiteX54" fmla="*/ 2513137 w 5033421"/>
              <a:gd name="connsiteY54" fmla="*/ 3383478 h 5104292"/>
              <a:gd name="connsiteX55" fmla="*/ 3376334 w 5033421"/>
              <a:gd name="connsiteY55" fmla="*/ 2520283 h 5104292"/>
              <a:gd name="connsiteX56" fmla="*/ 2513138 w 5033421"/>
              <a:gd name="connsiteY56" fmla="*/ 1657087 h 5104292"/>
              <a:gd name="connsiteX57" fmla="*/ 1649941 w 5033421"/>
              <a:gd name="connsiteY57" fmla="*/ 2520282 h 5104292"/>
              <a:gd name="connsiteX58" fmla="*/ 1649942 w 5033421"/>
              <a:gd name="connsiteY58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04180 w 5033421"/>
              <a:gd name="connsiteY34" fmla="*/ 4563293 h 5104292"/>
              <a:gd name="connsiteX35" fmla="*/ 1206574 w 5033421"/>
              <a:gd name="connsiteY35" fmla="*/ 4320406 h 5104292"/>
              <a:gd name="connsiteX36" fmla="*/ 1235149 w 5033421"/>
              <a:gd name="connsiteY36" fmla="*/ 4227536 h 5104292"/>
              <a:gd name="connsiteX37" fmla="*/ 1239911 w 5033421"/>
              <a:gd name="connsiteY37" fmla="*/ 4094186 h 5104292"/>
              <a:gd name="connsiteX38" fmla="*/ 1204193 w 5033421"/>
              <a:gd name="connsiteY38" fmla="*/ 3934643 h 5104292"/>
              <a:gd name="connsiteX39" fmla="*/ 1068461 w 5033421"/>
              <a:gd name="connsiteY39" fmla="*/ 3810818 h 5104292"/>
              <a:gd name="connsiteX40" fmla="*/ 887487 w 5033421"/>
              <a:gd name="connsiteY40" fmla="*/ 3725093 h 5104292"/>
              <a:gd name="connsiteX41" fmla="*/ 730324 w 5033421"/>
              <a:gd name="connsiteY41" fmla="*/ 3727474 h 5104292"/>
              <a:gd name="connsiteX42" fmla="*/ 596974 w 5033421"/>
              <a:gd name="connsiteY42" fmla="*/ 3784624 h 5104292"/>
              <a:gd name="connsiteX43" fmla="*/ 404093 w 5033421"/>
              <a:gd name="connsiteY43" fmla="*/ 3898924 h 5104292"/>
              <a:gd name="connsiteX44" fmla="*/ 352896 w 5033421"/>
              <a:gd name="connsiteY44" fmla="*/ 3888432 h 5104292"/>
              <a:gd name="connsiteX45" fmla="*/ 0 w 5033421"/>
              <a:gd name="connsiteY45" fmla="*/ 3005857 h 5104292"/>
              <a:gd name="connsiteX46" fmla="*/ 51668 w 5033421"/>
              <a:gd name="connsiteY46" fmla="*/ 2958330 h 5104292"/>
              <a:gd name="connsiteX47" fmla="*/ 313605 w 5033421"/>
              <a:gd name="connsiteY47" fmla="*/ 2867843 h 5104292"/>
              <a:gd name="connsiteX48" fmla="*/ 418380 w 5033421"/>
              <a:gd name="connsiteY48" fmla="*/ 2820218 h 5104292"/>
              <a:gd name="connsiteX49" fmla="*/ 487436 w 5033421"/>
              <a:gd name="connsiteY49" fmla="*/ 2763068 h 5104292"/>
              <a:gd name="connsiteX50" fmla="*/ 525537 w 5033421"/>
              <a:gd name="connsiteY50" fmla="*/ 2696393 h 5104292"/>
              <a:gd name="connsiteX51" fmla="*/ 545109 w 5033421"/>
              <a:gd name="connsiteY51" fmla="*/ 2635721 h 5104292"/>
              <a:gd name="connsiteX52" fmla="*/ 568922 w 5033421"/>
              <a:gd name="connsiteY52" fmla="*/ 2520280 h 5104292"/>
              <a:gd name="connsiteX53" fmla="*/ 1649942 w 5033421"/>
              <a:gd name="connsiteY53" fmla="*/ 2520281 h 5104292"/>
              <a:gd name="connsiteX54" fmla="*/ 2513137 w 5033421"/>
              <a:gd name="connsiteY54" fmla="*/ 3383478 h 5104292"/>
              <a:gd name="connsiteX55" fmla="*/ 3376334 w 5033421"/>
              <a:gd name="connsiteY55" fmla="*/ 2520283 h 5104292"/>
              <a:gd name="connsiteX56" fmla="*/ 2513138 w 5033421"/>
              <a:gd name="connsiteY56" fmla="*/ 1657087 h 5104292"/>
              <a:gd name="connsiteX57" fmla="*/ 1649941 w 5033421"/>
              <a:gd name="connsiteY57" fmla="*/ 2520282 h 5104292"/>
              <a:gd name="connsiteX58" fmla="*/ 1649942 w 5033421"/>
              <a:gd name="connsiteY58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206574 w 5033421"/>
              <a:gd name="connsiteY36" fmla="*/ 4320406 h 5104292"/>
              <a:gd name="connsiteX37" fmla="*/ 1235149 w 5033421"/>
              <a:gd name="connsiteY37" fmla="*/ 4227536 h 5104292"/>
              <a:gd name="connsiteX38" fmla="*/ 1239911 w 5033421"/>
              <a:gd name="connsiteY38" fmla="*/ 4094186 h 5104292"/>
              <a:gd name="connsiteX39" fmla="*/ 1204193 w 5033421"/>
              <a:gd name="connsiteY39" fmla="*/ 3934643 h 5104292"/>
              <a:gd name="connsiteX40" fmla="*/ 1068461 w 5033421"/>
              <a:gd name="connsiteY40" fmla="*/ 3810818 h 5104292"/>
              <a:gd name="connsiteX41" fmla="*/ 887487 w 5033421"/>
              <a:gd name="connsiteY41" fmla="*/ 3725093 h 5104292"/>
              <a:gd name="connsiteX42" fmla="*/ 730324 w 5033421"/>
              <a:gd name="connsiteY42" fmla="*/ 3727474 h 5104292"/>
              <a:gd name="connsiteX43" fmla="*/ 596974 w 5033421"/>
              <a:gd name="connsiteY43" fmla="*/ 3784624 h 5104292"/>
              <a:gd name="connsiteX44" fmla="*/ 404093 w 5033421"/>
              <a:gd name="connsiteY44" fmla="*/ 3898924 h 5104292"/>
              <a:gd name="connsiteX45" fmla="*/ 352896 w 5033421"/>
              <a:gd name="connsiteY45" fmla="*/ 3888432 h 5104292"/>
              <a:gd name="connsiteX46" fmla="*/ 0 w 5033421"/>
              <a:gd name="connsiteY46" fmla="*/ 3005857 h 5104292"/>
              <a:gd name="connsiteX47" fmla="*/ 51668 w 5033421"/>
              <a:gd name="connsiteY47" fmla="*/ 2958330 h 5104292"/>
              <a:gd name="connsiteX48" fmla="*/ 313605 w 5033421"/>
              <a:gd name="connsiteY48" fmla="*/ 2867843 h 5104292"/>
              <a:gd name="connsiteX49" fmla="*/ 418380 w 5033421"/>
              <a:gd name="connsiteY49" fmla="*/ 2820218 h 5104292"/>
              <a:gd name="connsiteX50" fmla="*/ 487436 w 5033421"/>
              <a:gd name="connsiteY50" fmla="*/ 2763068 h 5104292"/>
              <a:gd name="connsiteX51" fmla="*/ 525537 w 5033421"/>
              <a:gd name="connsiteY51" fmla="*/ 2696393 h 5104292"/>
              <a:gd name="connsiteX52" fmla="*/ 545109 w 5033421"/>
              <a:gd name="connsiteY52" fmla="*/ 2635721 h 5104292"/>
              <a:gd name="connsiteX53" fmla="*/ 568922 w 5033421"/>
              <a:gd name="connsiteY53" fmla="*/ 2520280 h 5104292"/>
              <a:gd name="connsiteX54" fmla="*/ 1649942 w 5033421"/>
              <a:gd name="connsiteY54" fmla="*/ 2520281 h 5104292"/>
              <a:gd name="connsiteX55" fmla="*/ 2513137 w 5033421"/>
              <a:gd name="connsiteY55" fmla="*/ 3383478 h 5104292"/>
              <a:gd name="connsiteX56" fmla="*/ 3376334 w 5033421"/>
              <a:gd name="connsiteY56" fmla="*/ 2520283 h 5104292"/>
              <a:gd name="connsiteX57" fmla="*/ 2513138 w 5033421"/>
              <a:gd name="connsiteY57" fmla="*/ 1657087 h 5104292"/>
              <a:gd name="connsiteX58" fmla="*/ 1649941 w 5033421"/>
              <a:gd name="connsiteY58" fmla="*/ 2520282 h 5104292"/>
              <a:gd name="connsiteX59" fmla="*/ 1649942 w 5033421"/>
              <a:gd name="connsiteY59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54187 w 5033421"/>
              <a:gd name="connsiteY36" fmla="*/ 4422799 h 5104292"/>
              <a:gd name="connsiteX37" fmla="*/ 1206574 w 5033421"/>
              <a:gd name="connsiteY37" fmla="*/ 4320406 h 5104292"/>
              <a:gd name="connsiteX38" fmla="*/ 1235149 w 5033421"/>
              <a:gd name="connsiteY38" fmla="*/ 4227536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54187 w 5033421"/>
              <a:gd name="connsiteY36" fmla="*/ 4422799 h 5104292"/>
              <a:gd name="connsiteX37" fmla="*/ 1223242 w 5033421"/>
              <a:gd name="connsiteY37" fmla="*/ 4320406 h 5104292"/>
              <a:gd name="connsiteX38" fmla="*/ 1235149 w 5033421"/>
              <a:gd name="connsiteY38" fmla="*/ 4227536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54187 w 5033421"/>
              <a:gd name="connsiteY36" fmla="*/ 4422799 h 5104292"/>
              <a:gd name="connsiteX37" fmla="*/ 1223242 w 5033421"/>
              <a:gd name="connsiteY37" fmla="*/ 4320406 h 5104292"/>
              <a:gd name="connsiteX38" fmla="*/ 1254199 w 5033421"/>
              <a:gd name="connsiteY38" fmla="*/ 4179911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66094 w 5033421"/>
              <a:gd name="connsiteY36" fmla="*/ 4422799 h 5104292"/>
              <a:gd name="connsiteX37" fmla="*/ 1223242 w 5033421"/>
              <a:gd name="connsiteY37" fmla="*/ 4320406 h 5104292"/>
              <a:gd name="connsiteX38" fmla="*/ 1254199 w 5033421"/>
              <a:gd name="connsiteY38" fmla="*/ 4179911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66094 w 5033421"/>
              <a:gd name="connsiteY36" fmla="*/ 4422799 h 5104292"/>
              <a:gd name="connsiteX37" fmla="*/ 1223242 w 5033421"/>
              <a:gd name="connsiteY37" fmla="*/ 4320406 h 5104292"/>
              <a:gd name="connsiteX38" fmla="*/ 1232768 w 5033421"/>
              <a:gd name="connsiteY38" fmla="*/ 4179911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66094 w 5033421"/>
              <a:gd name="connsiteY36" fmla="*/ 4422799 h 5104292"/>
              <a:gd name="connsiteX37" fmla="*/ 1223242 w 5033421"/>
              <a:gd name="connsiteY37" fmla="*/ 4320406 h 5104292"/>
              <a:gd name="connsiteX38" fmla="*/ 1251818 w 5033421"/>
              <a:gd name="connsiteY38" fmla="*/ 4184674 h 5104292"/>
              <a:gd name="connsiteX39" fmla="*/ 1239911 w 5033421"/>
              <a:gd name="connsiteY39" fmla="*/ 4094186 h 5104292"/>
              <a:gd name="connsiteX40" fmla="*/ 1204193 w 5033421"/>
              <a:gd name="connsiteY40" fmla="*/ 393464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104292"/>
              <a:gd name="connsiteX1" fmla="*/ 575545 w 5033421"/>
              <a:gd name="connsiteY1" fmla="*/ 2467794 h 5104292"/>
              <a:gd name="connsiteX2" fmla="*/ 535063 w 5033421"/>
              <a:gd name="connsiteY2" fmla="*/ 2324918 h 5104292"/>
              <a:gd name="connsiteX3" fmla="*/ 404095 w 5033421"/>
              <a:gd name="connsiteY3" fmla="*/ 2167756 h 5104292"/>
              <a:gd name="connsiteX4" fmla="*/ 254076 w 5033421"/>
              <a:gd name="connsiteY4" fmla="*/ 2072507 h 5104292"/>
              <a:gd name="connsiteX5" fmla="*/ 32620 w 5033421"/>
              <a:gd name="connsiteY5" fmla="*/ 1998687 h 5104292"/>
              <a:gd name="connsiteX6" fmla="*/ 399332 w 5033421"/>
              <a:gd name="connsiteY6" fmla="*/ 1122387 h 5104292"/>
              <a:gd name="connsiteX7" fmla="*/ 485057 w 5033421"/>
              <a:gd name="connsiteY7" fmla="*/ 1124768 h 5104292"/>
              <a:gd name="connsiteX8" fmla="*/ 656507 w 5033421"/>
              <a:gd name="connsiteY8" fmla="*/ 1191443 h 5104292"/>
              <a:gd name="connsiteX9" fmla="*/ 742232 w 5033421"/>
              <a:gd name="connsiteY9" fmla="*/ 1236687 h 5104292"/>
              <a:gd name="connsiteX10" fmla="*/ 877963 w 5033421"/>
              <a:gd name="connsiteY10" fmla="*/ 1258118 h 5104292"/>
              <a:gd name="connsiteX11" fmla="*/ 1042270 w 5033421"/>
              <a:gd name="connsiteY11" fmla="*/ 1241450 h 5104292"/>
              <a:gd name="connsiteX12" fmla="*/ 1173946 w 5033421"/>
              <a:gd name="connsiteY12" fmla="*/ 1173942 h 5104292"/>
              <a:gd name="connsiteX13" fmla="*/ 1249438 w 5033421"/>
              <a:gd name="connsiteY13" fmla="*/ 1093812 h 5104292"/>
              <a:gd name="connsiteX14" fmla="*/ 1301825 w 5033421"/>
              <a:gd name="connsiteY14" fmla="*/ 986656 h 5104292"/>
              <a:gd name="connsiteX15" fmla="*/ 1311351 w 5033421"/>
              <a:gd name="connsiteY15" fmla="*/ 903312 h 5104292"/>
              <a:gd name="connsiteX16" fmla="*/ 1306588 w 5033421"/>
              <a:gd name="connsiteY16" fmla="*/ 834256 h 5104292"/>
              <a:gd name="connsiteX17" fmla="*/ 1280395 w 5033421"/>
              <a:gd name="connsiteY17" fmla="*/ 710431 h 5104292"/>
              <a:gd name="connsiteX18" fmla="*/ 1211338 w 5033421"/>
              <a:gd name="connsiteY18" fmla="*/ 555650 h 5104292"/>
              <a:gd name="connsiteX19" fmla="*/ 1144664 w 5033421"/>
              <a:gd name="connsiteY19" fmla="*/ 410394 h 5104292"/>
              <a:gd name="connsiteX20" fmla="*/ 2009082 w 5033421"/>
              <a:gd name="connsiteY20" fmla="*/ 0 h 5104292"/>
              <a:gd name="connsiteX21" fmla="*/ 2081090 w 5033421"/>
              <a:gd name="connsiteY21" fmla="*/ 216024 h 5104292"/>
              <a:gd name="connsiteX22" fmla="*/ 2225106 w 5033421"/>
              <a:gd name="connsiteY22" fmla="*/ 432048 h 5104292"/>
              <a:gd name="connsiteX23" fmla="*/ 2297114 w 5033421"/>
              <a:gd name="connsiteY23" fmla="*/ 504056 h 5104292"/>
              <a:gd name="connsiteX24" fmla="*/ 2441130 w 5033421"/>
              <a:gd name="connsiteY24" fmla="*/ 576064 h 5104292"/>
              <a:gd name="connsiteX25" fmla="*/ 2657154 w 5033421"/>
              <a:gd name="connsiteY25" fmla="*/ 576064 h 5104292"/>
              <a:gd name="connsiteX26" fmla="*/ 2801170 w 5033421"/>
              <a:gd name="connsiteY26" fmla="*/ 504056 h 5104292"/>
              <a:gd name="connsiteX27" fmla="*/ 2945186 w 5033421"/>
              <a:gd name="connsiteY27" fmla="*/ 288032 h 5104292"/>
              <a:gd name="connsiteX28" fmla="*/ 3017194 w 5033421"/>
              <a:gd name="connsiteY28" fmla="*/ 72008 h 5104292"/>
              <a:gd name="connsiteX29" fmla="*/ 4295250 w 5033421"/>
              <a:gd name="connsiteY29" fmla="*/ 738180 h 5104292"/>
              <a:gd name="connsiteX30" fmla="*/ 5033420 w 5033421"/>
              <a:gd name="connsiteY30" fmla="*/ 2520289 h 5104292"/>
              <a:gd name="connsiteX31" fmla="*/ 4295247 w 5033421"/>
              <a:gd name="connsiteY31" fmla="*/ 4302397 h 5104292"/>
              <a:gd name="connsiteX32" fmla="*/ 2513139 w 5033421"/>
              <a:gd name="connsiteY32" fmla="*/ 5040569 h 5104292"/>
              <a:gd name="connsiteX33" fmla="*/ 1211337 w 5033421"/>
              <a:gd name="connsiteY33" fmla="*/ 4684737 h 5104292"/>
              <a:gd name="connsiteX34" fmla="*/ 1125612 w 5033421"/>
              <a:gd name="connsiteY34" fmla="*/ 4639493 h 5104292"/>
              <a:gd name="connsiteX35" fmla="*/ 1104180 w 5033421"/>
              <a:gd name="connsiteY35" fmla="*/ 4563293 h 5104292"/>
              <a:gd name="connsiteX36" fmla="*/ 1166094 w 5033421"/>
              <a:gd name="connsiteY36" fmla="*/ 4422799 h 5104292"/>
              <a:gd name="connsiteX37" fmla="*/ 1223242 w 5033421"/>
              <a:gd name="connsiteY37" fmla="*/ 4320406 h 5104292"/>
              <a:gd name="connsiteX38" fmla="*/ 1251818 w 5033421"/>
              <a:gd name="connsiteY38" fmla="*/ 4184674 h 5104292"/>
              <a:gd name="connsiteX39" fmla="*/ 1239911 w 5033421"/>
              <a:gd name="connsiteY39" fmla="*/ 4094186 h 5104292"/>
              <a:gd name="connsiteX40" fmla="*/ 1199430 w 5033421"/>
              <a:gd name="connsiteY40" fmla="*/ 3953693 h 5104292"/>
              <a:gd name="connsiteX41" fmla="*/ 1068461 w 5033421"/>
              <a:gd name="connsiteY41" fmla="*/ 3810818 h 5104292"/>
              <a:gd name="connsiteX42" fmla="*/ 887487 w 5033421"/>
              <a:gd name="connsiteY42" fmla="*/ 3725093 h 5104292"/>
              <a:gd name="connsiteX43" fmla="*/ 730324 w 5033421"/>
              <a:gd name="connsiteY43" fmla="*/ 3727474 h 5104292"/>
              <a:gd name="connsiteX44" fmla="*/ 596974 w 5033421"/>
              <a:gd name="connsiteY44" fmla="*/ 3784624 h 5104292"/>
              <a:gd name="connsiteX45" fmla="*/ 404093 w 5033421"/>
              <a:gd name="connsiteY45" fmla="*/ 3898924 h 5104292"/>
              <a:gd name="connsiteX46" fmla="*/ 352896 w 5033421"/>
              <a:gd name="connsiteY46" fmla="*/ 3888432 h 5104292"/>
              <a:gd name="connsiteX47" fmla="*/ 0 w 5033421"/>
              <a:gd name="connsiteY47" fmla="*/ 3005857 h 5104292"/>
              <a:gd name="connsiteX48" fmla="*/ 51668 w 5033421"/>
              <a:gd name="connsiteY48" fmla="*/ 2958330 h 5104292"/>
              <a:gd name="connsiteX49" fmla="*/ 313605 w 5033421"/>
              <a:gd name="connsiteY49" fmla="*/ 2867843 h 5104292"/>
              <a:gd name="connsiteX50" fmla="*/ 418380 w 5033421"/>
              <a:gd name="connsiteY50" fmla="*/ 2820218 h 5104292"/>
              <a:gd name="connsiteX51" fmla="*/ 487436 w 5033421"/>
              <a:gd name="connsiteY51" fmla="*/ 2763068 h 5104292"/>
              <a:gd name="connsiteX52" fmla="*/ 525537 w 5033421"/>
              <a:gd name="connsiteY52" fmla="*/ 2696393 h 5104292"/>
              <a:gd name="connsiteX53" fmla="*/ 545109 w 5033421"/>
              <a:gd name="connsiteY53" fmla="*/ 2635721 h 5104292"/>
              <a:gd name="connsiteX54" fmla="*/ 568922 w 5033421"/>
              <a:gd name="connsiteY54" fmla="*/ 2520280 h 5104292"/>
              <a:gd name="connsiteX55" fmla="*/ 1649942 w 5033421"/>
              <a:gd name="connsiteY55" fmla="*/ 2520281 h 5104292"/>
              <a:gd name="connsiteX56" fmla="*/ 2513137 w 5033421"/>
              <a:gd name="connsiteY56" fmla="*/ 3383478 h 5104292"/>
              <a:gd name="connsiteX57" fmla="*/ 3376334 w 5033421"/>
              <a:gd name="connsiteY57" fmla="*/ 2520283 h 5104292"/>
              <a:gd name="connsiteX58" fmla="*/ 2513138 w 5033421"/>
              <a:gd name="connsiteY58" fmla="*/ 1657087 h 5104292"/>
              <a:gd name="connsiteX59" fmla="*/ 1649941 w 5033421"/>
              <a:gd name="connsiteY59" fmla="*/ 2520282 h 5104292"/>
              <a:gd name="connsiteX60" fmla="*/ 1649942 w 5033421"/>
              <a:gd name="connsiteY60" fmla="*/ 2520281 h 5104292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1211337 w 5033421"/>
              <a:gd name="connsiteY33" fmla="*/ 4684737 h 5040569"/>
              <a:gd name="connsiteX34" fmla="*/ 1125612 w 5033421"/>
              <a:gd name="connsiteY34" fmla="*/ 4639493 h 5040569"/>
              <a:gd name="connsiteX35" fmla="*/ 1104180 w 5033421"/>
              <a:gd name="connsiteY35" fmla="*/ 4563293 h 5040569"/>
              <a:gd name="connsiteX36" fmla="*/ 1166094 w 5033421"/>
              <a:gd name="connsiteY36" fmla="*/ 4422799 h 5040569"/>
              <a:gd name="connsiteX37" fmla="*/ 1223242 w 5033421"/>
              <a:gd name="connsiteY37" fmla="*/ 4320406 h 5040569"/>
              <a:gd name="connsiteX38" fmla="*/ 1251818 w 5033421"/>
              <a:gd name="connsiteY38" fmla="*/ 4184674 h 5040569"/>
              <a:gd name="connsiteX39" fmla="*/ 1239911 w 5033421"/>
              <a:gd name="connsiteY39" fmla="*/ 4094186 h 5040569"/>
              <a:gd name="connsiteX40" fmla="*/ 1199430 w 5033421"/>
              <a:gd name="connsiteY40" fmla="*/ 3953693 h 5040569"/>
              <a:gd name="connsiteX41" fmla="*/ 1068461 w 5033421"/>
              <a:gd name="connsiteY41" fmla="*/ 3810818 h 5040569"/>
              <a:gd name="connsiteX42" fmla="*/ 887487 w 5033421"/>
              <a:gd name="connsiteY42" fmla="*/ 3725093 h 5040569"/>
              <a:gd name="connsiteX43" fmla="*/ 730324 w 5033421"/>
              <a:gd name="connsiteY43" fmla="*/ 3727474 h 5040569"/>
              <a:gd name="connsiteX44" fmla="*/ 596974 w 5033421"/>
              <a:gd name="connsiteY44" fmla="*/ 3784624 h 5040569"/>
              <a:gd name="connsiteX45" fmla="*/ 404093 w 5033421"/>
              <a:gd name="connsiteY45" fmla="*/ 3898924 h 5040569"/>
              <a:gd name="connsiteX46" fmla="*/ 352896 w 5033421"/>
              <a:gd name="connsiteY46" fmla="*/ 3888432 h 5040569"/>
              <a:gd name="connsiteX47" fmla="*/ 0 w 5033421"/>
              <a:gd name="connsiteY47" fmla="*/ 3005857 h 5040569"/>
              <a:gd name="connsiteX48" fmla="*/ 51668 w 5033421"/>
              <a:gd name="connsiteY48" fmla="*/ 2958330 h 5040569"/>
              <a:gd name="connsiteX49" fmla="*/ 313605 w 5033421"/>
              <a:gd name="connsiteY49" fmla="*/ 2867843 h 5040569"/>
              <a:gd name="connsiteX50" fmla="*/ 418380 w 5033421"/>
              <a:gd name="connsiteY50" fmla="*/ 2820218 h 5040569"/>
              <a:gd name="connsiteX51" fmla="*/ 487436 w 5033421"/>
              <a:gd name="connsiteY51" fmla="*/ 2763068 h 5040569"/>
              <a:gd name="connsiteX52" fmla="*/ 525537 w 5033421"/>
              <a:gd name="connsiteY52" fmla="*/ 2696393 h 5040569"/>
              <a:gd name="connsiteX53" fmla="*/ 545109 w 5033421"/>
              <a:gd name="connsiteY53" fmla="*/ 2635721 h 5040569"/>
              <a:gd name="connsiteX54" fmla="*/ 568922 w 5033421"/>
              <a:gd name="connsiteY54" fmla="*/ 2520280 h 5040569"/>
              <a:gd name="connsiteX55" fmla="*/ 1649942 w 5033421"/>
              <a:gd name="connsiteY55" fmla="*/ 2520281 h 5040569"/>
              <a:gd name="connsiteX56" fmla="*/ 2513137 w 5033421"/>
              <a:gd name="connsiteY56" fmla="*/ 3383478 h 5040569"/>
              <a:gd name="connsiteX57" fmla="*/ 3376334 w 5033421"/>
              <a:gd name="connsiteY57" fmla="*/ 2520283 h 5040569"/>
              <a:gd name="connsiteX58" fmla="*/ 2513138 w 5033421"/>
              <a:gd name="connsiteY58" fmla="*/ 1657087 h 5040569"/>
              <a:gd name="connsiteX59" fmla="*/ 1649941 w 5033421"/>
              <a:gd name="connsiteY59" fmla="*/ 2520282 h 5040569"/>
              <a:gd name="connsiteX60" fmla="*/ 1649942 w 5033421"/>
              <a:gd name="connsiteY60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1901899 w 5033421"/>
              <a:gd name="connsiteY33" fmla="*/ 4996681 h 5040569"/>
              <a:gd name="connsiteX34" fmla="*/ 1211337 w 5033421"/>
              <a:gd name="connsiteY34" fmla="*/ 4684737 h 5040569"/>
              <a:gd name="connsiteX35" fmla="*/ 1125612 w 5033421"/>
              <a:gd name="connsiteY35" fmla="*/ 4639493 h 5040569"/>
              <a:gd name="connsiteX36" fmla="*/ 1104180 w 5033421"/>
              <a:gd name="connsiteY36" fmla="*/ 4563293 h 5040569"/>
              <a:gd name="connsiteX37" fmla="*/ 1166094 w 5033421"/>
              <a:gd name="connsiteY37" fmla="*/ 4422799 h 5040569"/>
              <a:gd name="connsiteX38" fmla="*/ 1223242 w 5033421"/>
              <a:gd name="connsiteY38" fmla="*/ 4320406 h 5040569"/>
              <a:gd name="connsiteX39" fmla="*/ 1251818 w 5033421"/>
              <a:gd name="connsiteY39" fmla="*/ 4184674 h 5040569"/>
              <a:gd name="connsiteX40" fmla="*/ 1239911 w 5033421"/>
              <a:gd name="connsiteY40" fmla="*/ 4094186 h 5040569"/>
              <a:gd name="connsiteX41" fmla="*/ 1199430 w 5033421"/>
              <a:gd name="connsiteY41" fmla="*/ 3953693 h 5040569"/>
              <a:gd name="connsiteX42" fmla="*/ 1068461 w 5033421"/>
              <a:gd name="connsiteY42" fmla="*/ 3810818 h 5040569"/>
              <a:gd name="connsiteX43" fmla="*/ 887487 w 5033421"/>
              <a:gd name="connsiteY43" fmla="*/ 3725093 h 5040569"/>
              <a:gd name="connsiteX44" fmla="*/ 730324 w 5033421"/>
              <a:gd name="connsiteY44" fmla="*/ 3727474 h 5040569"/>
              <a:gd name="connsiteX45" fmla="*/ 596974 w 5033421"/>
              <a:gd name="connsiteY45" fmla="*/ 3784624 h 5040569"/>
              <a:gd name="connsiteX46" fmla="*/ 404093 w 5033421"/>
              <a:gd name="connsiteY46" fmla="*/ 3898924 h 5040569"/>
              <a:gd name="connsiteX47" fmla="*/ 352896 w 5033421"/>
              <a:gd name="connsiteY47" fmla="*/ 3888432 h 5040569"/>
              <a:gd name="connsiteX48" fmla="*/ 0 w 5033421"/>
              <a:gd name="connsiteY48" fmla="*/ 3005857 h 5040569"/>
              <a:gd name="connsiteX49" fmla="*/ 51668 w 5033421"/>
              <a:gd name="connsiteY49" fmla="*/ 2958330 h 5040569"/>
              <a:gd name="connsiteX50" fmla="*/ 313605 w 5033421"/>
              <a:gd name="connsiteY50" fmla="*/ 2867843 h 5040569"/>
              <a:gd name="connsiteX51" fmla="*/ 418380 w 5033421"/>
              <a:gd name="connsiteY51" fmla="*/ 2820218 h 5040569"/>
              <a:gd name="connsiteX52" fmla="*/ 487436 w 5033421"/>
              <a:gd name="connsiteY52" fmla="*/ 2763068 h 5040569"/>
              <a:gd name="connsiteX53" fmla="*/ 525537 w 5033421"/>
              <a:gd name="connsiteY53" fmla="*/ 2696393 h 5040569"/>
              <a:gd name="connsiteX54" fmla="*/ 545109 w 5033421"/>
              <a:gd name="connsiteY54" fmla="*/ 2635721 h 5040569"/>
              <a:gd name="connsiteX55" fmla="*/ 568922 w 5033421"/>
              <a:gd name="connsiteY55" fmla="*/ 2520280 h 5040569"/>
              <a:gd name="connsiteX56" fmla="*/ 1649942 w 5033421"/>
              <a:gd name="connsiteY56" fmla="*/ 2520281 h 5040569"/>
              <a:gd name="connsiteX57" fmla="*/ 2513137 w 5033421"/>
              <a:gd name="connsiteY57" fmla="*/ 3383478 h 5040569"/>
              <a:gd name="connsiteX58" fmla="*/ 3376334 w 5033421"/>
              <a:gd name="connsiteY58" fmla="*/ 2520283 h 5040569"/>
              <a:gd name="connsiteX59" fmla="*/ 2513138 w 5033421"/>
              <a:gd name="connsiteY59" fmla="*/ 1657087 h 5040569"/>
              <a:gd name="connsiteX60" fmla="*/ 1649941 w 5033421"/>
              <a:gd name="connsiteY60" fmla="*/ 2520282 h 5040569"/>
              <a:gd name="connsiteX61" fmla="*/ 1649942 w 5033421"/>
              <a:gd name="connsiteY61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104305 w 5033421"/>
              <a:gd name="connsiteY33" fmla="*/ 4653781 h 5040569"/>
              <a:gd name="connsiteX34" fmla="*/ 1901899 w 5033421"/>
              <a:gd name="connsiteY34" fmla="*/ 4996681 h 5040569"/>
              <a:gd name="connsiteX35" fmla="*/ 1211337 w 5033421"/>
              <a:gd name="connsiteY35" fmla="*/ 4684737 h 5040569"/>
              <a:gd name="connsiteX36" fmla="*/ 1125612 w 5033421"/>
              <a:gd name="connsiteY36" fmla="*/ 4639493 h 5040569"/>
              <a:gd name="connsiteX37" fmla="*/ 1104180 w 5033421"/>
              <a:gd name="connsiteY37" fmla="*/ 4563293 h 5040569"/>
              <a:gd name="connsiteX38" fmla="*/ 1166094 w 5033421"/>
              <a:gd name="connsiteY38" fmla="*/ 4422799 h 5040569"/>
              <a:gd name="connsiteX39" fmla="*/ 1223242 w 5033421"/>
              <a:gd name="connsiteY39" fmla="*/ 4320406 h 5040569"/>
              <a:gd name="connsiteX40" fmla="*/ 1251818 w 5033421"/>
              <a:gd name="connsiteY40" fmla="*/ 4184674 h 5040569"/>
              <a:gd name="connsiteX41" fmla="*/ 1239911 w 5033421"/>
              <a:gd name="connsiteY41" fmla="*/ 4094186 h 5040569"/>
              <a:gd name="connsiteX42" fmla="*/ 1199430 w 5033421"/>
              <a:gd name="connsiteY42" fmla="*/ 3953693 h 5040569"/>
              <a:gd name="connsiteX43" fmla="*/ 1068461 w 5033421"/>
              <a:gd name="connsiteY43" fmla="*/ 3810818 h 5040569"/>
              <a:gd name="connsiteX44" fmla="*/ 887487 w 5033421"/>
              <a:gd name="connsiteY44" fmla="*/ 3725093 h 5040569"/>
              <a:gd name="connsiteX45" fmla="*/ 730324 w 5033421"/>
              <a:gd name="connsiteY45" fmla="*/ 3727474 h 5040569"/>
              <a:gd name="connsiteX46" fmla="*/ 596974 w 5033421"/>
              <a:gd name="connsiteY46" fmla="*/ 3784624 h 5040569"/>
              <a:gd name="connsiteX47" fmla="*/ 404093 w 5033421"/>
              <a:gd name="connsiteY47" fmla="*/ 3898924 h 5040569"/>
              <a:gd name="connsiteX48" fmla="*/ 352896 w 5033421"/>
              <a:gd name="connsiteY48" fmla="*/ 3888432 h 5040569"/>
              <a:gd name="connsiteX49" fmla="*/ 0 w 5033421"/>
              <a:gd name="connsiteY49" fmla="*/ 3005857 h 5040569"/>
              <a:gd name="connsiteX50" fmla="*/ 51668 w 5033421"/>
              <a:gd name="connsiteY50" fmla="*/ 2958330 h 5040569"/>
              <a:gd name="connsiteX51" fmla="*/ 313605 w 5033421"/>
              <a:gd name="connsiteY51" fmla="*/ 2867843 h 5040569"/>
              <a:gd name="connsiteX52" fmla="*/ 418380 w 5033421"/>
              <a:gd name="connsiteY52" fmla="*/ 2820218 h 5040569"/>
              <a:gd name="connsiteX53" fmla="*/ 487436 w 5033421"/>
              <a:gd name="connsiteY53" fmla="*/ 2763068 h 5040569"/>
              <a:gd name="connsiteX54" fmla="*/ 525537 w 5033421"/>
              <a:gd name="connsiteY54" fmla="*/ 2696393 h 5040569"/>
              <a:gd name="connsiteX55" fmla="*/ 545109 w 5033421"/>
              <a:gd name="connsiteY55" fmla="*/ 2635721 h 5040569"/>
              <a:gd name="connsiteX56" fmla="*/ 568922 w 5033421"/>
              <a:gd name="connsiteY56" fmla="*/ 2520280 h 5040569"/>
              <a:gd name="connsiteX57" fmla="*/ 1649942 w 5033421"/>
              <a:gd name="connsiteY57" fmla="*/ 2520281 h 5040569"/>
              <a:gd name="connsiteX58" fmla="*/ 2513137 w 5033421"/>
              <a:gd name="connsiteY58" fmla="*/ 3383478 h 5040569"/>
              <a:gd name="connsiteX59" fmla="*/ 3376334 w 5033421"/>
              <a:gd name="connsiteY59" fmla="*/ 2520283 h 5040569"/>
              <a:gd name="connsiteX60" fmla="*/ 2513138 w 5033421"/>
              <a:gd name="connsiteY60" fmla="*/ 1657087 h 5040569"/>
              <a:gd name="connsiteX61" fmla="*/ 1649941 w 5033421"/>
              <a:gd name="connsiteY61" fmla="*/ 2520282 h 5040569"/>
              <a:gd name="connsiteX62" fmla="*/ 1649942 w 5033421"/>
              <a:gd name="connsiteY62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104305 w 5033421"/>
              <a:gd name="connsiteY33" fmla="*/ 4653781 h 5040569"/>
              <a:gd name="connsiteX34" fmla="*/ 2004293 w 5033421"/>
              <a:gd name="connsiteY34" fmla="*/ 4930006 h 5040569"/>
              <a:gd name="connsiteX35" fmla="*/ 1901899 w 5033421"/>
              <a:gd name="connsiteY35" fmla="*/ 4996681 h 5040569"/>
              <a:gd name="connsiteX36" fmla="*/ 1211337 w 5033421"/>
              <a:gd name="connsiteY36" fmla="*/ 4684737 h 5040569"/>
              <a:gd name="connsiteX37" fmla="*/ 1125612 w 5033421"/>
              <a:gd name="connsiteY37" fmla="*/ 4639493 h 5040569"/>
              <a:gd name="connsiteX38" fmla="*/ 1104180 w 5033421"/>
              <a:gd name="connsiteY38" fmla="*/ 4563293 h 5040569"/>
              <a:gd name="connsiteX39" fmla="*/ 1166094 w 5033421"/>
              <a:gd name="connsiteY39" fmla="*/ 4422799 h 5040569"/>
              <a:gd name="connsiteX40" fmla="*/ 1223242 w 5033421"/>
              <a:gd name="connsiteY40" fmla="*/ 4320406 h 5040569"/>
              <a:gd name="connsiteX41" fmla="*/ 1251818 w 5033421"/>
              <a:gd name="connsiteY41" fmla="*/ 4184674 h 5040569"/>
              <a:gd name="connsiteX42" fmla="*/ 1239911 w 5033421"/>
              <a:gd name="connsiteY42" fmla="*/ 4094186 h 5040569"/>
              <a:gd name="connsiteX43" fmla="*/ 1199430 w 5033421"/>
              <a:gd name="connsiteY43" fmla="*/ 3953693 h 5040569"/>
              <a:gd name="connsiteX44" fmla="*/ 1068461 w 5033421"/>
              <a:gd name="connsiteY44" fmla="*/ 3810818 h 5040569"/>
              <a:gd name="connsiteX45" fmla="*/ 887487 w 5033421"/>
              <a:gd name="connsiteY45" fmla="*/ 3725093 h 5040569"/>
              <a:gd name="connsiteX46" fmla="*/ 730324 w 5033421"/>
              <a:gd name="connsiteY46" fmla="*/ 3727474 h 5040569"/>
              <a:gd name="connsiteX47" fmla="*/ 596974 w 5033421"/>
              <a:gd name="connsiteY47" fmla="*/ 3784624 h 5040569"/>
              <a:gd name="connsiteX48" fmla="*/ 404093 w 5033421"/>
              <a:gd name="connsiteY48" fmla="*/ 3898924 h 5040569"/>
              <a:gd name="connsiteX49" fmla="*/ 352896 w 5033421"/>
              <a:gd name="connsiteY49" fmla="*/ 3888432 h 5040569"/>
              <a:gd name="connsiteX50" fmla="*/ 0 w 5033421"/>
              <a:gd name="connsiteY50" fmla="*/ 3005857 h 5040569"/>
              <a:gd name="connsiteX51" fmla="*/ 51668 w 5033421"/>
              <a:gd name="connsiteY51" fmla="*/ 2958330 h 5040569"/>
              <a:gd name="connsiteX52" fmla="*/ 313605 w 5033421"/>
              <a:gd name="connsiteY52" fmla="*/ 2867843 h 5040569"/>
              <a:gd name="connsiteX53" fmla="*/ 418380 w 5033421"/>
              <a:gd name="connsiteY53" fmla="*/ 2820218 h 5040569"/>
              <a:gd name="connsiteX54" fmla="*/ 487436 w 5033421"/>
              <a:gd name="connsiteY54" fmla="*/ 2763068 h 5040569"/>
              <a:gd name="connsiteX55" fmla="*/ 525537 w 5033421"/>
              <a:gd name="connsiteY55" fmla="*/ 2696393 h 5040569"/>
              <a:gd name="connsiteX56" fmla="*/ 545109 w 5033421"/>
              <a:gd name="connsiteY56" fmla="*/ 2635721 h 5040569"/>
              <a:gd name="connsiteX57" fmla="*/ 568922 w 5033421"/>
              <a:gd name="connsiteY57" fmla="*/ 2520280 h 5040569"/>
              <a:gd name="connsiteX58" fmla="*/ 1649942 w 5033421"/>
              <a:gd name="connsiteY58" fmla="*/ 2520281 h 5040569"/>
              <a:gd name="connsiteX59" fmla="*/ 2513137 w 5033421"/>
              <a:gd name="connsiteY59" fmla="*/ 3383478 h 5040569"/>
              <a:gd name="connsiteX60" fmla="*/ 3376334 w 5033421"/>
              <a:gd name="connsiteY60" fmla="*/ 2520283 h 5040569"/>
              <a:gd name="connsiteX61" fmla="*/ 2513138 w 5033421"/>
              <a:gd name="connsiteY61" fmla="*/ 1657087 h 5040569"/>
              <a:gd name="connsiteX62" fmla="*/ 1649941 w 5033421"/>
              <a:gd name="connsiteY62" fmla="*/ 2520282 h 5040569"/>
              <a:gd name="connsiteX63" fmla="*/ 1649942 w 5033421"/>
              <a:gd name="connsiteY63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104305 w 5033421"/>
              <a:gd name="connsiteY33" fmla="*/ 4653781 h 5040569"/>
              <a:gd name="connsiteX34" fmla="*/ 2004293 w 5033421"/>
              <a:gd name="connsiteY34" fmla="*/ 4930006 h 5040569"/>
              <a:gd name="connsiteX35" fmla="*/ 1918568 w 5033421"/>
              <a:gd name="connsiteY35" fmla="*/ 4958581 h 5040569"/>
              <a:gd name="connsiteX36" fmla="*/ 1211337 w 5033421"/>
              <a:gd name="connsiteY36" fmla="*/ 4684737 h 5040569"/>
              <a:gd name="connsiteX37" fmla="*/ 1125612 w 5033421"/>
              <a:gd name="connsiteY37" fmla="*/ 4639493 h 5040569"/>
              <a:gd name="connsiteX38" fmla="*/ 1104180 w 5033421"/>
              <a:gd name="connsiteY38" fmla="*/ 4563293 h 5040569"/>
              <a:gd name="connsiteX39" fmla="*/ 1166094 w 5033421"/>
              <a:gd name="connsiteY39" fmla="*/ 4422799 h 5040569"/>
              <a:gd name="connsiteX40" fmla="*/ 1223242 w 5033421"/>
              <a:gd name="connsiteY40" fmla="*/ 4320406 h 5040569"/>
              <a:gd name="connsiteX41" fmla="*/ 1251818 w 5033421"/>
              <a:gd name="connsiteY41" fmla="*/ 4184674 h 5040569"/>
              <a:gd name="connsiteX42" fmla="*/ 1239911 w 5033421"/>
              <a:gd name="connsiteY42" fmla="*/ 4094186 h 5040569"/>
              <a:gd name="connsiteX43" fmla="*/ 1199430 w 5033421"/>
              <a:gd name="connsiteY43" fmla="*/ 3953693 h 5040569"/>
              <a:gd name="connsiteX44" fmla="*/ 1068461 w 5033421"/>
              <a:gd name="connsiteY44" fmla="*/ 3810818 h 5040569"/>
              <a:gd name="connsiteX45" fmla="*/ 887487 w 5033421"/>
              <a:gd name="connsiteY45" fmla="*/ 3725093 h 5040569"/>
              <a:gd name="connsiteX46" fmla="*/ 730324 w 5033421"/>
              <a:gd name="connsiteY46" fmla="*/ 3727474 h 5040569"/>
              <a:gd name="connsiteX47" fmla="*/ 596974 w 5033421"/>
              <a:gd name="connsiteY47" fmla="*/ 3784624 h 5040569"/>
              <a:gd name="connsiteX48" fmla="*/ 404093 w 5033421"/>
              <a:gd name="connsiteY48" fmla="*/ 3898924 h 5040569"/>
              <a:gd name="connsiteX49" fmla="*/ 352896 w 5033421"/>
              <a:gd name="connsiteY49" fmla="*/ 3888432 h 5040569"/>
              <a:gd name="connsiteX50" fmla="*/ 0 w 5033421"/>
              <a:gd name="connsiteY50" fmla="*/ 3005857 h 5040569"/>
              <a:gd name="connsiteX51" fmla="*/ 51668 w 5033421"/>
              <a:gd name="connsiteY51" fmla="*/ 2958330 h 5040569"/>
              <a:gd name="connsiteX52" fmla="*/ 313605 w 5033421"/>
              <a:gd name="connsiteY52" fmla="*/ 2867843 h 5040569"/>
              <a:gd name="connsiteX53" fmla="*/ 418380 w 5033421"/>
              <a:gd name="connsiteY53" fmla="*/ 2820218 h 5040569"/>
              <a:gd name="connsiteX54" fmla="*/ 487436 w 5033421"/>
              <a:gd name="connsiteY54" fmla="*/ 2763068 h 5040569"/>
              <a:gd name="connsiteX55" fmla="*/ 525537 w 5033421"/>
              <a:gd name="connsiteY55" fmla="*/ 2696393 h 5040569"/>
              <a:gd name="connsiteX56" fmla="*/ 545109 w 5033421"/>
              <a:gd name="connsiteY56" fmla="*/ 2635721 h 5040569"/>
              <a:gd name="connsiteX57" fmla="*/ 568922 w 5033421"/>
              <a:gd name="connsiteY57" fmla="*/ 2520280 h 5040569"/>
              <a:gd name="connsiteX58" fmla="*/ 1649942 w 5033421"/>
              <a:gd name="connsiteY58" fmla="*/ 2520281 h 5040569"/>
              <a:gd name="connsiteX59" fmla="*/ 2513137 w 5033421"/>
              <a:gd name="connsiteY59" fmla="*/ 3383478 h 5040569"/>
              <a:gd name="connsiteX60" fmla="*/ 3376334 w 5033421"/>
              <a:gd name="connsiteY60" fmla="*/ 2520283 h 5040569"/>
              <a:gd name="connsiteX61" fmla="*/ 2513138 w 5033421"/>
              <a:gd name="connsiteY61" fmla="*/ 1657087 h 5040569"/>
              <a:gd name="connsiteX62" fmla="*/ 1649941 w 5033421"/>
              <a:gd name="connsiteY62" fmla="*/ 2520282 h 5040569"/>
              <a:gd name="connsiteX63" fmla="*/ 1649942 w 5033421"/>
              <a:gd name="connsiteY63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232893 w 5033421"/>
              <a:gd name="connsiteY33" fmla="*/ 4510906 h 5040569"/>
              <a:gd name="connsiteX34" fmla="*/ 2104305 w 5033421"/>
              <a:gd name="connsiteY34" fmla="*/ 4653781 h 5040569"/>
              <a:gd name="connsiteX35" fmla="*/ 2004293 w 5033421"/>
              <a:gd name="connsiteY35" fmla="*/ 4930006 h 5040569"/>
              <a:gd name="connsiteX36" fmla="*/ 1918568 w 5033421"/>
              <a:gd name="connsiteY36" fmla="*/ 4958581 h 5040569"/>
              <a:gd name="connsiteX37" fmla="*/ 1211337 w 5033421"/>
              <a:gd name="connsiteY37" fmla="*/ 4684737 h 5040569"/>
              <a:gd name="connsiteX38" fmla="*/ 1125612 w 5033421"/>
              <a:gd name="connsiteY38" fmla="*/ 4639493 h 5040569"/>
              <a:gd name="connsiteX39" fmla="*/ 1104180 w 5033421"/>
              <a:gd name="connsiteY39" fmla="*/ 4563293 h 5040569"/>
              <a:gd name="connsiteX40" fmla="*/ 1166094 w 5033421"/>
              <a:gd name="connsiteY40" fmla="*/ 4422799 h 5040569"/>
              <a:gd name="connsiteX41" fmla="*/ 1223242 w 5033421"/>
              <a:gd name="connsiteY41" fmla="*/ 4320406 h 5040569"/>
              <a:gd name="connsiteX42" fmla="*/ 1251818 w 5033421"/>
              <a:gd name="connsiteY42" fmla="*/ 4184674 h 5040569"/>
              <a:gd name="connsiteX43" fmla="*/ 1239911 w 5033421"/>
              <a:gd name="connsiteY43" fmla="*/ 4094186 h 5040569"/>
              <a:gd name="connsiteX44" fmla="*/ 1199430 w 5033421"/>
              <a:gd name="connsiteY44" fmla="*/ 3953693 h 5040569"/>
              <a:gd name="connsiteX45" fmla="*/ 1068461 w 5033421"/>
              <a:gd name="connsiteY45" fmla="*/ 3810818 h 5040569"/>
              <a:gd name="connsiteX46" fmla="*/ 887487 w 5033421"/>
              <a:gd name="connsiteY46" fmla="*/ 3725093 h 5040569"/>
              <a:gd name="connsiteX47" fmla="*/ 730324 w 5033421"/>
              <a:gd name="connsiteY47" fmla="*/ 3727474 h 5040569"/>
              <a:gd name="connsiteX48" fmla="*/ 596974 w 5033421"/>
              <a:gd name="connsiteY48" fmla="*/ 3784624 h 5040569"/>
              <a:gd name="connsiteX49" fmla="*/ 404093 w 5033421"/>
              <a:gd name="connsiteY49" fmla="*/ 3898924 h 5040569"/>
              <a:gd name="connsiteX50" fmla="*/ 352896 w 5033421"/>
              <a:gd name="connsiteY50" fmla="*/ 3888432 h 5040569"/>
              <a:gd name="connsiteX51" fmla="*/ 0 w 5033421"/>
              <a:gd name="connsiteY51" fmla="*/ 3005857 h 5040569"/>
              <a:gd name="connsiteX52" fmla="*/ 51668 w 5033421"/>
              <a:gd name="connsiteY52" fmla="*/ 2958330 h 5040569"/>
              <a:gd name="connsiteX53" fmla="*/ 313605 w 5033421"/>
              <a:gd name="connsiteY53" fmla="*/ 2867843 h 5040569"/>
              <a:gd name="connsiteX54" fmla="*/ 418380 w 5033421"/>
              <a:gd name="connsiteY54" fmla="*/ 2820218 h 5040569"/>
              <a:gd name="connsiteX55" fmla="*/ 487436 w 5033421"/>
              <a:gd name="connsiteY55" fmla="*/ 2763068 h 5040569"/>
              <a:gd name="connsiteX56" fmla="*/ 525537 w 5033421"/>
              <a:gd name="connsiteY56" fmla="*/ 2696393 h 5040569"/>
              <a:gd name="connsiteX57" fmla="*/ 545109 w 5033421"/>
              <a:gd name="connsiteY57" fmla="*/ 2635721 h 5040569"/>
              <a:gd name="connsiteX58" fmla="*/ 568922 w 5033421"/>
              <a:gd name="connsiteY58" fmla="*/ 2520280 h 5040569"/>
              <a:gd name="connsiteX59" fmla="*/ 1649942 w 5033421"/>
              <a:gd name="connsiteY59" fmla="*/ 2520281 h 5040569"/>
              <a:gd name="connsiteX60" fmla="*/ 2513137 w 5033421"/>
              <a:gd name="connsiteY60" fmla="*/ 3383478 h 5040569"/>
              <a:gd name="connsiteX61" fmla="*/ 3376334 w 5033421"/>
              <a:gd name="connsiteY61" fmla="*/ 2520283 h 5040569"/>
              <a:gd name="connsiteX62" fmla="*/ 2513138 w 5033421"/>
              <a:gd name="connsiteY62" fmla="*/ 1657087 h 5040569"/>
              <a:gd name="connsiteX63" fmla="*/ 1649941 w 5033421"/>
              <a:gd name="connsiteY63" fmla="*/ 2520282 h 5040569"/>
              <a:gd name="connsiteX64" fmla="*/ 1649942 w 5033421"/>
              <a:gd name="connsiteY64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661518 w 5033421"/>
              <a:gd name="connsiteY33" fmla="*/ 4463281 h 5040569"/>
              <a:gd name="connsiteX34" fmla="*/ 2232893 w 5033421"/>
              <a:gd name="connsiteY34" fmla="*/ 4510906 h 5040569"/>
              <a:gd name="connsiteX35" fmla="*/ 2104305 w 5033421"/>
              <a:gd name="connsiteY35" fmla="*/ 4653781 h 5040569"/>
              <a:gd name="connsiteX36" fmla="*/ 2004293 w 5033421"/>
              <a:gd name="connsiteY36" fmla="*/ 4930006 h 5040569"/>
              <a:gd name="connsiteX37" fmla="*/ 1918568 w 5033421"/>
              <a:gd name="connsiteY37" fmla="*/ 4958581 h 5040569"/>
              <a:gd name="connsiteX38" fmla="*/ 1211337 w 5033421"/>
              <a:gd name="connsiteY38" fmla="*/ 4684737 h 5040569"/>
              <a:gd name="connsiteX39" fmla="*/ 1125612 w 5033421"/>
              <a:gd name="connsiteY39" fmla="*/ 4639493 h 5040569"/>
              <a:gd name="connsiteX40" fmla="*/ 1104180 w 5033421"/>
              <a:gd name="connsiteY40" fmla="*/ 4563293 h 5040569"/>
              <a:gd name="connsiteX41" fmla="*/ 1166094 w 5033421"/>
              <a:gd name="connsiteY41" fmla="*/ 4422799 h 5040569"/>
              <a:gd name="connsiteX42" fmla="*/ 1223242 w 5033421"/>
              <a:gd name="connsiteY42" fmla="*/ 4320406 h 5040569"/>
              <a:gd name="connsiteX43" fmla="*/ 1251818 w 5033421"/>
              <a:gd name="connsiteY43" fmla="*/ 4184674 h 5040569"/>
              <a:gd name="connsiteX44" fmla="*/ 1239911 w 5033421"/>
              <a:gd name="connsiteY44" fmla="*/ 4094186 h 5040569"/>
              <a:gd name="connsiteX45" fmla="*/ 1199430 w 5033421"/>
              <a:gd name="connsiteY45" fmla="*/ 3953693 h 5040569"/>
              <a:gd name="connsiteX46" fmla="*/ 1068461 w 5033421"/>
              <a:gd name="connsiteY46" fmla="*/ 3810818 h 5040569"/>
              <a:gd name="connsiteX47" fmla="*/ 887487 w 5033421"/>
              <a:gd name="connsiteY47" fmla="*/ 3725093 h 5040569"/>
              <a:gd name="connsiteX48" fmla="*/ 730324 w 5033421"/>
              <a:gd name="connsiteY48" fmla="*/ 3727474 h 5040569"/>
              <a:gd name="connsiteX49" fmla="*/ 596974 w 5033421"/>
              <a:gd name="connsiteY49" fmla="*/ 3784624 h 5040569"/>
              <a:gd name="connsiteX50" fmla="*/ 404093 w 5033421"/>
              <a:gd name="connsiteY50" fmla="*/ 3898924 h 5040569"/>
              <a:gd name="connsiteX51" fmla="*/ 352896 w 5033421"/>
              <a:gd name="connsiteY51" fmla="*/ 3888432 h 5040569"/>
              <a:gd name="connsiteX52" fmla="*/ 0 w 5033421"/>
              <a:gd name="connsiteY52" fmla="*/ 3005857 h 5040569"/>
              <a:gd name="connsiteX53" fmla="*/ 51668 w 5033421"/>
              <a:gd name="connsiteY53" fmla="*/ 2958330 h 5040569"/>
              <a:gd name="connsiteX54" fmla="*/ 313605 w 5033421"/>
              <a:gd name="connsiteY54" fmla="*/ 2867843 h 5040569"/>
              <a:gd name="connsiteX55" fmla="*/ 418380 w 5033421"/>
              <a:gd name="connsiteY55" fmla="*/ 2820218 h 5040569"/>
              <a:gd name="connsiteX56" fmla="*/ 487436 w 5033421"/>
              <a:gd name="connsiteY56" fmla="*/ 2763068 h 5040569"/>
              <a:gd name="connsiteX57" fmla="*/ 525537 w 5033421"/>
              <a:gd name="connsiteY57" fmla="*/ 2696393 h 5040569"/>
              <a:gd name="connsiteX58" fmla="*/ 545109 w 5033421"/>
              <a:gd name="connsiteY58" fmla="*/ 2635721 h 5040569"/>
              <a:gd name="connsiteX59" fmla="*/ 568922 w 5033421"/>
              <a:gd name="connsiteY59" fmla="*/ 2520280 h 5040569"/>
              <a:gd name="connsiteX60" fmla="*/ 1649942 w 5033421"/>
              <a:gd name="connsiteY60" fmla="*/ 2520281 h 5040569"/>
              <a:gd name="connsiteX61" fmla="*/ 2513137 w 5033421"/>
              <a:gd name="connsiteY61" fmla="*/ 3383478 h 5040569"/>
              <a:gd name="connsiteX62" fmla="*/ 3376334 w 5033421"/>
              <a:gd name="connsiteY62" fmla="*/ 2520283 h 5040569"/>
              <a:gd name="connsiteX63" fmla="*/ 2513138 w 5033421"/>
              <a:gd name="connsiteY63" fmla="*/ 1657087 h 5040569"/>
              <a:gd name="connsiteX64" fmla="*/ 1649941 w 5033421"/>
              <a:gd name="connsiteY64" fmla="*/ 2520282 h 5040569"/>
              <a:gd name="connsiteX65" fmla="*/ 1649942 w 5033421"/>
              <a:gd name="connsiteY65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661518 w 5033421"/>
              <a:gd name="connsiteY33" fmla="*/ 4463281 h 5040569"/>
              <a:gd name="connsiteX34" fmla="*/ 2430537 w 5033421"/>
              <a:gd name="connsiteY34" fmla="*/ 4420419 h 5040569"/>
              <a:gd name="connsiteX35" fmla="*/ 2232893 w 5033421"/>
              <a:gd name="connsiteY35" fmla="*/ 4510906 h 5040569"/>
              <a:gd name="connsiteX36" fmla="*/ 2104305 w 5033421"/>
              <a:gd name="connsiteY36" fmla="*/ 4653781 h 5040569"/>
              <a:gd name="connsiteX37" fmla="*/ 2004293 w 5033421"/>
              <a:gd name="connsiteY37" fmla="*/ 4930006 h 5040569"/>
              <a:gd name="connsiteX38" fmla="*/ 1918568 w 5033421"/>
              <a:gd name="connsiteY38" fmla="*/ 4958581 h 5040569"/>
              <a:gd name="connsiteX39" fmla="*/ 1211337 w 5033421"/>
              <a:gd name="connsiteY39" fmla="*/ 4684737 h 5040569"/>
              <a:gd name="connsiteX40" fmla="*/ 1125612 w 5033421"/>
              <a:gd name="connsiteY40" fmla="*/ 4639493 h 5040569"/>
              <a:gd name="connsiteX41" fmla="*/ 1104180 w 5033421"/>
              <a:gd name="connsiteY41" fmla="*/ 4563293 h 5040569"/>
              <a:gd name="connsiteX42" fmla="*/ 1166094 w 5033421"/>
              <a:gd name="connsiteY42" fmla="*/ 4422799 h 5040569"/>
              <a:gd name="connsiteX43" fmla="*/ 1223242 w 5033421"/>
              <a:gd name="connsiteY43" fmla="*/ 4320406 h 5040569"/>
              <a:gd name="connsiteX44" fmla="*/ 1251818 w 5033421"/>
              <a:gd name="connsiteY44" fmla="*/ 4184674 h 5040569"/>
              <a:gd name="connsiteX45" fmla="*/ 1239911 w 5033421"/>
              <a:gd name="connsiteY45" fmla="*/ 4094186 h 5040569"/>
              <a:gd name="connsiteX46" fmla="*/ 1199430 w 5033421"/>
              <a:gd name="connsiteY46" fmla="*/ 3953693 h 5040569"/>
              <a:gd name="connsiteX47" fmla="*/ 1068461 w 5033421"/>
              <a:gd name="connsiteY47" fmla="*/ 3810818 h 5040569"/>
              <a:gd name="connsiteX48" fmla="*/ 887487 w 5033421"/>
              <a:gd name="connsiteY48" fmla="*/ 3725093 h 5040569"/>
              <a:gd name="connsiteX49" fmla="*/ 730324 w 5033421"/>
              <a:gd name="connsiteY49" fmla="*/ 3727474 h 5040569"/>
              <a:gd name="connsiteX50" fmla="*/ 596974 w 5033421"/>
              <a:gd name="connsiteY50" fmla="*/ 3784624 h 5040569"/>
              <a:gd name="connsiteX51" fmla="*/ 404093 w 5033421"/>
              <a:gd name="connsiteY51" fmla="*/ 3898924 h 5040569"/>
              <a:gd name="connsiteX52" fmla="*/ 352896 w 5033421"/>
              <a:gd name="connsiteY52" fmla="*/ 3888432 h 5040569"/>
              <a:gd name="connsiteX53" fmla="*/ 0 w 5033421"/>
              <a:gd name="connsiteY53" fmla="*/ 3005857 h 5040569"/>
              <a:gd name="connsiteX54" fmla="*/ 51668 w 5033421"/>
              <a:gd name="connsiteY54" fmla="*/ 2958330 h 5040569"/>
              <a:gd name="connsiteX55" fmla="*/ 313605 w 5033421"/>
              <a:gd name="connsiteY55" fmla="*/ 2867843 h 5040569"/>
              <a:gd name="connsiteX56" fmla="*/ 418380 w 5033421"/>
              <a:gd name="connsiteY56" fmla="*/ 2820218 h 5040569"/>
              <a:gd name="connsiteX57" fmla="*/ 487436 w 5033421"/>
              <a:gd name="connsiteY57" fmla="*/ 2763068 h 5040569"/>
              <a:gd name="connsiteX58" fmla="*/ 525537 w 5033421"/>
              <a:gd name="connsiteY58" fmla="*/ 2696393 h 5040569"/>
              <a:gd name="connsiteX59" fmla="*/ 545109 w 5033421"/>
              <a:gd name="connsiteY59" fmla="*/ 2635721 h 5040569"/>
              <a:gd name="connsiteX60" fmla="*/ 568922 w 5033421"/>
              <a:gd name="connsiteY60" fmla="*/ 2520280 h 5040569"/>
              <a:gd name="connsiteX61" fmla="*/ 1649942 w 5033421"/>
              <a:gd name="connsiteY61" fmla="*/ 2520281 h 5040569"/>
              <a:gd name="connsiteX62" fmla="*/ 2513137 w 5033421"/>
              <a:gd name="connsiteY62" fmla="*/ 3383478 h 5040569"/>
              <a:gd name="connsiteX63" fmla="*/ 3376334 w 5033421"/>
              <a:gd name="connsiteY63" fmla="*/ 2520283 h 5040569"/>
              <a:gd name="connsiteX64" fmla="*/ 2513138 w 5033421"/>
              <a:gd name="connsiteY64" fmla="*/ 1657087 h 5040569"/>
              <a:gd name="connsiteX65" fmla="*/ 1649941 w 5033421"/>
              <a:gd name="connsiteY65" fmla="*/ 2520282 h 5040569"/>
              <a:gd name="connsiteX66" fmla="*/ 1649942 w 5033421"/>
              <a:gd name="connsiteY66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661518 w 5033421"/>
              <a:gd name="connsiteY33" fmla="*/ 4463281 h 5040569"/>
              <a:gd name="connsiteX34" fmla="*/ 2551980 w 5033421"/>
              <a:gd name="connsiteY34" fmla="*/ 4425181 h 5040569"/>
              <a:gd name="connsiteX35" fmla="*/ 2430537 w 5033421"/>
              <a:gd name="connsiteY35" fmla="*/ 4420419 h 5040569"/>
              <a:gd name="connsiteX36" fmla="*/ 2232893 w 5033421"/>
              <a:gd name="connsiteY36" fmla="*/ 4510906 h 5040569"/>
              <a:gd name="connsiteX37" fmla="*/ 2104305 w 5033421"/>
              <a:gd name="connsiteY37" fmla="*/ 4653781 h 5040569"/>
              <a:gd name="connsiteX38" fmla="*/ 2004293 w 5033421"/>
              <a:gd name="connsiteY38" fmla="*/ 4930006 h 5040569"/>
              <a:gd name="connsiteX39" fmla="*/ 1918568 w 5033421"/>
              <a:gd name="connsiteY39" fmla="*/ 4958581 h 5040569"/>
              <a:gd name="connsiteX40" fmla="*/ 1211337 w 5033421"/>
              <a:gd name="connsiteY40" fmla="*/ 4684737 h 5040569"/>
              <a:gd name="connsiteX41" fmla="*/ 1125612 w 5033421"/>
              <a:gd name="connsiteY41" fmla="*/ 4639493 h 5040569"/>
              <a:gd name="connsiteX42" fmla="*/ 1104180 w 5033421"/>
              <a:gd name="connsiteY42" fmla="*/ 4563293 h 5040569"/>
              <a:gd name="connsiteX43" fmla="*/ 1166094 w 5033421"/>
              <a:gd name="connsiteY43" fmla="*/ 4422799 h 5040569"/>
              <a:gd name="connsiteX44" fmla="*/ 1223242 w 5033421"/>
              <a:gd name="connsiteY44" fmla="*/ 4320406 h 5040569"/>
              <a:gd name="connsiteX45" fmla="*/ 1251818 w 5033421"/>
              <a:gd name="connsiteY45" fmla="*/ 4184674 h 5040569"/>
              <a:gd name="connsiteX46" fmla="*/ 1239911 w 5033421"/>
              <a:gd name="connsiteY46" fmla="*/ 4094186 h 5040569"/>
              <a:gd name="connsiteX47" fmla="*/ 1199430 w 5033421"/>
              <a:gd name="connsiteY47" fmla="*/ 3953693 h 5040569"/>
              <a:gd name="connsiteX48" fmla="*/ 1068461 w 5033421"/>
              <a:gd name="connsiteY48" fmla="*/ 3810818 h 5040569"/>
              <a:gd name="connsiteX49" fmla="*/ 887487 w 5033421"/>
              <a:gd name="connsiteY49" fmla="*/ 3725093 h 5040569"/>
              <a:gd name="connsiteX50" fmla="*/ 730324 w 5033421"/>
              <a:gd name="connsiteY50" fmla="*/ 3727474 h 5040569"/>
              <a:gd name="connsiteX51" fmla="*/ 596974 w 5033421"/>
              <a:gd name="connsiteY51" fmla="*/ 3784624 h 5040569"/>
              <a:gd name="connsiteX52" fmla="*/ 404093 w 5033421"/>
              <a:gd name="connsiteY52" fmla="*/ 3898924 h 5040569"/>
              <a:gd name="connsiteX53" fmla="*/ 352896 w 5033421"/>
              <a:gd name="connsiteY53" fmla="*/ 3888432 h 5040569"/>
              <a:gd name="connsiteX54" fmla="*/ 0 w 5033421"/>
              <a:gd name="connsiteY54" fmla="*/ 3005857 h 5040569"/>
              <a:gd name="connsiteX55" fmla="*/ 51668 w 5033421"/>
              <a:gd name="connsiteY55" fmla="*/ 2958330 h 5040569"/>
              <a:gd name="connsiteX56" fmla="*/ 313605 w 5033421"/>
              <a:gd name="connsiteY56" fmla="*/ 2867843 h 5040569"/>
              <a:gd name="connsiteX57" fmla="*/ 418380 w 5033421"/>
              <a:gd name="connsiteY57" fmla="*/ 2820218 h 5040569"/>
              <a:gd name="connsiteX58" fmla="*/ 487436 w 5033421"/>
              <a:gd name="connsiteY58" fmla="*/ 2763068 h 5040569"/>
              <a:gd name="connsiteX59" fmla="*/ 525537 w 5033421"/>
              <a:gd name="connsiteY59" fmla="*/ 2696393 h 5040569"/>
              <a:gd name="connsiteX60" fmla="*/ 545109 w 5033421"/>
              <a:gd name="connsiteY60" fmla="*/ 2635721 h 5040569"/>
              <a:gd name="connsiteX61" fmla="*/ 568922 w 5033421"/>
              <a:gd name="connsiteY61" fmla="*/ 2520280 h 5040569"/>
              <a:gd name="connsiteX62" fmla="*/ 1649942 w 5033421"/>
              <a:gd name="connsiteY62" fmla="*/ 2520281 h 5040569"/>
              <a:gd name="connsiteX63" fmla="*/ 2513137 w 5033421"/>
              <a:gd name="connsiteY63" fmla="*/ 3383478 h 5040569"/>
              <a:gd name="connsiteX64" fmla="*/ 3376334 w 5033421"/>
              <a:gd name="connsiteY64" fmla="*/ 2520283 h 5040569"/>
              <a:gd name="connsiteX65" fmla="*/ 2513138 w 5033421"/>
              <a:gd name="connsiteY65" fmla="*/ 1657087 h 5040569"/>
              <a:gd name="connsiteX66" fmla="*/ 1649941 w 5033421"/>
              <a:gd name="connsiteY66" fmla="*/ 2520282 h 5040569"/>
              <a:gd name="connsiteX67" fmla="*/ 1649942 w 5033421"/>
              <a:gd name="connsiteY67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747243 w 5033421"/>
              <a:gd name="connsiteY33" fmla="*/ 4506144 h 5040569"/>
              <a:gd name="connsiteX34" fmla="*/ 2661518 w 5033421"/>
              <a:gd name="connsiteY34" fmla="*/ 4463281 h 5040569"/>
              <a:gd name="connsiteX35" fmla="*/ 2551980 w 5033421"/>
              <a:gd name="connsiteY35" fmla="*/ 4425181 h 5040569"/>
              <a:gd name="connsiteX36" fmla="*/ 2430537 w 5033421"/>
              <a:gd name="connsiteY36" fmla="*/ 4420419 h 5040569"/>
              <a:gd name="connsiteX37" fmla="*/ 2232893 w 5033421"/>
              <a:gd name="connsiteY37" fmla="*/ 4510906 h 5040569"/>
              <a:gd name="connsiteX38" fmla="*/ 2104305 w 5033421"/>
              <a:gd name="connsiteY38" fmla="*/ 4653781 h 5040569"/>
              <a:gd name="connsiteX39" fmla="*/ 2004293 w 5033421"/>
              <a:gd name="connsiteY39" fmla="*/ 4930006 h 5040569"/>
              <a:gd name="connsiteX40" fmla="*/ 1918568 w 5033421"/>
              <a:gd name="connsiteY40" fmla="*/ 4958581 h 5040569"/>
              <a:gd name="connsiteX41" fmla="*/ 1211337 w 5033421"/>
              <a:gd name="connsiteY41" fmla="*/ 4684737 h 5040569"/>
              <a:gd name="connsiteX42" fmla="*/ 1125612 w 5033421"/>
              <a:gd name="connsiteY42" fmla="*/ 4639493 h 5040569"/>
              <a:gd name="connsiteX43" fmla="*/ 1104180 w 5033421"/>
              <a:gd name="connsiteY43" fmla="*/ 4563293 h 5040569"/>
              <a:gd name="connsiteX44" fmla="*/ 1166094 w 5033421"/>
              <a:gd name="connsiteY44" fmla="*/ 4422799 h 5040569"/>
              <a:gd name="connsiteX45" fmla="*/ 1223242 w 5033421"/>
              <a:gd name="connsiteY45" fmla="*/ 4320406 h 5040569"/>
              <a:gd name="connsiteX46" fmla="*/ 1251818 w 5033421"/>
              <a:gd name="connsiteY46" fmla="*/ 4184674 h 5040569"/>
              <a:gd name="connsiteX47" fmla="*/ 1239911 w 5033421"/>
              <a:gd name="connsiteY47" fmla="*/ 4094186 h 5040569"/>
              <a:gd name="connsiteX48" fmla="*/ 1199430 w 5033421"/>
              <a:gd name="connsiteY48" fmla="*/ 3953693 h 5040569"/>
              <a:gd name="connsiteX49" fmla="*/ 1068461 w 5033421"/>
              <a:gd name="connsiteY49" fmla="*/ 3810818 h 5040569"/>
              <a:gd name="connsiteX50" fmla="*/ 887487 w 5033421"/>
              <a:gd name="connsiteY50" fmla="*/ 3725093 h 5040569"/>
              <a:gd name="connsiteX51" fmla="*/ 730324 w 5033421"/>
              <a:gd name="connsiteY51" fmla="*/ 3727474 h 5040569"/>
              <a:gd name="connsiteX52" fmla="*/ 596974 w 5033421"/>
              <a:gd name="connsiteY52" fmla="*/ 3784624 h 5040569"/>
              <a:gd name="connsiteX53" fmla="*/ 404093 w 5033421"/>
              <a:gd name="connsiteY53" fmla="*/ 3898924 h 5040569"/>
              <a:gd name="connsiteX54" fmla="*/ 352896 w 5033421"/>
              <a:gd name="connsiteY54" fmla="*/ 3888432 h 5040569"/>
              <a:gd name="connsiteX55" fmla="*/ 0 w 5033421"/>
              <a:gd name="connsiteY55" fmla="*/ 3005857 h 5040569"/>
              <a:gd name="connsiteX56" fmla="*/ 51668 w 5033421"/>
              <a:gd name="connsiteY56" fmla="*/ 2958330 h 5040569"/>
              <a:gd name="connsiteX57" fmla="*/ 313605 w 5033421"/>
              <a:gd name="connsiteY57" fmla="*/ 2867843 h 5040569"/>
              <a:gd name="connsiteX58" fmla="*/ 418380 w 5033421"/>
              <a:gd name="connsiteY58" fmla="*/ 2820218 h 5040569"/>
              <a:gd name="connsiteX59" fmla="*/ 487436 w 5033421"/>
              <a:gd name="connsiteY59" fmla="*/ 2763068 h 5040569"/>
              <a:gd name="connsiteX60" fmla="*/ 525537 w 5033421"/>
              <a:gd name="connsiteY60" fmla="*/ 2696393 h 5040569"/>
              <a:gd name="connsiteX61" fmla="*/ 545109 w 5033421"/>
              <a:gd name="connsiteY61" fmla="*/ 2635721 h 5040569"/>
              <a:gd name="connsiteX62" fmla="*/ 568922 w 5033421"/>
              <a:gd name="connsiteY62" fmla="*/ 2520280 h 5040569"/>
              <a:gd name="connsiteX63" fmla="*/ 1649942 w 5033421"/>
              <a:gd name="connsiteY63" fmla="*/ 2520281 h 5040569"/>
              <a:gd name="connsiteX64" fmla="*/ 2513137 w 5033421"/>
              <a:gd name="connsiteY64" fmla="*/ 3383478 h 5040569"/>
              <a:gd name="connsiteX65" fmla="*/ 3376334 w 5033421"/>
              <a:gd name="connsiteY65" fmla="*/ 2520283 h 5040569"/>
              <a:gd name="connsiteX66" fmla="*/ 2513138 w 5033421"/>
              <a:gd name="connsiteY66" fmla="*/ 1657087 h 5040569"/>
              <a:gd name="connsiteX67" fmla="*/ 1649941 w 5033421"/>
              <a:gd name="connsiteY67" fmla="*/ 2520282 h 5040569"/>
              <a:gd name="connsiteX68" fmla="*/ 1649942 w 5033421"/>
              <a:gd name="connsiteY68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890118 w 5033421"/>
              <a:gd name="connsiteY33" fmla="*/ 4679975 h 5040569"/>
              <a:gd name="connsiteX34" fmla="*/ 2747243 w 5033421"/>
              <a:gd name="connsiteY34" fmla="*/ 4506144 h 5040569"/>
              <a:gd name="connsiteX35" fmla="*/ 2661518 w 5033421"/>
              <a:gd name="connsiteY35" fmla="*/ 4463281 h 5040569"/>
              <a:gd name="connsiteX36" fmla="*/ 2551980 w 5033421"/>
              <a:gd name="connsiteY36" fmla="*/ 4425181 h 5040569"/>
              <a:gd name="connsiteX37" fmla="*/ 2430537 w 5033421"/>
              <a:gd name="connsiteY37" fmla="*/ 4420419 h 5040569"/>
              <a:gd name="connsiteX38" fmla="*/ 2232893 w 5033421"/>
              <a:gd name="connsiteY38" fmla="*/ 4510906 h 5040569"/>
              <a:gd name="connsiteX39" fmla="*/ 2104305 w 5033421"/>
              <a:gd name="connsiteY39" fmla="*/ 4653781 h 5040569"/>
              <a:gd name="connsiteX40" fmla="*/ 2004293 w 5033421"/>
              <a:gd name="connsiteY40" fmla="*/ 4930006 h 5040569"/>
              <a:gd name="connsiteX41" fmla="*/ 1918568 w 5033421"/>
              <a:gd name="connsiteY41" fmla="*/ 4958581 h 5040569"/>
              <a:gd name="connsiteX42" fmla="*/ 1211337 w 5033421"/>
              <a:gd name="connsiteY42" fmla="*/ 4684737 h 5040569"/>
              <a:gd name="connsiteX43" fmla="*/ 1125612 w 5033421"/>
              <a:gd name="connsiteY43" fmla="*/ 4639493 h 5040569"/>
              <a:gd name="connsiteX44" fmla="*/ 1104180 w 5033421"/>
              <a:gd name="connsiteY44" fmla="*/ 4563293 h 5040569"/>
              <a:gd name="connsiteX45" fmla="*/ 1166094 w 5033421"/>
              <a:gd name="connsiteY45" fmla="*/ 4422799 h 5040569"/>
              <a:gd name="connsiteX46" fmla="*/ 1223242 w 5033421"/>
              <a:gd name="connsiteY46" fmla="*/ 4320406 h 5040569"/>
              <a:gd name="connsiteX47" fmla="*/ 1251818 w 5033421"/>
              <a:gd name="connsiteY47" fmla="*/ 4184674 h 5040569"/>
              <a:gd name="connsiteX48" fmla="*/ 1239911 w 5033421"/>
              <a:gd name="connsiteY48" fmla="*/ 4094186 h 5040569"/>
              <a:gd name="connsiteX49" fmla="*/ 1199430 w 5033421"/>
              <a:gd name="connsiteY49" fmla="*/ 3953693 h 5040569"/>
              <a:gd name="connsiteX50" fmla="*/ 1068461 w 5033421"/>
              <a:gd name="connsiteY50" fmla="*/ 3810818 h 5040569"/>
              <a:gd name="connsiteX51" fmla="*/ 887487 w 5033421"/>
              <a:gd name="connsiteY51" fmla="*/ 3725093 h 5040569"/>
              <a:gd name="connsiteX52" fmla="*/ 730324 w 5033421"/>
              <a:gd name="connsiteY52" fmla="*/ 3727474 h 5040569"/>
              <a:gd name="connsiteX53" fmla="*/ 596974 w 5033421"/>
              <a:gd name="connsiteY53" fmla="*/ 3784624 h 5040569"/>
              <a:gd name="connsiteX54" fmla="*/ 404093 w 5033421"/>
              <a:gd name="connsiteY54" fmla="*/ 3898924 h 5040569"/>
              <a:gd name="connsiteX55" fmla="*/ 352896 w 5033421"/>
              <a:gd name="connsiteY55" fmla="*/ 3888432 h 5040569"/>
              <a:gd name="connsiteX56" fmla="*/ 0 w 5033421"/>
              <a:gd name="connsiteY56" fmla="*/ 3005857 h 5040569"/>
              <a:gd name="connsiteX57" fmla="*/ 51668 w 5033421"/>
              <a:gd name="connsiteY57" fmla="*/ 2958330 h 5040569"/>
              <a:gd name="connsiteX58" fmla="*/ 313605 w 5033421"/>
              <a:gd name="connsiteY58" fmla="*/ 2867843 h 5040569"/>
              <a:gd name="connsiteX59" fmla="*/ 418380 w 5033421"/>
              <a:gd name="connsiteY59" fmla="*/ 2820218 h 5040569"/>
              <a:gd name="connsiteX60" fmla="*/ 487436 w 5033421"/>
              <a:gd name="connsiteY60" fmla="*/ 2763068 h 5040569"/>
              <a:gd name="connsiteX61" fmla="*/ 525537 w 5033421"/>
              <a:gd name="connsiteY61" fmla="*/ 2696393 h 5040569"/>
              <a:gd name="connsiteX62" fmla="*/ 545109 w 5033421"/>
              <a:gd name="connsiteY62" fmla="*/ 2635721 h 5040569"/>
              <a:gd name="connsiteX63" fmla="*/ 568922 w 5033421"/>
              <a:gd name="connsiteY63" fmla="*/ 2520280 h 5040569"/>
              <a:gd name="connsiteX64" fmla="*/ 1649942 w 5033421"/>
              <a:gd name="connsiteY64" fmla="*/ 2520281 h 5040569"/>
              <a:gd name="connsiteX65" fmla="*/ 2513137 w 5033421"/>
              <a:gd name="connsiteY65" fmla="*/ 3383478 h 5040569"/>
              <a:gd name="connsiteX66" fmla="*/ 3376334 w 5033421"/>
              <a:gd name="connsiteY66" fmla="*/ 2520283 h 5040569"/>
              <a:gd name="connsiteX67" fmla="*/ 2513138 w 5033421"/>
              <a:gd name="connsiteY67" fmla="*/ 1657087 h 5040569"/>
              <a:gd name="connsiteX68" fmla="*/ 1649941 w 5033421"/>
              <a:gd name="connsiteY68" fmla="*/ 2520282 h 5040569"/>
              <a:gd name="connsiteX69" fmla="*/ 1649942 w 5033421"/>
              <a:gd name="connsiteY69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890118 w 5033421"/>
              <a:gd name="connsiteY33" fmla="*/ 4679975 h 5040569"/>
              <a:gd name="connsiteX34" fmla="*/ 2828205 w 5033421"/>
              <a:gd name="connsiteY34" fmla="*/ 4582344 h 5040569"/>
              <a:gd name="connsiteX35" fmla="*/ 2747243 w 5033421"/>
              <a:gd name="connsiteY35" fmla="*/ 4506144 h 5040569"/>
              <a:gd name="connsiteX36" fmla="*/ 2661518 w 5033421"/>
              <a:gd name="connsiteY36" fmla="*/ 4463281 h 5040569"/>
              <a:gd name="connsiteX37" fmla="*/ 2551980 w 5033421"/>
              <a:gd name="connsiteY37" fmla="*/ 4425181 h 5040569"/>
              <a:gd name="connsiteX38" fmla="*/ 2430537 w 5033421"/>
              <a:gd name="connsiteY38" fmla="*/ 4420419 h 5040569"/>
              <a:gd name="connsiteX39" fmla="*/ 2232893 w 5033421"/>
              <a:gd name="connsiteY39" fmla="*/ 4510906 h 5040569"/>
              <a:gd name="connsiteX40" fmla="*/ 2104305 w 5033421"/>
              <a:gd name="connsiteY40" fmla="*/ 4653781 h 5040569"/>
              <a:gd name="connsiteX41" fmla="*/ 2004293 w 5033421"/>
              <a:gd name="connsiteY41" fmla="*/ 4930006 h 5040569"/>
              <a:gd name="connsiteX42" fmla="*/ 1918568 w 5033421"/>
              <a:gd name="connsiteY42" fmla="*/ 4958581 h 5040569"/>
              <a:gd name="connsiteX43" fmla="*/ 1211337 w 5033421"/>
              <a:gd name="connsiteY43" fmla="*/ 4684737 h 5040569"/>
              <a:gd name="connsiteX44" fmla="*/ 1125612 w 5033421"/>
              <a:gd name="connsiteY44" fmla="*/ 4639493 h 5040569"/>
              <a:gd name="connsiteX45" fmla="*/ 1104180 w 5033421"/>
              <a:gd name="connsiteY45" fmla="*/ 4563293 h 5040569"/>
              <a:gd name="connsiteX46" fmla="*/ 1166094 w 5033421"/>
              <a:gd name="connsiteY46" fmla="*/ 4422799 h 5040569"/>
              <a:gd name="connsiteX47" fmla="*/ 1223242 w 5033421"/>
              <a:gd name="connsiteY47" fmla="*/ 4320406 h 5040569"/>
              <a:gd name="connsiteX48" fmla="*/ 1251818 w 5033421"/>
              <a:gd name="connsiteY48" fmla="*/ 4184674 h 5040569"/>
              <a:gd name="connsiteX49" fmla="*/ 1239911 w 5033421"/>
              <a:gd name="connsiteY49" fmla="*/ 4094186 h 5040569"/>
              <a:gd name="connsiteX50" fmla="*/ 1199430 w 5033421"/>
              <a:gd name="connsiteY50" fmla="*/ 3953693 h 5040569"/>
              <a:gd name="connsiteX51" fmla="*/ 1068461 w 5033421"/>
              <a:gd name="connsiteY51" fmla="*/ 3810818 h 5040569"/>
              <a:gd name="connsiteX52" fmla="*/ 887487 w 5033421"/>
              <a:gd name="connsiteY52" fmla="*/ 3725093 h 5040569"/>
              <a:gd name="connsiteX53" fmla="*/ 730324 w 5033421"/>
              <a:gd name="connsiteY53" fmla="*/ 3727474 h 5040569"/>
              <a:gd name="connsiteX54" fmla="*/ 596974 w 5033421"/>
              <a:gd name="connsiteY54" fmla="*/ 3784624 h 5040569"/>
              <a:gd name="connsiteX55" fmla="*/ 404093 w 5033421"/>
              <a:gd name="connsiteY55" fmla="*/ 3898924 h 5040569"/>
              <a:gd name="connsiteX56" fmla="*/ 352896 w 5033421"/>
              <a:gd name="connsiteY56" fmla="*/ 3888432 h 5040569"/>
              <a:gd name="connsiteX57" fmla="*/ 0 w 5033421"/>
              <a:gd name="connsiteY57" fmla="*/ 3005857 h 5040569"/>
              <a:gd name="connsiteX58" fmla="*/ 51668 w 5033421"/>
              <a:gd name="connsiteY58" fmla="*/ 2958330 h 5040569"/>
              <a:gd name="connsiteX59" fmla="*/ 313605 w 5033421"/>
              <a:gd name="connsiteY59" fmla="*/ 2867843 h 5040569"/>
              <a:gd name="connsiteX60" fmla="*/ 418380 w 5033421"/>
              <a:gd name="connsiteY60" fmla="*/ 2820218 h 5040569"/>
              <a:gd name="connsiteX61" fmla="*/ 487436 w 5033421"/>
              <a:gd name="connsiteY61" fmla="*/ 2763068 h 5040569"/>
              <a:gd name="connsiteX62" fmla="*/ 525537 w 5033421"/>
              <a:gd name="connsiteY62" fmla="*/ 2696393 h 5040569"/>
              <a:gd name="connsiteX63" fmla="*/ 545109 w 5033421"/>
              <a:gd name="connsiteY63" fmla="*/ 2635721 h 5040569"/>
              <a:gd name="connsiteX64" fmla="*/ 568922 w 5033421"/>
              <a:gd name="connsiteY64" fmla="*/ 2520280 h 5040569"/>
              <a:gd name="connsiteX65" fmla="*/ 1649942 w 5033421"/>
              <a:gd name="connsiteY65" fmla="*/ 2520281 h 5040569"/>
              <a:gd name="connsiteX66" fmla="*/ 2513137 w 5033421"/>
              <a:gd name="connsiteY66" fmla="*/ 3383478 h 5040569"/>
              <a:gd name="connsiteX67" fmla="*/ 3376334 w 5033421"/>
              <a:gd name="connsiteY67" fmla="*/ 2520283 h 5040569"/>
              <a:gd name="connsiteX68" fmla="*/ 2513138 w 5033421"/>
              <a:gd name="connsiteY68" fmla="*/ 1657087 h 5040569"/>
              <a:gd name="connsiteX69" fmla="*/ 1649941 w 5033421"/>
              <a:gd name="connsiteY69" fmla="*/ 2520282 h 5040569"/>
              <a:gd name="connsiteX70" fmla="*/ 1649942 w 5033421"/>
              <a:gd name="connsiteY70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947268 w 5033421"/>
              <a:gd name="connsiteY33" fmla="*/ 4844281 h 5040569"/>
              <a:gd name="connsiteX34" fmla="*/ 2890118 w 5033421"/>
              <a:gd name="connsiteY34" fmla="*/ 4679975 h 5040569"/>
              <a:gd name="connsiteX35" fmla="*/ 2828205 w 5033421"/>
              <a:gd name="connsiteY35" fmla="*/ 4582344 h 5040569"/>
              <a:gd name="connsiteX36" fmla="*/ 2747243 w 5033421"/>
              <a:gd name="connsiteY36" fmla="*/ 4506144 h 5040569"/>
              <a:gd name="connsiteX37" fmla="*/ 2661518 w 5033421"/>
              <a:gd name="connsiteY37" fmla="*/ 4463281 h 5040569"/>
              <a:gd name="connsiteX38" fmla="*/ 2551980 w 5033421"/>
              <a:gd name="connsiteY38" fmla="*/ 4425181 h 5040569"/>
              <a:gd name="connsiteX39" fmla="*/ 2430537 w 5033421"/>
              <a:gd name="connsiteY39" fmla="*/ 4420419 h 5040569"/>
              <a:gd name="connsiteX40" fmla="*/ 2232893 w 5033421"/>
              <a:gd name="connsiteY40" fmla="*/ 4510906 h 5040569"/>
              <a:gd name="connsiteX41" fmla="*/ 2104305 w 5033421"/>
              <a:gd name="connsiteY41" fmla="*/ 4653781 h 5040569"/>
              <a:gd name="connsiteX42" fmla="*/ 2004293 w 5033421"/>
              <a:gd name="connsiteY42" fmla="*/ 4930006 h 5040569"/>
              <a:gd name="connsiteX43" fmla="*/ 1918568 w 5033421"/>
              <a:gd name="connsiteY43" fmla="*/ 4958581 h 5040569"/>
              <a:gd name="connsiteX44" fmla="*/ 1211337 w 5033421"/>
              <a:gd name="connsiteY44" fmla="*/ 4684737 h 5040569"/>
              <a:gd name="connsiteX45" fmla="*/ 1125612 w 5033421"/>
              <a:gd name="connsiteY45" fmla="*/ 4639493 h 5040569"/>
              <a:gd name="connsiteX46" fmla="*/ 1104180 w 5033421"/>
              <a:gd name="connsiteY46" fmla="*/ 4563293 h 5040569"/>
              <a:gd name="connsiteX47" fmla="*/ 1166094 w 5033421"/>
              <a:gd name="connsiteY47" fmla="*/ 4422799 h 5040569"/>
              <a:gd name="connsiteX48" fmla="*/ 1223242 w 5033421"/>
              <a:gd name="connsiteY48" fmla="*/ 4320406 h 5040569"/>
              <a:gd name="connsiteX49" fmla="*/ 1251818 w 5033421"/>
              <a:gd name="connsiteY49" fmla="*/ 4184674 h 5040569"/>
              <a:gd name="connsiteX50" fmla="*/ 1239911 w 5033421"/>
              <a:gd name="connsiteY50" fmla="*/ 4094186 h 5040569"/>
              <a:gd name="connsiteX51" fmla="*/ 1199430 w 5033421"/>
              <a:gd name="connsiteY51" fmla="*/ 3953693 h 5040569"/>
              <a:gd name="connsiteX52" fmla="*/ 1068461 w 5033421"/>
              <a:gd name="connsiteY52" fmla="*/ 3810818 h 5040569"/>
              <a:gd name="connsiteX53" fmla="*/ 887487 w 5033421"/>
              <a:gd name="connsiteY53" fmla="*/ 3725093 h 5040569"/>
              <a:gd name="connsiteX54" fmla="*/ 730324 w 5033421"/>
              <a:gd name="connsiteY54" fmla="*/ 3727474 h 5040569"/>
              <a:gd name="connsiteX55" fmla="*/ 596974 w 5033421"/>
              <a:gd name="connsiteY55" fmla="*/ 3784624 h 5040569"/>
              <a:gd name="connsiteX56" fmla="*/ 404093 w 5033421"/>
              <a:gd name="connsiteY56" fmla="*/ 3898924 h 5040569"/>
              <a:gd name="connsiteX57" fmla="*/ 352896 w 5033421"/>
              <a:gd name="connsiteY57" fmla="*/ 3888432 h 5040569"/>
              <a:gd name="connsiteX58" fmla="*/ 0 w 5033421"/>
              <a:gd name="connsiteY58" fmla="*/ 3005857 h 5040569"/>
              <a:gd name="connsiteX59" fmla="*/ 51668 w 5033421"/>
              <a:gd name="connsiteY59" fmla="*/ 2958330 h 5040569"/>
              <a:gd name="connsiteX60" fmla="*/ 313605 w 5033421"/>
              <a:gd name="connsiteY60" fmla="*/ 2867843 h 5040569"/>
              <a:gd name="connsiteX61" fmla="*/ 418380 w 5033421"/>
              <a:gd name="connsiteY61" fmla="*/ 2820218 h 5040569"/>
              <a:gd name="connsiteX62" fmla="*/ 487436 w 5033421"/>
              <a:gd name="connsiteY62" fmla="*/ 2763068 h 5040569"/>
              <a:gd name="connsiteX63" fmla="*/ 525537 w 5033421"/>
              <a:gd name="connsiteY63" fmla="*/ 2696393 h 5040569"/>
              <a:gd name="connsiteX64" fmla="*/ 545109 w 5033421"/>
              <a:gd name="connsiteY64" fmla="*/ 2635721 h 5040569"/>
              <a:gd name="connsiteX65" fmla="*/ 568922 w 5033421"/>
              <a:gd name="connsiteY65" fmla="*/ 2520280 h 5040569"/>
              <a:gd name="connsiteX66" fmla="*/ 1649942 w 5033421"/>
              <a:gd name="connsiteY66" fmla="*/ 2520281 h 5040569"/>
              <a:gd name="connsiteX67" fmla="*/ 2513137 w 5033421"/>
              <a:gd name="connsiteY67" fmla="*/ 3383478 h 5040569"/>
              <a:gd name="connsiteX68" fmla="*/ 3376334 w 5033421"/>
              <a:gd name="connsiteY68" fmla="*/ 2520283 h 5040569"/>
              <a:gd name="connsiteX69" fmla="*/ 2513138 w 5033421"/>
              <a:gd name="connsiteY69" fmla="*/ 1657087 h 5040569"/>
              <a:gd name="connsiteX70" fmla="*/ 1649941 w 5033421"/>
              <a:gd name="connsiteY70" fmla="*/ 2520282 h 5040569"/>
              <a:gd name="connsiteX71" fmla="*/ 1649942 w 5033421"/>
              <a:gd name="connsiteY71" fmla="*/ 2520281 h 5040569"/>
              <a:gd name="connsiteX0" fmla="*/ 568922 w 5033421"/>
              <a:gd name="connsiteY0" fmla="*/ 2520280 h 5040569"/>
              <a:gd name="connsiteX1" fmla="*/ 575545 w 5033421"/>
              <a:gd name="connsiteY1" fmla="*/ 2467794 h 5040569"/>
              <a:gd name="connsiteX2" fmla="*/ 535063 w 5033421"/>
              <a:gd name="connsiteY2" fmla="*/ 2324918 h 5040569"/>
              <a:gd name="connsiteX3" fmla="*/ 404095 w 5033421"/>
              <a:gd name="connsiteY3" fmla="*/ 2167756 h 5040569"/>
              <a:gd name="connsiteX4" fmla="*/ 254076 w 5033421"/>
              <a:gd name="connsiteY4" fmla="*/ 2072507 h 5040569"/>
              <a:gd name="connsiteX5" fmla="*/ 32620 w 5033421"/>
              <a:gd name="connsiteY5" fmla="*/ 1998687 h 5040569"/>
              <a:gd name="connsiteX6" fmla="*/ 399332 w 5033421"/>
              <a:gd name="connsiteY6" fmla="*/ 1122387 h 5040569"/>
              <a:gd name="connsiteX7" fmla="*/ 485057 w 5033421"/>
              <a:gd name="connsiteY7" fmla="*/ 1124768 h 5040569"/>
              <a:gd name="connsiteX8" fmla="*/ 656507 w 5033421"/>
              <a:gd name="connsiteY8" fmla="*/ 1191443 h 5040569"/>
              <a:gd name="connsiteX9" fmla="*/ 742232 w 5033421"/>
              <a:gd name="connsiteY9" fmla="*/ 1236687 h 5040569"/>
              <a:gd name="connsiteX10" fmla="*/ 877963 w 5033421"/>
              <a:gd name="connsiteY10" fmla="*/ 1258118 h 5040569"/>
              <a:gd name="connsiteX11" fmla="*/ 1042270 w 5033421"/>
              <a:gd name="connsiteY11" fmla="*/ 1241450 h 5040569"/>
              <a:gd name="connsiteX12" fmla="*/ 1173946 w 5033421"/>
              <a:gd name="connsiteY12" fmla="*/ 1173942 h 5040569"/>
              <a:gd name="connsiteX13" fmla="*/ 1249438 w 5033421"/>
              <a:gd name="connsiteY13" fmla="*/ 1093812 h 5040569"/>
              <a:gd name="connsiteX14" fmla="*/ 1301825 w 5033421"/>
              <a:gd name="connsiteY14" fmla="*/ 986656 h 5040569"/>
              <a:gd name="connsiteX15" fmla="*/ 1311351 w 5033421"/>
              <a:gd name="connsiteY15" fmla="*/ 903312 h 5040569"/>
              <a:gd name="connsiteX16" fmla="*/ 1306588 w 5033421"/>
              <a:gd name="connsiteY16" fmla="*/ 834256 h 5040569"/>
              <a:gd name="connsiteX17" fmla="*/ 1280395 w 5033421"/>
              <a:gd name="connsiteY17" fmla="*/ 710431 h 5040569"/>
              <a:gd name="connsiteX18" fmla="*/ 1211338 w 5033421"/>
              <a:gd name="connsiteY18" fmla="*/ 555650 h 5040569"/>
              <a:gd name="connsiteX19" fmla="*/ 1144664 w 5033421"/>
              <a:gd name="connsiteY19" fmla="*/ 410394 h 5040569"/>
              <a:gd name="connsiteX20" fmla="*/ 2009082 w 5033421"/>
              <a:gd name="connsiteY20" fmla="*/ 0 h 5040569"/>
              <a:gd name="connsiteX21" fmla="*/ 2081090 w 5033421"/>
              <a:gd name="connsiteY21" fmla="*/ 216024 h 5040569"/>
              <a:gd name="connsiteX22" fmla="*/ 2225106 w 5033421"/>
              <a:gd name="connsiteY22" fmla="*/ 432048 h 5040569"/>
              <a:gd name="connsiteX23" fmla="*/ 2297114 w 5033421"/>
              <a:gd name="connsiteY23" fmla="*/ 504056 h 5040569"/>
              <a:gd name="connsiteX24" fmla="*/ 2441130 w 5033421"/>
              <a:gd name="connsiteY24" fmla="*/ 576064 h 5040569"/>
              <a:gd name="connsiteX25" fmla="*/ 2657154 w 5033421"/>
              <a:gd name="connsiteY25" fmla="*/ 576064 h 5040569"/>
              <a:gd name="connsiteX26" fmla="*/ 2801170 w 5033421"/>
              <a:gd name="connsiteY26" fmla="*/ 504056 h 5040569"/>
              <a:gd name="connsiteX27" fmla="*/ 2945186 w 5033421"/>
              <a:gd name="connsiteY27" fmla="*/ 288032 h 5040569"/>
              <a:gd name="connsiteX28" fmla="*/ 3017194 w 5033421"/>
              <a:gd name="connsiteY28" fmla="*/ 72008 h 5040569"/>
              <a:gd name="connsiteX29" fmla="*/ 4295250 w 5033421"/>
              <a:gd name="connsiteY29" fmla="*/ 738180 h 5040569"/>
              <a:gd name="connsiteX30" fmla="*/ 5033420 w 5033421"/>
              <a:gd name="connsiteY30" fmla="*/ 2520289 h 5040569"/>
              <a:gd name="connsiteX31" fmla="*/ 4295247 w 5033421"/>
              <a:gd name="connsiteY31" fmla="*/ 4302397 h 5040569"/>
              <a:gd name="connsiteX32" fmla="*/ 2513139 w 5033421"/>
              <a:gd name="connsiteY32" fmla="*/ 5040569 h 5040569"/>
              <a:gd name="connsiteX33" fmla="*/ 2947268 w 5033421"/>
              <a:gd name="connsiteY33" fmla="*/ 4844281 h 5040569"/>
              <a:gd name="connsiteX34" fmla="*/ 2930599 w 5033421"/>
              <a:gd name="connsiteY34" fmla="*/ 4772844 h 5040569"/>
              <a:gd name="connsiteX35" fmla="*/ 2890118 w 5033421"/>
              <a:gd name="connsiteY35" fmla="*/ 4679975 h 5040569"/>
              <a:gd name="connsiteX36" fmla="*/ 2828205 w 5033421"/>
              <a:gd name="connsiteY36" fmla="*/ 4582344 h 5040569"/>
              <a:gd name="connsiteX37" fmla="*/ 2747243 w 5033421"/>
              <a:gd name="connsiteY37" fmla="*/ 4506144 h 5040569"/>
              <a:gd name="connsiteX38" fmla="*/ 2661518 w 5033421"/>
              <a:gd name="connsiteY38" fmla="*/ 4463281 h 5040569"/>
              <a:gd name="connsiteX39" fmla="*/ 2551980 w 5033421"/>
              <a:gd name="connsiteY39" fmla="*/ 4425181 h 5040569"/>
              <a:gd name="connsiteX40" fmla="*/ 2430537 w 5033421"/>
              <a:gd name="connsiteY40" fmla="*/ 4420419 h 5040569"/>
              <a:gd name="connsiteX41" fmla="*/ 2232893 w 5033421"/>
              <a:gd name="connsiteY41" fmla="*/ 4510906 h 5040569"/>
              <a:gd name="connsiteX42" fmla="*/ 2104305 w 5033421"/>
              <a:gd name="connsiteY42" fmla="*/ 4653781 h 5040569"/>
              <a:gd name="connsiteX43" fmla="*/ 2004293 w 5033421"/>
              <a:gd name="connsiteY43" fmla="*/ 4930006 h 5040569"/>
              <a:gd name="connsiteX44" fmla="*/ 1918568 w 5033421"/>
              <a:gd name="connsiteY44" fmla="*/ 4958581 h 5040569"/>
              <a:gd name="connsiteX45" fmla="*/ 1211337 w 5033421"/>
              <a:gd name="connsiteY45" fmla="*/ 4684737 h 5040569"/>
              <a:gd name="connsiteX46" fmla="*/ 1125612 w 5033421"/>
              <a:gd name="connsiteY46" fmla="*/ 4639493 h 5040569"/>
              <a:gd name="connsiteX47" fmla="*/ 1104180 w 5033421"/>
              <a:gd name="connsiteY47" fmla="*/ 4563293 h 5040569"/>
              <a:gd name="connsiteX48" fmla="*/ 1166094 w 5033421"/>
              <a:gd name="connsiteY48" fmla="*/ 4422799 h 5040569"/>
              <a:gd name="connsiteX49" fmla="*/ 1223242 w 5033421"/>
              <a:gd name="connsiteY49" fmla="*/ 4320406 h 5040569"/>
              <a:gd name="connsiteX50" fmla="*/ 1251818 w 5033421"/>
              <a:gd name="connsiteY50" fmla="*/ 4184674 h 5040569"/>
              <a:gd name="connsiteX51" fmla="*/ 1239911 w 5033421"/>
              <a:gd name="connsiteY51" fmla="*/ 4094186 h 5040569"/>
              <a:gd name="connsiteX52" fmla="*/ 1199430 w 5033421"/>
              <a:gd name="connsiteY52" fmla="*/ 3953693 h 5040569"/>
              <a:gd name="connsiteX53" fmla="*/ 1068461 w 5033421"/>
              <a:gd name="connsiteY53" fmla="*/ 3810818 h 5040569"/>
              <a:gd name="connsiteX54" fmla="*/ 887487 w 5033421"/>
              <a:gd name="connsiteY54" fmla="*/ 3725093 h 5040569"/>
              <a:gd name="connsiteX55" fmla="*/ 730324 w 5033421"/>
              <a:gd name="connsiteY55" fmla="*/ 3727474 h 5040569"/>
              <a:gd name="connsiteX56" fmla="*/ 596974 w 5033421"/>
              <a:gd name="connsiteY56" fmla="*/ 3784624 h 5040569"/>
              <a:gd name="connsiteX57" fmla="*/ 404093 w 5033421"/>
              <a:gd name="connsiteY57" fmla="*/ 3898924 h 5040569"/>
              <a:gd name="connsiteX58" fmla="*/ 352896 w 5033421"/>
              <a:gd name="connsiteY58" fmla="*/ 3888432 h 5040569"/>
              <a:gd name="connsiteX59" fmla="*/ 0 w 5033421"/>
              <a:gd name="connsiteY59" fmla="*/ 3005857 h 5040569"/>
              <a:gd name="connsiteX60" fmla="*/ 51668 w 5033421"/>
              <a:gd name="connsiteY60" fmla="*/ 2958330 h 5040569"/>
              <a:gd name="connsiteX61" fmla="*/ 313605 w 5033421"/>
              <a:gd name="connsiteY61" fmla="*/ 2867843 h 5040569"/>
              <a:gd name="connsiteX62" fmla="*/ 418380 w 5033421"/>
              <a:gd name="connsiteY62" fmla="*/ 2820218 h 5040569"/>
              <a:gd name="connsiteX63" fmla="*/ 487436 w 5033421"/>
              <a:gd name="connsiteY63" fmla="*/ 2763068 h 5040569"/>
              <a:gd name="connsiteX64" fmla="*/ 525537 w 5033421"/>
              <a:gd name="connsiteY64" fmla="*/ 2696393 h 5040569"/>
              <a:gd name="connsiteX65" fmla="*/ 545109 w 5033421"/>
              <a:gd name="connsiteY65" fmla="*/ 2635721 h 5040569"/>
              <a:gd name="connsiteX66" fmla="*/ 568922 w 5033421"/>
              <a:gd name="connsiteY66" fmla="*/ 2520280 h 5040569"/>
              <a:gd name="connsiteX67" fmla="*/ 1649942 w 5033421"/>
              <a:gd name="connsiteY67" fmla="*/ 2520281 h 5040569"/>
              <a:gd name="connsiteX68" fmla="*/ 2513137 w 5033421"/>
              <a:gd name="connsiteY68" fmla="*/ 3383478 h 5040569"/>
              <a:gd name="connsiteX69" fmla="*/ 3376334 w 5033421"/>
              <a:gd name="connsiteY69" fmla="*/ 2520283 h 5040569"/>
              <a:gd name="connsiteX70" fmla="*/ 2513138 w 5033421"/>
              <a:gd name="connsiteY70" fmla="*/ 1657087 h 5040569"/>
              <a:gd name="connsiteX71" fmla="*/ 1649941 w 5033421"/>
              <a:gd name="connsiteY71" fmla="*/ 2520282 h 5040569"/>
              <a:gd name="connsiteX72" fmla="*/ 1649942 w 5033421"/>
              <a:gd name="connsiteY72" fmla="*/ 2520281 h 5040569"/>
              <a:gd name="connsiteX0" fmla="*/ 568922 w 5033421"/>
              <a:gd name="connsiteY0" fmla="*/ 2520280 h 5004850"/>
              <a:gd name="connsiteX1" fmla="*/ 575545 w 5033421"/>
              <a:gd name="connsiteY1" fmla="*/ 2467794 h 5004850"/>
              <a:gd name="connsiteX2" fmla="*/ 535063 w 5033421"/>
              <a:gd name="connsiteY2" fmla="*/ 2324918 h 5004850"/>
              <a:gd name="connsiteX3" fmla="*/ 404095 w 5033421"/>
              <a:gd name="connsiteY3" fmla="*/ 2167756 h 5004850"/>
              <a:gd name="connsiteX4" fmla="*/ 254076 w 5033421"/>
              <a:gd name="connsiteY4" fmla="*/ 2072507 h 5004850"/>
              <a:gd name="connsiteX5" fmla="*/ 32620 w 5033421"/>
              <a:gd name="connsiteY5" fmla="*/ 1998687 h 5004850"/>
              <a:gd name="connsiteX6" fmla="*/ 399332 w 5033421"/>
              <a:gd name="connsiteY6" fmla="*/ 1122387 h 5004850"/>
              <a:gd name="connsiteX7" fmla="*/ 485057 w 5033421"/>
              <a:gd name="connsiteY7" fmla="*/ 1124768 h 5004850"/>
              <a:gd name="connsiteX8" fmla="*/ 656507 w 5033421"/>
              <a:gd name="connsiteY8" fmla="*/ 1191443 h 5004850"/>
              <a:gd name="connsiteX9" fmla="*/ 742232 w 5033421"/>
              <a:gd name="connsiteY9" fmla="*/ 1236687 h 5004850"/>
              <a:gd name="connsiteX10" fmla="*/ 877963 w 5033421"/>
              <a:gd name="connsiteY10" fmla="*/ 1258118 h 5004850"/>
              <a:gd name="connsiteX11" fmla="*/ 1042270 w 5033421"/>
              <a:gd name="connsiteY11" fmla="*/ 1241450 h 5004850"/>
              <a:gd name="connsiteX12" fmla="*/ 1173946 w 5033421"/>
              <a:gd name="connsiteY12" fmla="*/ 1173942 h 5004850"/>
              <a:gd name="connsiteX13" fmla="*/ 1249438 w 5033421"/>
              <a:gd name="connsiteY13" fmla="*/ 1093812 h 5004850"/>
              <a:gd name="connsiteX14" fmla="*/ 1301825 w 5033421"/>
              <a:gd name="connsiteY14" fmla="*/ 986656 h 5004850"/>
              <a:gd name="connsiteX15" fmla="*/ 1311351 w 5033421"/>
              <a:gd name="connsiteY15" fmla="*/ 903312 h 5004850"/>
              <a:gd name="connsiteX16" fmla="*/ 1306588 w 5033421"/>
              <a:gd name="connsiteY16" fmla="*/ 834256 h 5004850"/>
              <a:gd name="connsiteX17" fmla="*/ 1280395 w 5033421"/>
              <a:gd name="connsiteY17" fmla="*/ 710431 h 5004850"/>
              <a:gd name="connsiteX18" fmla="*/ 1211338 w 5033421"/>
              <a:gd name="connsiteY18" fmla="*/ 555650 h 5004850"/>
              <a:gd name="connsiteX19" fmla="*/ 1144664 w 5033421"/>
              <a:gd name="connsiteY19" fmla="*/ 410394 h 5004850"/>
              <a:gd name="connsiteX20" fmla="*/ 2009082 w 5033421"/>
              <a:gd name="connsiteY20" fmla="*/ 0 h 5004850"/>
              <a:gd name="connsiteX21" fmla="*/ 2081090 w 5033421"/>
              <a:gd name="connsiteY21" fmla="*/ 216024 h 5004850"/>
              <a:gd name="connsiteX22" fmla="*/ 2225106 w 5033421"/>
              <a:gd name="connsiteY22" fmla="*/ 432048 h 5004850"/>
              <a:gd name="connsiteX23" fmla="*/ 2297114 w 5033421"/>
              <a:gd name="connsiteY23" fmla="*/ 504056 h 5004850"/>
              <a:gd name="connsiteX24" fmla="*/ 2441130 w 5033421"/>
              <a:gd name="connsiteY24" fmla="*/ 576064 h 5004850"/>
              <a:gd name="connsiteX25" fmla="*/ 2657154 w 5033421"/>
              <a:gd name="connsiteY25" fmla="*/ 576064 h 5004850"/>
              <a:gd name="connsiteX26" fmla="*/ 2801170 w 5033421"/>
              <a:gd name="connsiteY26" fmla="*/ 504056 h 5004850"/>
              <a:gd name="connsiteX27" fmla="*/ 2945186 w 5033421"/>
              <a:gd name="connsiteY27" fmla="*/ 288032 h 5004850"/>
              <a:gd name="connsiteX28" fmla="*/ 3017194 w 5033421"/>
              <a:gd name="connsiteY28" fmla="*/ 72008 h 5004850"/>
              <a:gd name="connsiteX29" fmla="*/ 4295250 w 5033421"/>
              <a:gd name="connsiteY29" fmla="*/ 738180 h 5004850"/>
              <a:gd name="connsiteX30" fmla="*/ 5033420 w 5033421"/>
              <a:gd name="connsiteY30" fmla="*/ 2520289 h 5004850"/>
              <a:gd name="connsiteX31" fmla="*/ 4295247 w 5033421"/>
              <a:gd name="connsiteY31" fmla="*/ 4302397 h 5004850"/>
              <a:gd name="connsiteX32" fmla="*/ 3020346 w 5033421"/>
              <a:gd name="connsiteY32" fmla="*/ 5004850 h 5004850"/>
              <a:gd name="connsiteX33" fmla="*/ 2947268 w 5033421"/>
              <a:gd name="connsiteY33" fmla="*/ 4844281 h 5004850"/>
              <a:gd name="connsiteX34" fmla="*/ 2930599 w 5033421"/>
              <a:gd name="connsiteY34" fmla="*/ 4772844 h 5004850"/>
              <a:gd name="connsiteX35" fmla="*/ 2890118 w 5033421"/>
              <a:gd name="connsiteY35" fmla="*/ 4679975 h 5004850"/>
              <a:gd name="connsiteX36" fmla="*/ 2828205 w 5033421"/>
              <a:gd name="connsiteY36" fmla="*/ 4582344 h 5004850"/>
              <a:gd name="connsiteX37" fmla="*/ 2747243 w 5033421"/>
              <a:gd name="connsiteY37" fmla="*/ 4506144 h 5004850"/>
              <a:gd name="connsiteX38" fmla="*/ 2661518 w 5033421"/>
              <a:gd name="connsiteY38" fmla="*/ 4463281 h 5004850"/>
              <a:gd name="connsiteX39" fmla="*/ 2551980 w 5033421"/>
              <a:gd name="connsiteY39" fmla="*/ 4425181 h 5004850"/>
              <a:gd name="connsiteX40" fmla="*/ 2430537 w 5033421"/>
              <a:gd name="connsiteY40" fmla="*/ 4420419 h 5004850"/>
              <a:gd name="connsiteX41" fmla="*/ 2232893 w 5033421"/>
              <a:gd name="connsiteY41" fmla="*/ 4510906 h 5004850"/>
              <a:gd name="connsiteX42" fmla="*/ 2104305 w 5033421"/>
              <a:gd name="connsiteY42" fmla="*/ 4653781 h 5004850"/>
              <a:gd name="connsiteX43" fmla="*/ 2004293 w 5033421"/>
              <a:gd name="connsiteY43" fmla="*/ 4930006 h 5004850"/>
              <a:gd name="connsiteX44" fmla="*/ 1918568 w 5033421"/>
              <a:gd name="connsiteY44" fmla="*/ 4958581 h 5004850"/>
              <a:gd name="connsiteX45" fmla="*/ 1211337 w 5033421"/>
              <a:gd name="connsiteY45" fmla="*/ 4684737 h 5004850"/>
              <a:gd name="connsiteX46" fmla="*/ 1125612 w 5033421"/>
              <a:gd name="connsiteY46" fmla="*/ 4639493 h 5004850"/>
              <a:gd name="connsiteX47" fmla="*/ 1104180 w 5033421"/>
              <a:gd name="connsiteY47" fmla="*/ 4563293 h 5004850"/>
              <a:gd name="connsiteX48" fmla="*/ 1166094 w 5033421"/>
              <a:gd name="connsiteY48" fmla="*/ 4422799 h 5004850"/>
              <a:gd name="connsiteX49" fmla="*/ 1223242 w 5033421"/>
              <a:gd name="connsiteY49" fmla="*/ 4320406 h 5004850"/>
              <a:gd name="connsiteX50" fmla="*/ 1251818 w 5033421"/>
              <a:gd name="connsiteY50" fmla="*/ 4184674 h 5004850"/>
              <a:gd name="connsiteX51" fmla="*/ 1239911 w 5033421"/>
              <a:gd name="connsiteY51" fmla="*/ 4094186 h 5004850"/>
              <a:gd name="connsiteX52" fmla="*/ 1199430 w 5033421"/>
              <a:gd name="connsiteY52" fmla="*/ 3953693 h 5004850"/>
              <a:gd name="connsiteX53" fmla="*/ 1068461 w 5033421"/>
              <a:gd name="connsiteY53" fmla="*/ 3810818 h 5004850"/>
              <a:gd name="connsiteX54" fmla="*/ 887487 w 5033421"/>
              <a:gd name="connsiteY54" fmla="*/ 3725093 h 5004850"/>
              <a:gd name="connsiteX55" fmla="*/ 730324 w 5033421"/>
              <a:gd name="connsiteY55" fmla="*/ 3727474 h 5004850"/>
              <a:gd name="connsiteX56" fmla="*/ 596974 w 5033421"/>
              <a:gd name="connsiteY56" fmla="*/ 3784624 h 5004850"/>
              <a:gd name="connsiteX57" fmla="*/ 404093 w 5033421"/>
              <a:gd name="connsiteY57" fmla="*/ 3898924 h 5004850"/>
              <a:gd name="connsiteX58" fmla="*/ 352896 w 5033421"/>
              <a:gd name="connsiteY58" fmla="*/ 3888432 h 5004850"/>
              <a:gd name="connsiteX59" fmla="*/ 0 w 5033421"/>
              <a:gd name="connsiteY59" fmla="*/ 3005857 h 5004850"/>
              <a:gd name="connsiteX60" fmla="*/ 51668 w 5033421"/>
              <a:gd name="connsiteY60" fmla="*/ 2958330 h 5004850"/>
              <a:gd name="connsiteX61" fmla="*/ 313605 w 5033421"/>
              <a:gd name="connsiteY61" fmla="*/ 2867843 h 5004850"/>
              <a:gd name="connsiteX62" fmla="*/ 418380 w 5033421"/>
              <a:gd name="connsiteY62" fmla="*/ 2820218 h 5004850"/>
              <a:gd name="connsiteX63" fmla="*/ 487436 w 5033421"/>
              <a:gd name="connsiteY63" fmla="*/ 2763068 h 5004850"/>
              <a:gd name="connsiteX64" fmla="*/ 525537 w 5033421"/>
              <a:gd name="connsiteY64" fmla="*/ 2696393 h 5004850"/>
              <a:gd name="connsiteX65" fmla="*/ 545109 w 5033421"/>
              <a:gd name="connsiteY65" fmla="*/ 2635721 h 5004850"/>
              <a:gd name="connsiteX66" fmla="*/ 568922 w 5033421"/>
              <a:gd name="connsiteY66" fmla="*/ 2520280 h 5004850"/>
              <a:gd name="connsiteX67" fmla="*/ 1649942 w 5033421"/>
              <a:gd name="connsiteY67" fmla="*/ 2520281 h 5004850"/>
              <a:gd name="connsiteX68" fmla="*/ 2513137 w 5033421"/>
              <a:gd name="connsiteY68" fmla="*/ 3383478 h 5004850"/>
              <a:gd name="connsiteX69" fmla="*/ 3376334 w 5033421"/>
              <a:gd name="connsiteY69" fmla="*/ 2520283 h 5004850"/>
              <a:gd name="connsiteX70" fmla="*/ 2513138 w 5033421"/>
              <a:gd name="connsiteY70" fmla="*/ 1657087 h 5004850"/>
              <a:gd name="connsiteX71" fmla="*/ 1649941 w 5033421"/>
              <a:gd name="connsiteY71" fmla="*/ 2520282 h 5004850"/>
              <a:gd name="connsiteX72" fmla="*/ 1649942 w 5033421"/>
              <a:gd name="connsiteY72" fmla="*/ 2520281 h 5004850"/>
              <a:gd name="connsiteX0" fmla="*/ 568922 w 5033421"/>
              <a:gd name="connsiteY0" fmla="*/ 2520280 h 5004850"/>
              <a:gd name="connsiteX1" fmla="*/ 575545 w 5033421"/>
              <a:gd name="connsiteY1" fmla="*/ 2467794 h 5004850"/>
              <a:gd name="connsiteX2" fmla="*/ 535063 w 5033421"/>
              <a:gd name="connsiteY2" fmla="*/ 2324918 h 5004850"/>
              <a:gd name="connsiteX3" fmla="*/ 404095 w 5033421"/>
              <a:gd name="connsiteY3" fmla="*/ 2167756 h 5004850"/>
              <a:gd name="connsiteX4" fmla="*/ 254076 w 5033421"/>
              <a:gd name="connsiteY4" fmla="*/ 2072507 h 5004850"/>
              <a:gd name="connsiteX5" fmla="*/ 32620 w 5033421"/>
              <a:gd name="connsiteY5" fmla="*/ 1998687 h 5004850"/>
              <a:gd name="connsiteX6" fmla="*/ 399332 w 5033421"/>
              <a:gd name="connsiteY6" fmla="*/ 1122387 h 5004850"/>
              <a:gd name="connsiteX7" fmla="*/ 485057 w 5033421"/>
              <a:gd name="connsiteY7" fmla="*/ 1124768 h 5004850"/>
              <a:gd name="connsiteX8" fmla="*/ 656507 w 5033421"/>
              <a:gd name="connsiteY8" fmla="*/ 1191443 h 5004850"/>
              <a:gd name="connsiteX9" fmla="*/ 742232 w 5033421"/>
              <a:gd name="connsiteY9" fmla="*/ 1236687 h 5004850"/>
              <a:gd name="connsiteX10" fmla="*/ 877963 w 5033421"/>
              <a:gd name="connsiteY10" fmla="*/ 1258118 h 5004850"/>
              <a:gd name="connsiteX11" fmla="*/ 1042270 w 5033421"/>
              <a:gd name="connsiteY11" fmla="*/ 1241450 h 5004850"/>
              <a:gd name="connsiteX12" fmla="*/ 1173946 w 5033421"/>
              <a:gd name="connsiteY12" fmla="*/ 1173942 h 5004850"/>
              <a:gd name="connsiteX13" fmla="*/ 1249438 w 5033421"/>
              <a:gd name="connsiteY13" fmla="*/ 1093812 h 5004850"/>
              <a:gd name="connsiteX14" fmla="*/ 1301825 w 5033421"/>
              <a:gd name="connsiteY14" fmla="*/ 986656 h 5004850"/>
              <a:gd name="connsiteX15" fmla="*/ 1311351 w 5033421"/>
              <a:gd name="connsiteY15" fmla="*/ 903312 h 5004850"/>
              <a:gd name="connsiteX16" fmla="*/ 1306588 w 5033421"/>
              <a:gd name="connsiteY16" fmla="*/ 834256 h 5004850"/>
              <a:gd name="connsiteX17" fmla="*/ 1280395 w 5033421"/>
              <a:gd name="connsiteY17" fmla="*/ 710431 h 5004850"/>
              <a:gd name="connsiteX18" fmla="*/ 1211338 w 5033421"/>
              <a:gd name="connsiteY18" fmla="*/ 555650 h 5004850"/>
              <a:gd name="connsiteX19" fmla="*/ 1144664 w 5033421"/>
              <a:gd name="connsiteY19" fmla="*/ 410394 h 5004850"/>
              <a:gd name="connsiteX20" fmla="*/ 2009082 w 5033421"/>
              <a:gd name="connsiteY20" fmla="*/ 0 h 5004850"/>
              <a:gd name="connsiteX21" fmla="*/ 2081090 w 5033421"/>
              <a:gd name="connsiteY21" fmla="*/ 216024 h 5004850"/>
              <a:gd name="connsiteX22" fmla="*/ 2225106 w 5033421"/>
              <a:gd name="connsiteY22" fmla="*/ 432048 h 5004850"/>
              <a:gd name="connsiteX23" fmla="*/ 2297114 w 5033421"/>
              <a:gd name="connsiteY23" fmla="*/ 504056 h 5004850"/>
              <a:gd name="connsiteX24" fmla="*/ 2441130 w 5033421"/>
              <a:gd name="connsiteY24" fmla="*/ 576064 h 5004850"/>
              <a:gd name="connsiteX25" fmla="*/ 2657154 w 5033421"/>
              <a:gd name="connsiteY25" fmla="*/ 576064 h 5004850"/>
              <a:gd name="connsiteX26" fmla="*/ 2801170 w 5033421"/>
              <a:gd name="connsiteY26" fmla="*/ 504056 h 5004850"/>
              <a:gd name="connsiteX27" fmla="*/ 2945186 w 5033421"/>
              <a:gd name="connsiteY27" fmla="*/ 288032 h 5004850"/>
              <a:gd name="connsiteX28" fmla="*/ 3017194 w 5033421"/>
              <a:gd name="connsiteY28" fmla="*/ 72008 h 5004850"/>
              <a:gd name="connsiteX29" fmla="*/ 4295250 w 5033421"/>
              <a:gd name="connsiteY29" fmla="*/ 738180 h 5004850"/>
              <a:gd name="connsiteX30" fmla="*/ 5033420 w 5033421"/>
              <a:gd name="connsiteY30" fmla="*/ 2520289 h 5004850"/>
              <a:gd name="connsiteX31" fmla="*/ 4295247 w 5033421"/>
              <a:gd name="connsiteY31" fmla="*/ 4302397 h 5004850"/>
              <a:gd name="connsiteX32" fmla="*/ 3020346 w 5033421"/>
              <a:gd name="connsiteY32" fmla="*/ 5004850 h 5004850"/>
              <a:gd name="connsiteX33" fmla="*/ 2968700 w 5033421"/>
              <a:gd name="connsiteY33" fmla="*/ 4844281 h 5004850"/>
              <a:gd name="connsiteX34" fmla="*/ 2930599 w 5033421"/>
              <a:gd name="connsiteY34" fmla="*/ 4772844 h 5004850"/>
              <a:gd name="connsiteX35" fmla="*/ 2890118 w 5033421"/>
              <a:gd name="connsiteY35" fmla="*/ 4679975 h 5004850"/>
              <a:gd name="connsiteX36" fmla="*/ 2828205 w 5033421"/>
              <a:gd name="connsiteY36" fmla="*/ 4582344 h 5004850"/>
              <a:gd name="connsiteX37" fmla="*/ 2747243 w 5033421"/>
              <a:gd name="connsiteY37" fmla="*/ 4506144 h 5004850"/>
              <a:gd name="connsiteX38" fmla="*/ 2661518 w 5033421"/>
              <a:gd name="connsiteY38" fmla="*/ 4463281 h 5004850"/>
              <a:gd name="connsiteX39" fmla="*/ 2551980 w 5033421"/>
              <a:gd name="connsiteY39" fmla="*/ 4425181 h 5004850"/>
              <a:gd name="connsiteX40" fmla="*/ 2430537 w 5033421"/>
              <a:gd name="connsiteY40" fmla="*/ 4420419 h 5004850"/>
              <a:gd name="connsiteX41" fmla="*/ 2232893 w 5033421"/>
              <a:gd name="connsiteY41" fmla="*/ 4510906 h 5004850"/>
              <a:gd name="connsiteX42" fmla="*/ 2104305 w 5033421"/>
              <a:gd name="connsiteY42" fmla="*/ 4653781 h 5004850"/>
              <a:gd name="connsiteX43" fmla="*/ 2004293 w 5033421"/>
              <a:gd name="connsiteY43" fmla="*/ 4930006 h 5004850"/>
              <a:gd name="connsiteX44" fmla="*/ 1918568 w 5033421"/>
              <a:gd name="connsiteY44" fmla="*/ 4958581 h 5004850"/>
              <a:gd name="connsiteX45" fmla="*/ 1211337 w 5033421"/>
              <a:gd name="connsiteY45" fmla="*/ 4684737 h 5004850"/>
              <a:gd name="connsiteX46" fmla="*/ 1125612 w 5033421"/>
              <a:gd name="connsiteY46" fmla="*/ 4639493 h 5004850"/>
              <a:gd name="connsiteX47" fmla="*/ 1104180 w 5033421"/>
              <a:gd name="connsiteY47" fmla="*/ 4563293 h 5004850"/>
              <a:gd name="connsiteX48" fmla="*/ 1166094 w 5033421"/>
              <a:gd name="connsiteY48" fmla="*/ 4422799 h 5004850"/>
              <a:gd name="connsiteX49" fmla="*/ 1223242 w 5033421"/>
              <a:gd name="connsiteY49" fmla="*/ 4320406 h 5004850"/>
              <a:gd name="connsiteX50" fmla="*/ 1251818 w 5033421"/>
              <a:gd name="connsiteY50" fmla="*/ 4184674 h 5004850"/>
              <a:gd name="connsiteX51" fmla="*/ 1239911 w 5033421"/>
              <a:gd name="connsiteY51" fmla="*/ 4094186 h 5004850"/>
              <a:gd name="connsiteX52" fmla="*/ 1199430 w 5033421"/>
              <a:gd name="connsiteY52" fmla="*/ 3953693 h 5004850"/>
              <a:gd name="connsiteX53" fmla="*/ 1068461 w 5033421"/>
              <a:gd name="connsiteY53" fmla="*/ 3810818 h 5004850"/>
              <a:gd name="connsiteX54" fmla="*/ 887487 w 5033421"/>
              <a:gd name="connsiteY54" fmla="*/ 3725093 h 5004850"/>
              <a:gd name="connsiteX55" fmla="*/ 730324 w 5033421"/>
              <a:gd name="connsiteY55" fmla="*/ 3727474 h 5004850"/>
              <a:gd name="connsiteX56" fmla="*/ 596974 w 5033421"/>
              <a:gd name="connsiteY56" fmla="*/ 3784624 h 5004850"/>
              <a:gd name="connsiteX57" fmla="*/ 404093 w 5033421"/>
              <a:gd name="connsiteY57" fmla="*/ 3898924 h 5004850"/>
              <a:gd name="connsiteX58" fmla="*/ 352896 w 5033421"/>
              <a:gd name="connsiteY58" fmla="*/ 3888432 h 5004850"/>
              <a:gd name="connsiteX59" fmla="*/ 0 w 5033421"/>
              <a:gd name="connsiteY59" fmla="*/ 3005857 h 5004850"/>
              <a:gd name="connsiteX60" fmla="*/ 51668 w 5033421"/>
              <a:gd name="connsiteY60" fmla="*/ 2958330 h 5004850"/>
              <a:gd name="connsiteX61" fmla="*/ 313605 w 5033421"/>
              <a:gd name="connsiteY61" fmla="*/ 2867843 h 5004850"/>
              <a:gd name="connsiteX62" fmla="*/ 418380 w 5033421"/>
              <a:gd name="connsiteY62" fmla="*/ 2820218 h 5004850"/>
              <a:gd name="connsiteX63" fmla="*/ 487436 w 5033421"/>
              <a:gd name="connsiteY63" fmla="*/ 2763068 h 5004850"/>
              <a:gd name="connsiteX64" fmla="*/ 525537 w 5033421"/>
              <a:gd name="connsiteY64" fmla="*/ 2696393 h 5004850"/>
              <a:gd name="connsiteX65" fmla="*/ 545109 w 5033421"/>
              <a:gd name="connsiteY65" fmla="*/ 2635721 h 5004850"/>
              <a:gd name="connsiteX66" fmla="*/ 568922 w 5033421"/>
              <a:gd name="connsiteY66" fmla="*/ 2520280 h 5004850"/>
              <a:gd name="connsiteX67" fmla="*/ 1649942 w 5033421"/>
              <a:gd name="connsiteY67" fmla="*/ 2520281 h 5004850"/>
              <a:gd name="connsiteX68" fmla="*/ 2513137 w 5033421"/>
              <a:gd name="connsiteY68" fmla="*/ 3383478 h 5004850"/>
              <a:gd name="connsiteX69" fmla="*/ 3376334 w 5033421"/>
              <a:gd name="connsiteY69" fmla="*/ 2520283 h 5004850"/>
              <a:gd name="connsiteX70" fmla="*/ 2513138 w 5033421"/>
              <a:gd name="connsiteY70" fmla="*/ 1657087 h 5004850"/>
              <a:gd name="connsiteX71" fmla="*/ 1649941 w 5033421"/>
              <a:gd name="connsiteY71" fmla="*/ 2520282 h 5004850"/>
              <a:gd name="connsiteX72" fmla="*/ 1649942 w 5033421"/>
              <a:gd name="connsiteY72" fmla="*/ 2520281 h 5004850"/>
              <a:gd name="connsiteX0" fmla="*/ 568922 w 5033421"/>
              <a:gd name="connsiteY0" fmla="*/ 2520280 h 4964369"/>
              <a:gd name="connsiteX1" fmla="*/ 575545 w 5033421"/>
              <a:gd name="connsiteY1" fmla="*/ 2467794 h 4964369"/>
              <a:gd name="connsiteX2" fmla="*/ 535063 w 5033421"/>
              <a:gd name="connsiteY2" fmla="*/ 2324918 h 4964369"/>
              <a:gd name="connsiteX3" fmla="*/ 404095 w 5033421"/>
              <a:gd name="connsiteY3" fmla="*/ 2167756 h 4964369"/>
              <a:gd name="connsiteX4" fmla="*/ 254076 w 5033421"/>
              <a:gd name="connsiteY4" fmla="*/ 2072507 h 4964369"/>
              <a:gd name="connsiteX5" fmla="*/ 32620 w 5033421"/>
              <a:gd name="connsiteY5" fmla="*/ 1998687 h 4964369"/>
              <a:gd name="connsiteX6" fmla="*/ 399332 w 5033421"/>
              <a:gd name="connsiteY6" fmla="*/ 1122387 h 4964369"/>
              <a:gd name="connsiteX7" fmla="*/ 485057 w 5033421"/>
              <a:gd name="connsiteY7" fmla="*/ 1124768 h 4964369"/>
              <a:gd name="connsiteX8" fmla="*/ 656507 w 5033421"/>
              <a:gd name="connsiteY8" fmla="*/ 1191443 h 4964369"/>
              <a:gd name="connsiteX9" fmla="*/ 742232 w 5033421"/>
              <a:gd name="connsiteY9" fmla="*/ 1236687 h 4964369"/>
              <a:gd name="connsiteX10" fmla="*/ 877963 w 5033421"/>
              <a:gd name="connsiteY10" fmla="*/ 1258118 h 4964369"/>
              <a:gd name="connsiteX11" fmla="*/ 1042270 w 5033421"/>
              <a:gd name="connsiteY11" fmla="*/ 1241450 h 4964369"/>
              <a:gd name="connsiteX12" fmla="*/ 1173946 w 5033421"/>
              <a:gd name="connsiteY12" fmla="*/ 1173942 h 4964369"/>
              <a:gd name="connsiteX13" fmla="*/ 1249438 w 5033421"/>
              <a:gd name="connsiteY13" fmla="*/ 1093812 h 4964369"/>
              <a:gd name="connsiteX14" fmla="*/ 1301825 w 5033421"/>
              <a:gd name="connsiteY14" fmla="*/ 986656 h 4964369"/>
              <a:gd name="connsiteX15" fmla="*/ 1311351 w 5033421"/>
              <a:gd name="connsiteY15" fmla="*/ 903312 h 4964369"/>
              <a:gd name="connsiteX16" fmla="*/ 1306588 w 5033421"/>
              <a:gd name="connsiteY16" fmla="*/ 834256 h 4964369"/>
              <a:gd name="connsiteX17" fmla="*/ 1280395 w 5033421"/>
              <a:gd name="connsiteY17" fmla="*/ 710431 h 4964369"/>
              <a:gd name="connsiteX18" fmla="*/ 1211338 w 5033421"/>
              <a:gd name="connsiteY18" fmla="*/ 555650 h 4964369"/>
              <a:gd name="connsiteX19" fmla="*/ 1144664 w 5033421"/>
              <a:gd name="connsiteY19" fmla="*/ 410394 h 4964369"/>
              <a:gd name="connsiteX20" fmla="*/ 2009082 w 5033421"/>
              <a:gd name="connsiteY20" fmla="*/ 0 h 4964369"/>
              <a:gd name="connsiteX21" fmla="*/ 2081090 w 5033421"/>
              <a:gd name="connsiteY21" fmla="*/ 216024 h 4964369"/>
              <a:gd name="connsiteX22" fmla="*/ 2225106 w 5033421"/>
              <a:gd name="connsiteY22" fmla="*/ 432048 h 4964369"/>
              <a:gd name="connsiteX23" fmla="*/ 2297114 w 5033421"/>
              <a:gd name="connsiteY23" fmla="*/ 504056 h 4964369"/>
              <a:gd name="connsiteX24" fmla="*/ 2441130 w 5033421"/>
              <a:gd name="connsiteY24" fmla="*/ 576064 h 4964369"/>
              <a:gd name="connsiteX25" fmla="*/ 2657154 w 5033421"/>
              <a:gd name="connsiteY25" fmla="*/ 576064 h 4964369"/>
              <a:gd name="connsiteX26" fmla="*/ 2801170 w 5033421"/>
              <a:gd name="connsiteY26" fmla="*/ 504056 h 4964369"/>
              <a:gd name="connsiteX27" fmla="*/ 2945186 w 5033421"/>
              <a:gd name="connsiteY27" fmla="*/ 288032 h 4964369"/>
              <a:gd name="connsiteX28" fmla="*/ 3017194 w 5033421"/>
              <a:gd name="connsiteY28" fmla="*/ 72008 h 4964369"/>
              <a:gd name="connsiteX29" fmla="*/ 4295250 w 5033421"/>
              <a:gd name="connsiteY29" fmla="*/ 738180 h 4964369"/>
              <a:gd name="connsiteX30" fmla="*/ 5033420 w 5033421"/>
              <a:gd name="connsiteY30" fmla="*/ 2520289 h 4964369"/>
              <a:gd name="connsiteX31" fmla="*/ 4295247 w 5033421"/>
              <a:gd name="connsiteY31" fmla="*/ 4302397 h 4964369"/>
              <a:gd name="connsiteX32" fmla="*/ 2994152 w 5033421"/>
              <a:gd name="connsiteY32" fmla="*/ 4964369 h 4964369"/>
              <a:gd name="connsiteX33" fmla="*/ 2968700 w 5033421"/>
              <a:gd name="connsiteY33" fmla="*/ 4844281 h 4964369"/>
              <a:gd name="connsiteX34" fmla="*/ 2930599 w 5033421"/>
              <a:gd name="connsiteY34" fmla="*/ 4772844 h 4964369"/>
              <a:gd name="connsiteX35" fmla="*/ 2890118 w 5033421"/>
              <a:gd name="connsiteY35" fmla="*/ 4679975 h 4964369"/>
              <a:gd name="connsiteX36" fmla="*/ 2828205 w 5033421"/>
              <a:gd name="connsiteY36" fmla="*/ 4582344 h 4964369"/>
              <a:gd name="connsiteX37" fmla="*/ 2747243 w 5033421"/>
              <a:gd name="connsiteY37" fmla="*/ 4506144 h 4964369"/>
              <a:gd name="connsiteX38" fmla="*/ 2661518 w 5033421"/>
              <a:gd name="connsiteY38" fmla="*/ 4463281 h 4964369"/>
              <a:gd name="connsiteX39" fmla="*/ 2551980 w 5033421"/>
              <a:gd name="connsiteY39" fmla="*/ 4425181 h 4964369"/>
              <a:gd name="connsiteX40" fmla="*/ 2430537 w 5033421"/>
              <a:gd name="connsiteY40" fmla="*/ 4420419 h 4964369"/>
              <a:gd name="connsiteX41" fmla="*/ 2232893 w 5033421"/>
              <a:gd name="connsiteY41" fmla="*/ 4510906 h 4964369"/>
              <a:gd name="connsiteX42" fmla="*/ 2104305 w 5033421"/>
              <a:gd name="connsiteY42" fmla="*/ 4653781 h 4964369"/>
              <a:gd name="connsiteX43" fmla="*/ 2004293 w 5033421"/>
              <a:gd name="connsiteY43" fmla="*/ 4930006 h 4964369"/>
              <a:gd name="connsiteX44" fmla="*/ 1918568 w 5033421"/>
              <a:gd name="connsiteY44" fmla="*/ 4958581 h 4964369"/>
              <a:gd name="connsiteX45" fmla="*/ 1211337 w 5033421"/>
              <a:gd name="connsiteY45" fmla="*/ 4684737 h 4964369"/>
              <a:gd name="connsiteX46" fmla="*/ 1125612 w 5033421"/>
              <a:gd name="connsiteY46" fmla="*/ 4639493 h 4964369"/>
              <a:gd name="connsiteX47" fmla="*/ 1104180 w 5033421"/>
              <a:gd name="connsiteY47" fmla="*/ 4563293 h 4964369"/>
              <a:gd name="connsiteX48" fmla="*/ 1166094 w 5033421"/>
              <a:gd name="connsiteY48" fmla="*/ 4422799 h 4964369"/>
              <a:gd name="connsiteX49" fmla="*/ 1223242 w 5033421"/>
              <a:gd name="connsiteY49" fmla="*/ 4320406 h 4964369"/>
              <a:gd name="connsiteX50" fmla="*/ 1251818 w 5033421"/>
              <a:gd name="connsiteY50" fmla="*/ 4184674 h 4964369"/>
              <a:gd name="connsiteX51" fmla="*/ 1239911 w 5033421"/>
              <a:gd name="connsiteY51" fmla="*/ 4094186 h 4964369"/>
              <a:gd name="connsiteX52" fmla="*/ 1199430 w 5033421"/>
              <a:gd name="connsiteY52" fmla="*/ 3953693 h 4964369"/>
              <a:gd name="connsiteX53" fmla="*/ 1068461 w 5033421"/>
              <a:gd name="connsiteY53" fmla="*/ 3810818 h 4964369"/>
              <a:gd name="connsiteX54" fmla="*/ 887487 w 5033421"/>
              <a:gd name="connsiteY54" fmla="*/ 3725093 h 4964369"/>
              <a:gd name="connsiteX55" fmla="*/ 730324 w 5033421"/>
              <a:gd name="connsiteY55" fmla="*/ 3727474 h 4964369"/>
              <a:gd name="connsiteX56" fmla="*/ 596974 w 5033421"/>
              <a:gd name="connsiteY56" fmla="*/ 3784624 h 4964369"/>
              <a:gd name="connsiteX57" fmla="*/ 404093 w 5033421"/>
              <a:gd name="connsiteY57" fmla="*/ 3898924 h 4964369"/>
              <a:gd name="connsiteX58" fmla="*/ 352896 w 5033421"/>
              <a:gd name="connsiteY58" fmla="*/ 3888432 h 4964369"/>
              <a:gd name="connsiteX59" fmla="*/ 0 w 5033421"/>
              <a:gd name="connsiteY59" fmla="*/ 3005857 h 4964369"/>
              <a:gd name="connsiteX60" fmla="*/ 51668 w 5033421"/>
              <a:gd name="connsiteY60" fmla="*/ 2958330 h 4964369"/>
              <a:gd name="connsiteX61" fmla="*/ 313605 w 5033421"/>
              <a:gd name="connsiteY61" fmla="*/ 2867843 h 4964369"/>
              <a:gd name="connsiteX62" fmla="*/ 418380 w 5033421"/>
              <a:gd name="connsiteY62" fmla="*/ 2820218 h 4964369"/>
              <a:gd name="connsiteX63" fmla="*/ 487436 w 5033421"/>
              <a:gd name="connsiteY63" fmla="*/ 2763068 h 4964369"/>
              <a:gd name="connsiteX64" fmla="*/ 525537 w 5033421"/>
              <a:gd name="connsiteY64" fmla="*/ 2696393 h 4964369"/>
              <a:gd name="connsiteX65" fmla="*/ 545109 w 5033421"/>
              <a:gd name="connsiteY65" fmla="*/ 2635721 h 4964369"/>
              <a:gd name="connsiteX66" fmla="*/ 568922 w 5033421"/>
              <a:gd name="connsiteY66" fmla="*/ 2520280 h 4964369"/>
              <a:gd name="connsiteX67" fmla="*/ 1649942 w 5033421"/>
              <a:gd name="connsiteY67" fmla="*/ 2520281 h 4964369"/>
              <a:gd name="connsiteX68" fmla="*/ 2513137 w 5033421"/>
              <a:gd name="connsiteY68" fmla="*/ 3383478 h 4964369"/>
              <a:gd name="connsiteX69" fmla="*/ 3376334 w 5033421"/>
              <a:gd name="connsiteY69" fmla="*/ 2520283 h 4964369"/>
              <a:gd name="connsiteX70" fmla="*/ 2513138 w 5033421"/>
              <a:gd name="connsiteY70" fmla="*/ 1657087 h 4964369"/>
              <a:gd name="connsiteX71" fmla="*/ 1649941 w 5033421"/>
              <a:gd name="connsiteY71" fmla="*/ 2520282 h 4964369"/>
              <a:gd name="connsiteX72" fmla="*/ 1649942 w 5033421"/>
              <a:gd name="connsiteY72" fmla="*/ 2520281 h 4964369"/>
              <a:gd name="connsiteX0" fmla="*/ 568922 w 5033421"/>
              <a:gd name="connsiteY0" fmla="*/ 2520280 h 4964369"/>
              <a:gd name="connsiteX1" fmla="*/ 575545 w 5033421"/>
              <a:gd name="connsiteY1" fmla="*/ 2467794 h 4964369"/>
              <a:gd name="connsiteX2" fmla="*/ 535063 w 5033421"/>
              <a:gd name="connsiteY2" fmla="*/ 2324918 h 4964369"/>
              <a:gd name="connsiteX3" fmla="*/ 404095 w 5033421"/>
              <a:gd name="connsiteY3" fmla="*/ 2167756 h 4964369"/>
              <a:gd name="connsiteX4" fmla="*/ 254076 w 5033421"/>
              <a:gd name="connsiteY4" fmla="*/ 2072507 h 4964369"/>
              <a:gd name="connsiteX5" fmla="*/ 32620 w 5033421"/>
              <a:gd name="connsiteY5" fmla="*/ 1998687 h 4964369"/>
              <a:gd name="connsiteX6" fmla="*/ 399332 w 5033421"/>
              <a:gd name="connsiteY6" fmla="*/ 1122387 h 4964369"/>
              <a:gd name="connsiteX7" fmla="*/ 485057 w 5033421"/>
              <a:gd name="connsiteY7" fmla="*/ 1124768 h 4964369"/>
              <a:gd name="connsiteX8" fmla="*/ 656507 w 5033421"/>
              <a:gd name="connsiteY8" fmla="*/ 1191443 h 4964369"/>
              <a:gd name="connsiteX9" fmla="*/ 742232 w 5033421"/>
              <a:gd name="connsiteY9" fmla="*/ 1236687 h 4964369"/>
              <a:gd name="connsiteX10" fmla="*/ 877963 w 5033421"/>
              <a:gd name="connsiteY10" fmla="*/ 1258118 h 4964369"/>
              <a:gd name="connsiteX11" fmla="*/ 1042270 w 5033421"/>
              <a:gd name="connsiteY11" fmla="*/ 1241450 h 4964369"/>
              <a:gd name="connsiteX12" fmla="*/ 1173946 w 5033421"/>
              <a:gd name="connsiteY12" fmla="*/ 1173942 h 4964369"/>
              <a:gd name="connsiteX13" fmla="*/ 1249438 w 5033421"/>
              <a:gd name="connsiteY13" fmla="*/ 1093812 h 4964369"/>
              <a:gd name="connsiteX14" fmla="*/ 1301825 w 5033421"/>
              <a:gd name="connsiteY14" fmla="*/ 986656 h 4964369"/>
              <a:gd name="connsiteX15" fmla="*/ 1311351 w 5033421"/>
              <a:gd name="connsiteY15" fmla="*/ 903312 h 4964369"/>
              <a:gd name="connsiteX16" fmla="*/ 1306588 w 5033421"/>
              <a:gd name="connsiteY16" fmla="*/ 834256 h 4964369"/>
              <a:gd name="connsiteX17" fmla="*/ 1280395 w 5033421"/>
              <a:gd name="connsiteY17" fmla="*/ 710431 h 4964369"/>
              <a:gd name="connsiteX18" fmla="*/ 1211338 w 5033421"/>
              <a:gd name="connsiteY18" fmla="*/ 555650 h 4964369"/>
              <a:gd name="connsiteX19" fmla="*/ 1144664 w 5033421"/>
              <a:gd name="connsiteY19" fmla="*/ 410394 h 4964369"/>
              <a:gd name="connsiteX20" fmla="*/ 2009082 w 5033421"/>
              <a:gd name="connsiteY20" fmla="*/ 0 h 4964369"/>
              <a:gd name="connsiteX21" fmla="*/ 2081090 w 5033421"/>
              <a:gd name="connsiteY21" fmla="*/ 216024 h 4964369"/>
              <a:gd name="connsiteX22" fmla="*/ 2225106 w 5033421"/>
              <a:gd name="connsiteY22" fmla="*/ 432048 h 4964369"/>
              <a:gd name="connsiteX23" fmla="*/ 2297114 w 5033421"/>
              <a:gd name="connsiteY23" fmla="*/ 504056 h 4964369"/>
              <a:gd name="connsiteX24" fmla="*/ 2441130 w 5033421"/>
              <a:gd name="connsiteY24" fmla="*/ 576064 h 4964369"/>
              <a:gd name="connsiteX25" fmla="*/ 2657154 w 5033421"/>
              <a:gd name="connsiteY25" fmla="*/ 576064 h 4964369"/>
              <a:gd name="connsiteX26" fmla="*/ 2801170 w 5033421"/>
              <a:gd name="connsiteY26" fmla="*/ 504056 h 4964369"/>
              <a:gd name="connsiteX27" fmla="*/ 2945186 w 5033421"/>
              <a:gd name="connsiteY27" fmla="*/ 288032 h 4964369"/>
              <a:gd name="connsiteX28" fmla="*/ 3017194 w 5033421"/>
              <a:gd name="connsiteY28" fmla="*/ 72008 h 4964369"/>
              <a:gd name="connsiteX29" fmla="*/ 4295250 w 5033421"/>
              <a:gd name="connsiteY29" fmla="*/ 738180 h 4964369"/>
              <a:gd name="connsiteX30" fmla="*/ 5033420 w 5033421"/>
              <a:gd name="connsiteY30" fmla="*/ 2520289 h 4964369"/>
              <a:gd name="connsiteX31" fmla="*/ 4295247 w 5033421"/>
              <a:gd name="connsiteY31" fmla="*/ 4302397 h 4964369"/>
              <a:gd name="connsiteX32" fmla="*/ 2994152 w 5033421"/>
              <a:gd name="connsiteY32" fmla="*/ 4964369 h 4964369"/>
              <a:gd name="connsiteX33" fmla="*/ 2968700 w 5033421"/>
              <a:gd name="connsiteY33" fmla="*/ 4844281 h 4964369"/>
              <a:gd name="connsiteX34" fmla="*/ 2930599 w 5033421"/>
              <a:gd name="connsiteY34" fmla="*/ 4772844 h 4964369"/>
              <a:gd name="connsiteX35" fmla="*/ 2890118 w 5033421"/>
              <a:gd name="connsiteY35" fmla="*/ 4679975 h 4964369"/>
              <a:gd name="connsiteX36" fmla="*/ 2828205 w 5033421"/>
              <a:gd name="connsiteY36" fmla="*/ 4582344 h 4964369"/>
              <a:gd name="connsiteX37" fmla="*/ 2747243 w 5033421"/>
              <a:gd name="connsiteY37" fmla="*/ 4506144 h 4964369"/>
              <a:gd name="connsiteX38" fmla="*/ 2661518 w 5033421"/>
              <a:gd name="connsiteY38" fmla="*/ 4463281 h 4964369"/>
              <a:gd name="connsiteX39" fmla="*/ 2551980 w 5033421"/>
              <a:gd name="connsiteY39" fmla="*/ 4425181 h 4964369"/>
              <a:gd name="connsiteX40" fmla="*/ 2430537 w 5033421"/>
              <a:gd name="connsiteY40" fmla="*/ 4420419 h 4964369"/>
              <a:gd name="connsiteX41" fmla="*/ 2232893 w 5033421"/>
              <a:gd name="connsiteY41" fmla="*/ 4510906 h 4964369"/>
              <a:gd name="connsiteX42" fmla="*/ 2104305 w 5033421"/>
              <a:gd name="connsiteY42" fmla="*/ 4653781 h 4964369"/>
              <a:gd name="connsiteX43" fmla="*/ 2004293 w 5033421"/>
              <a:gd name="connsiteY43" fmla="*/ 4930006 h 4964369"/>
              <a:gd name="connsiteX44" fmla="*/ 1918568 w 5033421"/>
              <a:gd name="connsiteY44" fmla="*/ 4958581 h 4964369"/>
              <a:gd name="connsiteX45" fmla="*/ 1211337 w 5033421"/>
              <a:gd name="connsiteY45" fmla="*/ 4684737 h 4964369"/>
              <a:gd name="connsiteX46" fmla="*/ 1125612 w 5033421"/>
              <a:gd name="connsiteY46" fmla="*/ 4639493 h 4964369"/>
              <a:gd name="connsiteX47" fmla="*/ 1104180 w 5033421"/>
              <a:gd name="connsiteY47" fmla="*/ 4563293 h 4964369"/>
              <a:gd name="connsiteX48" fmla="*/ 1166094 w 5033421"/>
              <a:gd name="connsiteY48" fmla="*/ 4422799 h 4964369"/>
              <a:gd name="connsiteX49" fmla="*/ 1223242 w 5033421"/>
              <a:gd name="connsiteY49" fmla="*/ 4320406 h 4964369"/>
              <a:gd name="connsiteX50" fmla="*/ 1251818 w 5033421"/>
              <a:gd name="connsiteY50" fmla="*/ 4184674 h 4964369"/>
              <a:gd name="connsiteX51" fmla="*/ 1239911 w 5033421"/>
              <a:gd name="connsiteY51" fmla="*/ 4094186 h 4964369"/>
              <a:gd name="connsiteX52" fmla="*/ 1199430 w 5033421"/>
              <a:gd name="connsiteY52" fmla="*/ 3953693 h 4964369"/>
              <a:gd name="connsiteX53" fmla="*/ 1068461 w 5033421"/>
              <a:gd name="connsiteY53" fmla="*/ 3810818 h 4964369"/>
              <a:gd name="connsiteX54" fmla="*/ 887487 w 5033421"/>
              <a:gd name="connsiteY54" fmla="*/ 3725093 h 4964369"/>
              <a:gd name="connsiteX55" fmla="*/ 730324 w 5033421"/>
              <a:gd name="connsiteY55" fmla="*/ 3727474 h 4964369"/>
              <a:gd name="connsiteX56" fmla="*/ 596974 w 5033421"/>
              <a:gd name="connsiteY56" fmla="*/ 3784624 h 4964369"/>
              <a:gd name="connsiteX57" fmla="*/ 404093 w 5033421"/>
              <a:gd name="connsiteY57" fmla="*/ 3898924 h 4964369"/>
              <a:gd name="connsiteX58" fmla="*/ 352896 w 5033421"/>
              <a:gd name="connsiteY58" fmla="*/ 3888432 h 4964369"/>
              <a:gd name="connsiteX59" fmla="*/ 0 w 5033421"/>
              <a:gd name="connsiteY59" fmla="*/ 3005857 h 4964369"/>
              <a:gd name="connsiteX60" fmla="*/ 51668 w 5033421"/>
              <a:gd name="connsiteY60" fmla="*/ 2958330 h 4964369"/>
              <a:gd name="connsiteX61" fmla="*/ 313605 w 5033421"/>
              <a:gd name="connsiteY61" fmla="*/ 2867843 h 4964369"/>
              <a:gd name="connsiteX62" fmla="*/ 418380 w 5033421"/>
              <a:gd name="connsiteY62" fmla="*/ 2820218 h 4964369"/>
              <a:gd name="connsiteX63" fmla="*/ 487436 w 5033421"/>
              <a:gd name="connsiteY63" fmla="*/ 2763068 h 4964369"/>
              <a:gd name="connsiteX64" fmla="*/ 525537 w 5033421"/>
              <a:gd name="connsiteY64" fmla="*/ 2696393 h 4964369"/>
              <a:gd name="connsiteX65" fmla="*/ 545109 w 5033421"/>
              <a:gd name="connsiteY65" fmla="*/ 2635721 h 4964369"/>
              <a:gd name="connsiteX66" fmla="*/ 568922 w 5033421"/>
              <a:gd name="connsiteY66" fmla="*/ 2520280 h 4964369"/>
              <a:gd name="connsiteX67" fmla="*/ 1649942 w 5033421"/>
              <a:gd name="connsiteY67" fmla="*/ 2520281 h 4964369"/>
              <a:gd name="connsiteX68" fmla="*/ 2513137 w 5033421"/>
              <a:gd name="connsiteY68" fmla="*/ 3383478 h 4964369"/>
              <a:gd name="connsiteX69" fmla="*/ 3376334 w 5033421"/>
              <a:gd name="connsiteY69" fmla="*/ 2520283 h 4964369"/>
              <a:gd name="connsiteX70" fmla="*/ 2513138 w 5033421"/>
              <a:gd name="connsiteY70" fmla="*/ 1657087 h 4964369"/>
              <a:gd name="connsiteX71" fmla="*/ 1649941 w 5033421"/>
              <a:gd name="connsiteY71" fmla="*/ 2520282 h 4964369"/>
              <a:gd name="connsiteX72" fmla="*/ 1649942 w 5033421"/>
              <a:gd name="connsiteY72" fmla="*/ 2520281 h 4964369"/>
              <a:gd name="connsiteX0" fmla="*/ 568922 w 5033421"/>
              <a:gd name="connsiteY0" fmla="*/ 2520280 h 4964369"/>
              <a:gd name="connsiteX1" fmla="*/ 575545 w 5033421"/>
              <a:gd name="connsiteY1" fmla="*/ 2467794 h 4964369"/>
              <a:gd name="connsiteX2" fmla="*/ 535063 w 5033421"/>
              <a:gd name="connsiteY2" fmla="*/ 2324918 h 4964369"/>
              <a:gd name="connsiteX3" fmla="*/ 404095 w 5033421"/>
              <a:gd name="connsiteY3" fmla="*/ 2167756 h 4964369"/>
              <a:gd name="connsiteX4" fmla="*/ 254076 w 5033421"/>
              <a:gd name="connsiteY4" fmla="*/ 2072507 h 4964369"/>
              <a:gd name="connsiteX5" fmla="*/ 32620 w 5033421"/>
              <a:gd name="connsiteY5" fmla="*/ 1998687 h 4964369"/>
              <a:gd name="connsiteX6" fmla="*/ 399332 w 5033421"/>
              <a:gd name="connsiteY6" fmla="*/ 1122387 h 4964369"/>
              <a:gd name="connsiteX7" fmla="*/ 485057 w 5033421"/>
              <a:gd name="connsiteY7" fmla="*/ 1124768 h 4964369"/>
              <a:gd name="connsiteX8" fmla="*/ 656507 w 5033421"/>
              <a:gd name="connsiteY8" fmla="*/ 1191443 h 4964369"/>
              <a:gd name="connsiteX9" fmla="*/ 742232 w 5033421"/>
              <a:gd name="connsiteY9" fmla="*/ 1236687 h 4964369"/>
              <a:gd name="connsiteX10" fmla="*/ 877963 w 5033421"/>
              <a:gd name="connsiteY10" fmla="*/ 1258118 h 4964369"/>
              <a:gd name="connsiteX11" fmla="*/ 1042270 w 5033421"/>
              <a:gd name="connsiteY11" fmla="*/ 1241450 h 4964369"/>
              <a:gd name="connsiteX12" fmla="*/ 1173946 w 5033421"/>
              <a:gd name="connsiteY12" fmla="*/ 1173942 h 4964369"/>
              <a:gd name="connsiteX13" fmla="*/ 1249438 w 5033421"/>
              <a:gd name="connsiteY13" fmla="*/ 1093812 h 4964369"/>
              <a:gd name="connsiteX14" fmla="*/ 1301825 w 5033421"/>
              <a:gd name="connsiteY14" fmla="*/ 986656 h 4964369"/>
              <a:gd name="connsiteX15" fmla="*/ 1311351 w 5033421"/>
              <a:gd name="connsiteY15" fmla="*/ 903312 h 4964369"/>
              <a:gd name="connsiteX16" fmla="*/ 1306588 w 5033421"/>
              <a:gd name="connsiteY16" fmla="*/ 834256 h 4964369"/>
              <a:gd name="connsiteX17" fmla="*/ 1280395 w 5033421"/>
              <a:gd name="connsiteY17" fmla="*/ 710431 h 4964369"/>
              <a:gd name="connsiteX18" fmla="*/ 1211338 w 5033421"/>
              <a:gd name="connsiteY18" fmla="*/ 555650 h 4964369"/>
              <a:gd name="connsiteX19" fmla="*/ 1144664 w 5033421"/>
              <a:gd name="connsiteY19" fmla="*/ 410394 h 4964369"/>
              <a:gd name="connsiteX20" fmla="*/ 2009082 w 5033421"/>
              <a:gd name="connsiteY20" fmla="*/ 0 h 4964369"/>
              <a:gd name="connsiteX21" fmla="*/ 2081090 w 5033421"/>
              <a:gd name="connsiteY21" fmla="*/ 216024 h 4964369"/>
              <a:gd name="connsiteX22" fmla="*/ 2225106 w 5033421"/>
              <a:gd name="connsiteY22" fmla="*/ 432048 h 4964369"/>
              <a:gd name="connsiteX23" fmla="*/ 2297114 w 5033421"/>
              <a:gd name="connsiteY23" fmla="*/ 504056 h 4964369"/>
              <a:gd name="connsiteX24" fmla="*/ 2441130 w 5033421"/>
              <a:gd name="connsiteY24" fmla="*/ 576064 h 4964369"/>
              <a:gd name="connsiteX25" fmla="*/ 2657154 w 5033421"/>
              <a:gd name="connsiteY25" fmla="*/ 576064 h 4964369"/>
              <a:gd name="connsiteX26" fmla="*/ 2801170 w 5033421"/>
              <a:gd name="connsiteY26" fmla="*/ 504056 h 4964369"/>
              <a:gd name="connsiteX27" fmla="*/ 2945186 w 5033421"/>
              <a:gd name="connsiteY27" fmla="*/ 288032 h 4964369"/>
              <a:gd name="connsiteX28" fmla="*/ 3017194 w 5033421"/>
              <a:gd name="connsiteY28" fmla="*/ 72008 h 4964369"/>
              <a:gd name="connsiteX29" fmla="*/ 4295250 w 5033421"/>
              <a:gd name="connsiteY29" fmla="*/ 738180 h 4964369"/>
              <a:gd name="connsiteX30" fmla="*/ 5033420 w 5033421"/>
              <a:gd name="connsiteY30" fmla="*/ 2520289 h 4964369"/>
              <a:gd name="connsiteX31" fmla="*/ 3823760 w 5033421"/>
              <a:gd name="connsiteY31" fmla="*/ 4640535 h 4964369"/>
              <a:gd name="connsiteX32" fmla="*/ 2994152 w 5033421"/>
              <a:gd name="connsiteY32" fmla="*/ 4964369 h 4964369"/>
              <a:gd name="connsiteX33" fmla="*/ 2968700 w 5033421"/>
              <a:gd name="connsiteY33" fmla="*/ 4844281 h 4964369"/>
              <a:gd name="connsiteX34" fmla="*/ 2930599 w 5033421"/>
              <a:gd name="connsiteY34" fmla="*/ 4772844 h 4964369"/>
              <a:gd name="connsiteX35" fmla="*/ 2890118 w 5033421"/>
              <a:gd name="connsiteY35" fmla="*/ 4679975 h 4964369"/>
              <a:gd name="connsiteX36" fmla="*/ 2828205 w 5033421"/>
              <a:gd name="connsiteY36" fmla="*/ 4582344 h 4964369"/>
              <a:gd name="connsiteX37" fmla="*/ 2747243 w 5033421"/>
              <a:gd name="connsiteY37" fmla="*/ 4506144 h 4964369"/>
              <a:gd name="connsiteX38" fmla="*/ 2661518 w 5033421"/>
              <a:gd name="connsiteY38" fmla="*/ 4463281 h 4964369"/>
              <a:gd name="connsiteX39" fmla="*/ 2551980 w 5033421"/>
              <a:gd name="connsiteY39" fmla="*/ 4425181 h 4964369"/>
              <a:gd name="connsiteX40" fmla="*/ 2430537 w 5033421"/>
              <a:gd name="connsiteY40" fmla="*/ 4420419 h 4964369"/>
              <a:gd name="connsiteX41" fmla="*/ 2232893 w 5033421"/>
              <a:gd name="connsiteY41" fmla="*/ 4510906 h 4964369"/>
              <a:gd name="connsiteX42" fmla="*/ 2104305 w 5033421"/>
              <a:gd name="connsiteY42" fmla="*/ 4653781 h 4964369"/>
              <a:gd name="connsiteX43" fmla="*/ 2004293 w 5033421"/>
              <a:gd name="connsiteY43" fmla="*/ 4930006 h 4964369"/>
              <a:gd name="connsiteX44" fmla="*/ 1918568 w 5033421"/>
              <a:gd name="connsiteY44" fmla="*/ 4958581 h 4964369"/>
              <a:gd name="connsiteX45" fmla="*/ 1211337 w 5033421"/>
              <a:gd name="connsiteY45" fmla="*/ 4684737 h 4964369"/>
              <a:gd name="connsiteX46" fmla="*/ 1125612 w 5033421"/>
              <a:gd name="connsiteY46" fmla="*/ 4639493 h 4964369"/>
              <a:gd name="connsiteX47" fmla="*/ 1104180 w 5033421"/>
              <a:gd name="connsiteY47" fmla="*/ 4563293 h 4964369"/>
              <a:gd name="connsiteX48" fmla="*/ 1166094 w 5033421"/>
              <a:gd name="connsiteY48" fmla="*/ 4422799 h 4964369"/>
              <a:gd name="connsiteX49" fmla="*/ 1223242 w 5033421"/>
              <a:gd name="connsiteY49" fmla="*/ 4320406 h 4964369"/>
              <a:gd name="connsiteX50" fmla="*/ 1251818 w 5033421"/>
              <a:gd name="connsiteY50" fmla="*/ 4184674 h 4964369"/>
              <a:gd name="connsiteX51" fmla="*/ 1239911 w 5033421"/>
              <a:gd name="connsiteY51" fmla="*/ 4094186 h 4964369"/>
              <a:gd name="connsiteX52" fmla="*/ 1199430 w 5033421"/>
              <a:gd name="connsiteY52" fmla="*/ 3953693 h 4964369"/>
              <a:gd name="connsiteX53" fmla="*/ 1068461 w 5033421"/>
              <a:gd name="connsiteY53" fmla="*/ 3810818 h 4964369"/>
              <a:gd name="connsiteX54" fmla="*/ 887487 w 5033421"/>
              <a:gd name="connsiteY54" fmla="*/ 3725093 h 4964369"/>
              <a:gd name="connsiteX55" fmla="*/ 730324 w 5033421"/>
              <a:gd name="connsiteY55" fmla="*/ 3727474 h 4964369"/>
              <a:gd name="connsiteX56" fmla="*/ 596974 w 5033421"/>
              <a:gd name="connsiteY56" fmla="*/ 3784624 h 4964369"/>
              <a:gd name="connsiteX57" fmla="*/ 404093 w 5033421"/>
              <a:gd name="connsiteY57" fmla="*/ 3898924 h 4964369"/>
              <a:gd name="connsiteX58" fmla="*/ 352896 w 5033421"/>
              <a:gd name="connsiteY58" fmla="*/ 3888432 h 4964369"/>
              <a:gd name="connsiteX59" fmla="*/ 0 w 5033421"/>
              <a:gd name="connsiteY59" fmla="*/ 3005857 h 4964369"/>
              <a:gd name="connsiteX60" fmla="*/ 51668 w 5033421"/>
              <a:gd name="connsiteY60" fmla="*/ 2958330 h 4964369"/>
              <a:gd name="connsiteX61" fmla="*/ 313605 w 5033421"/>
              <a:gd name="connsiteY61" fmla="*/ 2867843 h 4964369"/>
              <a:gd name="connsiteX62" fmla="*/ 418380 w 5033421"/>
              <a:gd name="connsiteY62" fmla="*/ 2820218 h 4964369"/>
              <a:gd name="connsiteX63" fmla="*/ 487436 w 5033421"/>
              <a:gd name="connsiteY63" fmla="*/ 2763068 h 4964369"/>
              <a:gd name="connsiteX64" fmla="*/ 525537 w 5033421"/>
              <a:gd name="connsiteY64" fmla="*/ 2696393 h 4964369"/>
              <a:gd name="connsiteX65" fmla="*/ 545109 w 5033421"/>
              <a:gd name="connsiteY65" fmla="*/ 2635721 h 4964369"/>
              <a:gd name="connsiteX66" fmla="*/ 568922 w 5033421"/>
              <a:gd name="connsiteY66" fmla="*/ 2520280 h 4964369"/>
              <a:gd name="connsiteX67" fmla="*/ 1649942 w 5033421"/>
              <a:gd name="connsiteY67" fmla="*/ 2520281 h 4964369"/>
              <a:gd name="connsiteX68" fmla="*/ 2513137 w 5033421"/>
              <a:gd name="connsiteY68" fmla="*/ 3383478 h 4964369"/>
              <a:gd name="connsiteX69" fmla="*/ 3376334 w 5033421"/>
              <a:gd name="connsiteY69" fmla="*/ 2520283 h 4964369"/>
              <a:gd name="connsiteX70" fmla="*/ 2513138 w 5033421"/>
              <a:gd name="connsiteY70" fmla="*/ 1657087 h 4964369"/>
              <a:gd name="connsiteX71" fmla="*/ 1649941 w 5033421"/>
              <a:gd name="connsiteY71" fmla="*/ 2520282 h 4964369"/>
              <a:gd name="connsiteX72" fmla="*/ 1649942 w 5033421"/>
              <a:gd name="connsiteY72" fmla="*/ 2520281 h 4964369"/>
              <a:gd name="connsiteX0" fmla="*/ 568922 w 5104890"/>
              <a:gd name="connsiteY0" fmla="*/ 2520280 h 4964369"/>
              <a:gd name="connsiteX1" fmla="*/ 575545 w 5104890"/>
              <a:gd name="connsiteY1" fmla="*/ 2467794 h 4964369"/>
              <a:gd name="connsiteX2" fmla="*/ 535063 w 5104890"/>
              <a:gd name="connsiteY2" fmla="*/ 2324918 h 4964369"/>
              <a:gd name="connsiteX3" fmla="*/ 404095 w 5104890"/>
              <a:gd name="connsiteY3" fmla="*/ 2167756 h 4964369"/>
              <a:gd name="connsiteX4" fmla="*/ 254076 w 5104890"/>
              <a:gd name="connsiteY4" fmla="*/ 2072507 h 4964369"/>
              <a:gd name="connsiteX5" fmla="*/ 32620 w 5104890"/>
              <a:gd name="connsiteY5" fmla="*/ 1998687 h 4964369"/>
              <a:gd name="connsiteX6" fmla="*/ 399332 w 5104890"/>
              <a:gd name="connsiteY6" fmla="*/ 1122387 h 4964369"/>
              <a:gd name="connsiteX7" fmla="*/ 485057 w 5104890"/>
              <a:gd name="connsiteY7" fmla="*/ 1124768 h 4964369"/>
              <a:gd name="connsiteX8" fmla="*/ 656507 w 5104890"/>
              <a:gd name="connsiteY8" fmla="*/ 1191443 h 4964369"/>
              <a:gd name="connsiteX9" fmla="*/ 742232 w 5104890"/>
              <a:gd name="connsiteY9" fmla="*/ 1236687 h 4964369"/>
              <a:gd name="connsiteX10" fmla="*/ 877963 w 5104890"/>
              <a:gd name="connsiteY10" fmla="*/ 1258118 h 4964369"/>
              <a:gd name="connsiteX11" fmla="*/ 1042270 w 5104890"/>
              <a:gd name="connsiteY11" fmla="*/ 1241450 h 4964369"/>
              <a:gd name="connsiteX12" fmla="*/ 1173946 w 5104890"/>
              <a:gd name="connsiteY12" fmla="*/ 1173942 h 4964369"/>
              <a:gd name="connsiteX13" fmla="*/ 1249438 w 5104890"/>
              <a:gd name="connsiteY13" fmla="*/ 1093812 h 4964369"/>
              <a:gd name="connsiteX14" fmla="*/ 1301825 w 5104890"/>
              <a:gd name="connsiteY14" fmla="*/ 986656 h 4964369"/>
              <a:gd name="connsiteX15" fmla="*/ 1311351 w 5104890"/>
              <a:gd name="connsiteY15" fmla="*/ 903312 h 4964369"/>
              <a:gd name="connsiteX16" fmla="*/ 1306588 w 5104890"/>
              <a:gd name="connsiteY16" fmla="*/ 834256 h 4964369"/>
              <a:gd name="connsiteX17" fmla="*/ 1280395 w 5104890"/>
              <a:gd name="connsiteY17" fmla="*/ 710431 h 4964369"/>
              <a:gd name="connsiteX18" fmla="*/ 1211338 w 5104890"/>
              <a:gd name="connsiteY18" fmla="*/ 555650 h 4964369"/>
              <a:gd name="connsiteX19" fmla="*/ 1144664 w 5104890"/>
              <a:gd name="connsiteY19" fmla="*/ 410394 h 4964369"/>
              <a:gd name="connsiteX20" fmla="*/ 2009082 w 5104890"/>
              <a:gd name="connsiteY20" fmla="*/ 0 h 4964369"/>
              <a:gd name="connsiteX21" fmla="*/ 2081090 w 5104890"/>
              <a:gd name="connsiteY21" fmla="*/ 216024 h 4964369"/>
              <a:gd name="connsiteX22" fmla="*/ 2225106 w 5104890"/>
              <a:gd name="connsiteY22" fmla="*/ 432048 h 4964369"/>
              <a:gd name="connsiteX23" fmla="*/ 2297114 w 5104890"/>
              <a:gd name="connsiteY23" fmla="*/ 504056 h 4964369"/>
              <a:gd name="connsiteX24" fmla="*/ 2441130 w 5104890"/>
              <a:gd name="connsiteY24" fmla="*/ 576064 h 4964369"/>
              <a:gd name="connsiteX25" fmla="*/ 2657154 w 5104890"/>
              <a:gd name="connsiteY25" fmla="*/ 576064 h 4964369"/>
              <a:gd name="connsiteX26" fmla="*/ 2801170 w 5104890"/>
              <a:gd name="connsiteY26" fmla="*/ 504056 h 4964369"/>
              <a:gd name="connsiteX27" fmla="*/ 2945186 w 5104890"/>
              <a:gd name="connsiteY27" fmla="*/ 288032 h 4964369"/>
              <a:gd name="connsiteX28" fmla="*/ 3017194 w 5104890"/>
              <a:gd name="connsiteY28" fmla="*/ 72008 h 4964369"/>
              <a:gd name="connsiteX29" fmla="*/ 4295250 w 5104890"/>
              <a:gd name="connsiteY29" fmla="*/ 738180 h 4964369"/>
              <a:gd name="connsiteX30" fmla="*/ 5033420 w 5104890"/>
              <a:gd name="connsiteY30" fmla="*/ 2520289 h 4964369"/>
              <a:gd name="connsiteX31" fmla="*/ 3866430 w 5104890"/>
              <a:gd name="connsiteY31" fmla="*/ 3879876 h 4964369"/>
              <a:gd name="connsiteX32" fmla="*/ 3823760 w 5104890"/>
              <a:gd name="connsiteY32" fmla="*/ 4640535 h 4964369"/>
              <a:gd name="connsiteX33" fmla="*/ 2994152 w 5104890"/>
              <a:gd name="connsiteY33" fmla="*/ 4964369 h 4964369"/>
              <a:gd name="connsiteX34" fmla="*/ 2968700 w 5104890"/>
              <a:gd name="connsiteY34" fmla="*/ 4844281 h 4964369"/>
              <a:gd name="connsiteX35" fmla="*/ 2930599 w 5104890"/>
              <a:gd name="connsiteY35" fmla="*/ 4772844 h 4964369"/>
              <a:gd name="connsiteX36" fmla="*/ 2890118 w 5104890"/>
              <a:gd name="connsiteY36" fmla="*/ 4679975 h 4964369"/>
              <a:gd name="connsiteX37" fmla="*/ 2828205 w 5104890"/>
              <a:gd name="connsiteY37" fmla="*/ 4582344 h 4964369"/>
              <a:gd name="connsiteX38" fmla="*/ 2747243 w 5104890"/>
              <a:gd name="connsiteY38" fmla="*/ 4506144 h 4964369"/>
              <a:gd name="connsiteX39" fmla="*/ 2661518 w 5104890"/>
              <a:gd name="connsiteY39" fmla="*/ 4463281 h 4964369"/>
              <a:gd name="connsiteX40" fmla="*/ 2551980 w 5104890"/>
              <a:gd name="connsiteY40" fmla="*/ 4425181 h 4964369"/>
              <a:gd name="connsiteX41" fmla="*/ 2430537 w 5104890"/>
              <a:gd name="connsiteY41" fmla="*/ 4420419 h 4964369"/>
              <a:gd name="connsiteX42" fmla="*/ 2232893 w 5104890"/>
              <a:gd name="connsiteY42" fmla="*/ 4510906 h 4964369"/>
              <a:gd name="connsiteX43" fmla="*/ 2104305 w 5104890"/>
              <a:gd name="connsiteY43" fmla="*/ 4653781 h 4964369"/>
              <a:gd name="connsiteX44" fmla="*/ 2004293 w 5104890"/>
              <a:gd name="connsiteY44" fmla="*/ 4930006 h 4964369"/>
              <a:gd name="connsiteX45" fmla="*/ 1918568 w 5104890"/>
              <a:gd name="connsiteY45" fmla="*/ 4958581 h 4964369"/>
              <a:gd name="connsiteX46" fmla="*/ 1211337 w 5104890"/>
              <a:gd name="connsiteY46" fmla="*/ 4684737 h 4964369"/>
              <a:gd name="connsiteX47" fmla="*/ 1125612 w 5104890"/>
              <a:gd name="connsiteY47" fmla="*/ 4639493 h 4964369"/>
              <a:gd name="connsiteX48" fmla="*/ 1104180 w 5104890"/>
              <a:gd name="connsiteY48" fmla="*/ 4563293 h 4964369"/>
              <a:gd name="connsiteX49" fmla="*/ 1166094 w 5104890"/>
              <a:gd name="connsiteY49" fmla="*/ 4422799 h 4964369"/>
              <a:gd name="connsiteX50" fmla="*/ 1223242 w 5104890"/>
              <a:gd name="connsiteY50" fmla="*/ 4320406 h 4964369"/>
              <a:gd name="connsiteX51" fmla="*/ 1251818 w 5104890"/>
              <a:gd name="connsiteY51" fmla="*/ 4184674 h 4964369"/>
              <a:gd name="connsiteX52" fmla="*/ 1239911 w 5104890"/>
              <a:gd name="connsiteY52" fmla="*/ 4094186 h 4964369"/>
              <a:gd name="connsiteX53" fmla="*/ 1199430 w 5104890"/>
              <a:gd name="connsiteY53" fmla="*/ 3953693 h 4964369"/>
              <a:gd name="connsiteX54" fmla="*/ 1068461 w 5104890"/>
              <a:gd name="connsiteY54" fmla="*/ 3810818 h 4964369"/>
              <a:gd name="connsiteX55" fmla="*/ 887487 w 5104890"/>
              <a:gd name="connsiteY55" fmla="*/ 3725093 h 4964369"/>
              <a:gd name="connsiteX56" fmla="*/ 730324 w 5104890"/>
              <a:gd name="connsiteY56" fmla="*/ 3727474 h 4964369"/>
              <a:gd name="connsiteX57" fmla="*/ 596974 w 5104890"/>
              <a:gd name="connsiteY57" fmla="*/ 3784624 h 4964369"/>
              <a:gd name="connsiteX58" fmla="*/ 404093 w 5104890"/>
              <a:gd name="connsiteY58" fmla="*/ 3898924 h 4964369"/>
              <a:gd name="connsiteX59" fmla="*/ 352896 w 5104890"/>
              <a:gd name="connsiteY59" fmla="*/ 3888432 h 4964369"/>
              <a:gd name="connsiteX60" fmla="*/ 0 w 5104890"/>
              <a:gd name="connsiteY60" fmla="*/ 3005857 h 4964369"/>
              <a:gd name="connsiteX61" fmla="*/ 51668 w 5104890"/>
              <a:gd name="connsiteY61" fmla="*/ 2958330 h 4964369"/>
              <a:gd name="connsiteX62" fmla="*/ 313605 w 5104890"/>
              <a:gd name="connsiteY62" fmla="*/ 2867843 h 4964369"/>
              <a:gd name="connsiteX63" fmla="*/ 418380 w 5104890"/>
              <a:gd name="connsiteY63" fmla="*/ 2820218 h 4964369"/>
              <a:gd name="connsiteX64" fmla="*/ 487436 w 5104890"/>
              <a:gd name="connsiteY64" fmla="*/ 2763068 h 4964369"/>
              <a:gd name="connsiteX65" fmla="*/ 525537 w 5104890"/>
              <a:gd name="connsiteY65" fmla="*/ 2696393 h 4964369"/>
              <a:gd name="connsiteX66" fmla="*/ 545109 w 5104890"/>
              <a:gd name="connsiteY66" fmla="*/ 2635721 h 4964369"/>
              <a:gd name="connsiteX67" fmla="*/ 568922 w 5104890"/>
              <a:gd name="connsiteY67" fmla="*/ 2520280 h 4964369"/>
              <a:gd name="connsiteX68" fmla="*/ 1649942 w 5104890"/>
              <a:gd name="connsiteY68" fmla="*/ 2520281 h 4964369"/>
              <a:gd name="connsiteX69" fmla="*/ 2513137 w 5104890"/>
              <a:gd name="connsiteY69" fmla="*/ 3383478 h 4964369"/>
              <a:gd name="connsiteX70" fmla="*/ 3376334 w 5104890"/>
              <a:gd name="connsiteY70" fmla="*/ 2520283 h 4964369"/>
              <a:gd name="connsiteX71" fmla="*/ 2513138 w 5104890"/>
              <a:gd name="connsiteY71" fmla="*/ 1657087 h 4964369"/>
              <a:gd name="connsiteX72" fmla="*/ 1649941 w 5104890"/>
              <a:gd name="connsiteY72" fmla="*/ 2520282 h 4964369"/>
              <a:gd name="connsiteX73" fmla="*/ 1649942 w 5104890"/>
              <a:gd name="connsiteY73" fmla="*/ 2520281 h 4964369"/>
              <a:gd name="connsiteX0" fmla="*/ 568922 w 5104890"/>
              <a:gd name="connsiteY0" fmla="*/ 2520280 h 4964369"/>
              <a:gd name="connsiteX1" fmla="*/ 575545 w 5104890"/>
              <a:gd name="connsiteY1" fmla="*/ 2467794 h 4964369"/>
              <a:gd name="connsiteX2" fmla="*/ 535063 w 5104890"/>
              <a:gd name="connsiteY2" fmla="*/ 2324918 h 4964369"/>
              <a:gd name="connsiteX3" fmla="*/ 404095 w 5104890"/>
              <a:gd name="connsiteY3" fmla="*/ 2167756 h 4964369"/>
              <a:gd name="connsiteX4" fmla="*/ 254076 w 5104890"/>
              <a:gd name="connsiteY4" fmla="*/ 2072507 h 4964369"/>
              <a:gd name="connsiteX5" fmla="*/ 32620 w 5104890"/>
              <a:gd name="connsiteY5" fmla="*/ 1998687 h 4964369"/>
              <a:gd name="connsiteX6" fmla="*/ 399332 w 5104890"/>
              <a:gd name="connsiteY6" fmla="*/ 1122387 h 4964369"/>
              <a:gd name="connsiteX7" fmla="*/ 485057 w 5104890"/>
              <a:gd name="connsiteY7" fmla="*/ 1124768 h 4964369"/>
              <a:gd name="connsiteX8" fmla="*/ 656507 w 5104890"/>
              <a:gd name="connsiteY8" fmla="*/ 1191443 h 4964369"/>
              <a:gd name="connsiteX9" fmla="*/ 742232 w 5104890"/>
              <a:gd name="connsiteY9" fmla="*/ 1236687 h 4964369"/>
              <a:gd name="connsiteX10" fmla="*/ 877963 w 5104890"/>
              <a:gd name="connsiteY10" fmla="*/ 1258118 h 4964369"/>
              <a:gd name="connsiteX11" fmla="*/ 1042270 w 5104890"/>
              <a:gd name="connsiteY11" fmla="*/ 1241450 h 4964369"/>
              <a:gd name="connsiteX12" fmla="*/ 1173946 w 5104890"/>
              <a:gd name="connsiteY12" fmla="*/ 1173942 h 4964369"/>
              <a:gd name="connsiteX13" fmla="*/ 1249438 w 5104890"/>
              <a:gd name="connsiteY13" fmla="*/ 1093812 h 4964369"/>
              <a:gd name="connsiteX14" fmla="*/ 1301825 w 5104890"/>
              <a:gd name="connsiteY14" fmla="*/ 986656 h 4964369"/>
              <a:gd name="connsiteX15" fmla="*/ 1311351 w 5104890"/>
              <a:gd name="connsiteY15" fmla="*/ 903312 h 4964369"/>
              <a:gd name="connsiteX16" fmla="*/ 1306588 w 5104890"/>
              <a:gd name="connsiteY16" fmla="*/ 834256 h 4964369"/>
              <a:gd name="connsiteX17" fmla="*/ 1280395 w 5104890"/>
              <a:gd name="connsiteY17" fmla="*/ 710431 h 4964369"/>
              <a:gd name="connsiteX18" fmla="*/ 1211338 w 5104890"/>
              <a:gd name="connsiteY18" fmla="*/ 555650 h 4964369"/>
              <a:gd name="connsiteX19" fmla="*/ 1144664 w 5104890"/>
              <a:gd name="connsiteY19" fmla="*/ 410394 h 4964369"/>
              <a:gd name="connsiteX20" fmla="*/ 2009082 w 5104890"/>
              <a:gd name="connsiteY20" fmla="*/ 0 h 4964369"/>
              <a:gd name="connsiteX21" fmla="*/ 2081090 w 5104890"/>
              <a:gd name="connsiteY21" fmla="*/ 216024 h 4964369"/>
              <a:gd name="connsiteX22" fmla="*/ 2225106 w 5104890"/>
              <a:gd name="connsiteY22" fmla="*/ 432048 h 4964369"/>
              <a:gd name="connsiteX23" fmla="*/ 2297114 w 5104890"/>
              <a:gd name="connsiteY23" fmla="*/ 504056 h 4964369"/>
              <a:gd name="connsiteX24" fmla="*/ 2441130 w 5104890"/>
              <a:gd name="connsiteY24" fmla="*/ 576064 h 4964369"/>
              <a:gd name="connsiteX25" fmla="*/ 2657154 w 5104890"/>
              <a:gd name="connsiteY25" fmla="*/ 576064 h 4964369"/>
              <a:gd name="connsiteX26" fmla="*/ 2801170 w 5104890"/>
              <a:gd name="connsiteY26" fmla="*/ 504056 h 4964369"/>
              <a:gd name="connsiteX27" fmla="*/ 2945186 w 5104890"/>
              <a:gd name="connsiteY27" fmla="*/ 288032 h 4964369"/>
              <a:gd name="connsiteX28" fmla="*/ 3017194 w 5104890"/>
              <a:gd name="connsiteY28" fmla="*/ 72008 h 4964369"/>
              <a:gd name="connsiteX29" fmla="*/ 4295250 w 5104890"/>
              <a:gd name="connsiteY29" fmla="*/ 738180 h 4964369"/>
              <a:gd name="connsiteX30" fmla="*/ 5033420 w 5104890"/>
              <a:gd name="connsiteY30" fmla="*/ 2520289 h 4964369"/>
              <a:gd name="connsiteX31" fmla="*/ 3866430 w 5104890"/>
              <a:gd name="connsiteY31" fmla="*/ 3879876 h 4964369"/>
              <a:gd name="connsiteX32" fmla="*/ 3823760 w 5104890"/>
              <a:gd name="connsiteY32" fmla="*/ 4640535 h 4964369"/>
              <a:gd name="connsiteX33" fmla="*/ 2994152 w 5104890"/>
              <a:gd name="connsiteY33" fmla="*/ 4964369 h 4964369"/>
              <a:gd name="connsiteX34" fmla="*/ 2968700 w 5104890"/>
              <a:gd name="connsiteY34" fmla="*/ 4844281 h 4964369"/>
              <a:gd name="connsiteX35" fmla="*/ 2930599 w 5104890"/>
              <a:gd name="connsiteY35" fmla="*/ 4772844 h 4964369"/>
              <a:gd name="connsiteX36" fmla="*/ 2890118 w 5104890"/>
              <a:gd name="connsiteY36" fmla="*/ 4679975 h 4964369"/>
              <a:gd name="connsiteX37" fmla="*/ 2828205 w 5104890"/>
              <a:gd name="connsiteY37" fmla="*/ 4582344 h 4964369"/>
              <a:gd name="connsiteX38" fmla="*/ 2747243 w 5104890"/>
              <a:gd name="connsiteY38" fmla="*/ 4506144 h 4964369"/>
              <a:gd name="connsiteX39" fmla="*/ 2661518 w 5104890"/>
              <a:gd name="connsiteY39" fmla="*/ 4463281 h 4964369"/>
              <a:gd name="connsiteX40" fmla="*/ 2551980 w 5104890"/>
              <a:gd name="connsiteY40" fmla="*/ 4425181 h 4964369"/>
              <a:gd name="connsiteX41" fmla="*/ 2430537 w 5104890"/>
              <a:gd name="connsiteY41" fmla="*/ 4420419 h 4964369"/>
              <a:gd name="connsiteX42" fmla="*/ 2232893 w 5104890"/>
              <a:gd name="connsiteY42" fmla="*/ 4510906 h 4964369"/>
              <a:gd name="connsiteX43" fmla="*/ 2104305 w 5104890"/>
              <a:gd name="connsiteY43" fmla="*/ 4653781 h 4964369"/>
              <a:gd name="connsiteX44" fmla="*/ 2004293 w 5104890"/>
              <a:gd name="connsiteY44" fmla="*/ 4930006 h 4964369"/>
              <a:gd name="connsiteX45" fmla="*/ 1918568 w 5104890"/>
              <a:gd name="connsiteY45" fmla="*/ 4958581 h 4964369"/>
              <a:gd name="connsiteX46" fmla="*/ 1211337 w 5104890"/>
              <a:gd name="connsiteY46" fmla="*/ 4684737 h 4964369"/>
              <a:gd name="connsiteX47" fmla="*/ 1125612 w 5104890"/>
              <a:gd name="connsiteY47" fmla="*/ 4639493 h 4964369"/>
              <a:gd name="connsiteX48" fmla="*/ 1104180 w 5104890"/>
              <a:gd name="connsiteY48" fmla="*/ 4563293 h 4964369"/>
              <a:gd name="connsiteX49" fmla="*/ 1166094 w 5104890"/>
              <a:gd name="connsiteY49" fmla="*/ 4422799 h 4964369"/>
              <a:gd name="connsiteX50" fmla="*/ 1223242 w 5104890"/>
              <a:gd name="connsiteY50" fmla="*/ 4320406 h 4964369"/>
              <a:gd name="connsiteX51" fmla="*/ 1251818 w 5104890"/>
              <a:gd name="connsiteY51" fmla="*/ 4184674 h 4964369"/>
              <a:gd name="connsiteX52" fmla="*/ 1239911 w 5104890"/>
              <a:gd name="connsiteY52" fmla="*/ 4094186 h 4964369"/>
              <a:gd name="connsiteX53" fmla="*/ 1199430 w 5104890"/>
              <a:gd name="connsiteY53" fmla="*/ 3953693 h 4964369"/>
              <a:gd name="connsiteX54" fmla="*/ 1068461 w 5104890"/>
              <a:gd name="connsiteY54" fmla="*/ 3810818 h 4964369"/>
              <a:gd name="connsiteX55" fmla="*/ 887487 w 5104890"/>
              <a:gd name="connsiteY55" fmla="*/ 3725093 h 4964369"/>
              <a:gd name="connsiteX56" fmla="*/ 730324 w 5104890"/>
              <a:gd name="connsiteY56" fmla="*/ 3727474 h 4964369"/>
              <a:gd name="connsiteX57" fmla="*/ 596974 w 5104890"/>
              <a:gd name="connsiteY57" fmla="*/ 3784624 h 4964369"/>
              <a:gd name="connsiteX58" fmla="*/ 404093 w 5104890"/>
              <a:gd name="connsiteY58" fmla="*/ 3898924 h 4964369"/>
              <a:gd name="connsiteX59" fmla="*/ 352896 w 5104890"/>
              <a:gd name="connsiteY59" fmla="*/ 3888432 h 4964369"/>
              <a:gd name="connsiteX60" fmla="*/ 0 w 5104890"/>
              <a:gd name="connsiteY60" fmla="*/ 3005857 h 4964369"/>
              <a:gd name="connsiteX61" fmla="*/ 51668 w 5104890"/>
              <a:gd name="connsiteY61" fmla="*/ 2958330 h 4964369"/>
              <a:gd name="connsiteX62" fmla="*/ 313605 w 5104890"/>
              <a:gd name="connsiteY62" fmla="*/ 2867843 h 4964369"/>
              <a:gd name="connsiteX63" fmla="*/ 418380 w 5104890"/>
              <a:gd name="connsiteY63" fmla="*/ 2820218 h 4964369"/>
              <a:gd name="connsiteX64" fmla="*/ 487436 w 5104890"/>
              <a:gd name="connsiteY64" fmla="*/ 2763068 h 4964369"/>
              <a:gd name="connsiteX65" fmla="*/ 525537 w 5104890"/>
              <a:gd name="connsiteY65" fmla="*/ 2696393 h 4964369"/>
              <a:gd name="connsiteX66" fmla="*/ 545109 w 5104890"/>
              <a:gd name="connsiteY66" fmla="*/ 2635721 h 4964369"/>
              <a:gd name="connsiteX67" fmla="*/ 568922 w 5104890"/>
              <a:gd name="connsiteY67" fmla="*/ 2520280 h 4964369"/>
              <a:gd name="connsiteX68" fmla="*/ 1649942 w 5104890"/>
              <a:gd name="connsiteY68" fmla="*/ 2520281 h 4964369"/>
              <a:gd name="connsiteX69" fmla="*/ 2513137 w 5104890"/>
              <a:gd name="connsiteY69" fmla="*/ 3383478 h 4964369"/>
              <a:gd name="connsiteX70" fmla="*/ 3376334 w 5104890"/>
              <a:gd name="connsiteY70" fmla="*/ 2520283 h 4964369"/>
              <a:gd name="connsiteX71" fmla="*/ 2513138 w 5104890"/>
              <a:gd name="connsiteY71" fmla="*/ 1657087 h 4964369"/>
              <a:gd name="connsiteX72" fmla="*/ 1649941 w 5104890"/>
              <a:gd name="connsiteY72" fmla="*/ 2520282 h 4964369"/>
              <a:gd name="connsiteX73" fmla="*/ 1649942 w 5104890"/>
              <a:gd name="connsiteY73" fmla="*/ 2520281 h 4964369"/>
              <a:gd name="connsiteX0" fmla="*/ 568922 w 5104890"/>
              <a:gd name="connsiteY0" fmla="*/ 2520280 h 4964369"/>
              <a:gd name="connsiteX1" fmla="*/ 575545 w 5104890"/>
              <a:gd name="connsiteY1" fmla="*/ 2467794 h 4964369"/>
              <a:gd name="connsiteX2" fmla="*/ 535063 w 5104890"/>
              <a:gd name="connsiteY2" fmla="*/ 2324918 h 4964369"/>
              <a:gd name="connsiteX3" fmla="*/ 404095 w 5104890"/>
              <a:gd name="connsiteY3" fmla="*/ 2167756 h 4964369"/>
              <a:gd name="connsiteX4" fmla="*/ 254076 w 5104890"/>
              <a:gd name="connsiteY4" fmla="*/ 2072507 h 4964369"/>
              <a:gd name="connsiteX5" fmla="*/ 32620 w 5104890"/>
              <a:gd name="connsiteY5" fmla="*/ 1998687 h 4964369"/>
              <a:gd name="connsiteX6" fmla="*/ 399332 w 5104890"/>
              <a:gd name="connsiteY6" fmla="*/ 1122387 h 4964369"/>
              <a:gd name="connsiteX7" fmla="*/ 485057 w 5104890"/>
              <a:gd name="connsiteY7" fmla="*/ 1124768 h 4964369"/>
              <a:gd name="connsiteX8" fmla="*/ 656507 w 5104890"/>
              <a:gd name="connsiteY8" fmla="*/ 1191443 h 4964369"/>
              <a:gd name="connsiteX9" fmla="*/ 742232 w 5104890"/>
              <a:gd name="connsiteY9" fmla="*/ 1236687 h 4964369"/>
              <a:gd name="connsiteX10" fmla="*/ 877963 w 5104890"/>
              <a:gd name="connsiteY10" fmla="*/ 1258118 h 4964369"/>
              <a:gd name="connsiteX11" fmla="*/ 1042270 w 5104890"/>
              <a:gd name="connsiteY11" fmla="*/ 1241450 h 4964369"/>
              <a:gd name="connsiteX12" fmla="*/ 1173946 w 5104890"/>
              <a:gd name="connsiteY12" fmla="*/ 1173942 h 4964369"/>
              <a:gd name="connsiteX13" fmla="*/ 1249438 w 5104890"/>
              <a:gd name="connsiteY13" fmla="*/ 1093812 h 4964369"/>
              <a:gd name="connsiteX14" fmla="*/ 1301825 w 5104890"/>
              <a:gd name="connsiteY14" fmla="*/ 986656 h 4964369"/>
              <a:gd name="connsiteX15" fmla="*/ 1311351 w 5104890"/>
              <a:gd name="connsiteY15" fmla="*/ 903312 h 4964369"/>
              <a:gd name="connsiteX16" fmla="*/ 1306588 w 5104890"/>
              <a:gd name="connsiteY16" fmla="*/ 834256 h 4964369"/>
              <a:gd name="connsiteX17" fmla="*/ 1280395 w 5104890"/>
              <a:gd name="connsiteY17" fmla="*/ 710431 h 4964369"/>
              <a:gd name="connsiteX18" fmla="*/ 1211338 w 5104890"/>
              <a:gd name="connsiteY18" fmla="*/ 555650 h 4964369"/>
              <a:gd name="connsiteX19" fmla="*/ 1144664 w 5104890"/>
              <a:gd name="connsiteY19" fmla="*/ 410394 h 4964369"/>
              <a:gd name="connsiteX20" fmla="*/ 2009082 w 5104890"/>
              <a:gd name="connsiteY20" fmla="*/ 0 h 4964369"/>
              <a:gd name="connsiteX21" fmla="*/ 2081090 w 5104890"/>
              <a:gd name="connsiteY21" fmla="*/ 216024 h 4964369"/>
              <a:gd name="connsiteX22" fmla="*/ 2225106 w 5104890"/>
              <a:gd name="connsiteY22" fmla="*/ 432048 h 4964369"/>
              <a:gd name="connsiteX23" fmla="*/ 2297114 w 5104890"/>
              <a:gd name="connsiteY23" fmla="*/ 504056 h 4964369"/>
              <a:gd name="connsiteX24" fmla="*/ 2441130 w 5104890"/>
              <a:gd name="connsiteY24" fmla="*/ 576064 h 4964369"/>
              <a:gd name="connsiteX25" fmla="*/ 2657154 w 5104890"/>
              <a:gd name="connsiteY25" fmla="*/ 576064 h 4964369"/>
              <a:gd name="connsiteX26" fmla="*/ 2801170 w 5104890"/>
              <a:gd name="connsiteY26" fmla="*/ 504056 h 4964369"/>
              <a:gd name="connsiteX27" fmla="*/ 2945186 w 5104890"/>
              <a:gd name="connsiteY27" fmla="*/ 288032 h 4964369"/>
              <a:gd name="connsiteX28" fmla="*/ 3017194 w 5104890"/>
              <a:gd name="connsiteY28" fmla="*/ 72008 h 4964369"/>
              <a:gd name="connsiteX29" fmla="*/ 4295250 w 5104890"/>
              <a:gd name="connsiteY29" fmla="*/ 738180 h 4964369"/>
              <a:gd name="connsiteX30" fmla="*/ 5033420 w 5104890"/>
              <a:gd name="connsiteY30" fmla="*/ 2520289 h 4964369"/>
              <a:gd name="connsiteX31" fmla="*/ 3866430 w 5104890"/>
              <a:gd name="connsiteY31" fmla="*/ 3879876 h 4964369"/>
              <a:gd name="connsiteX32" fmla="*/ 3823760 w 5104890"/>
              <a:gd name="connsiteY32" fmla="*/ 4640535 h 4964369"/>
              <a:gd name="connsiteX33" fmla="*/ 2994152 w 5104890"/>
              <a:gd name="connsiteY33" fmla="*/ 4964369 h 4964369"/>
              <a:gd name="connsiteX34" fmla="*/ 2968700 w 5104890"/>
              <a:gd name="connsiteY34" fmla="*/ 4844281 h 4964369"/>
              <a:gd name="connsiteX35" fmla="*/ 2930599 w 5104890"/>
              <a:gd name="connsiteY35" fmla="*/ 4772844 h 4964369"/>
              <a:gd name="connsiteX36" fmla="*/ 2890118 w 5104890"/>
              <a:gd name="connsiteY36" fmla="*/ 4679975 h 4964369"/>
              <a:gd name="connsiteX37" fmla="*/ 2828205 w 5104890"/>
              <a:gd name="connsiteY37" fmla="*/ 4582344 h 4964369"/>
              <a:gd name="connsiteX38" fmla="*/ 2747243 w 5104890"/>
              <a:gd name="connsiteY38" fmla="*/ 4506144 h 4964369"/>
              <a:gd name="connsiteX39" fmla="*/ 2661518 w 5104890"/>
              <a:gd name="connsiteY39" fmla="*/ 4463281 h 4964369"/>
              <a:gd name="connsiteX40" fmla="*/ 2551980 w 5104890"/>
              <a:gd name="connsiteY40" fmla="*/ 4425181 h 4964369"/>
              <a:gd name="connsiteX41" fmla="*/ 2430537 w 5104890"/>
              <a:gd name="connsiteY41" fmla="*/ 4420419 h 4964369"/>
              <a:gd name="connsiteX42" fmla="*/ 2232893 w 5104890"/>
              <a:gd name="connsiteY42" fmla="*/ 4510906 h 4964369"/>
              <a:gd name="connsiteX43" fmla="*/ 2104305 w 5104890"/>
              <a:gd name="connsiteY43" fmla="*/ 4653781 h 4964369"/>
              <a:gd name="connsiteX44" fmla="*/ 2004293 w 5104890"/>
              <a:gd name="connsiteY44" fmla="*/ 4930006 h 4964369"/>
              <a:gd name="connsiteX45" fmla="*/ 1918568 w 5104890"/>
              <a:gd name="connsiteY45" fmla="*/ 4958581 h 4964369"/>
              <a:gd name="connsiteX46" fmla="*/ 1211337 w 5104890"/>
              <a:gd name="connsiteY46" fmla="*/ 4684737 h 4964369"/>
              <a:gd name="connsiteX47" fmla="*/ 1125612 w 5104890"/>
              <a:gd name="connsiteY47" fmla="*/ 4639493 h 4964369"/>
              <a:gd name="connsiteX48" fmla="*/ 1104180 w 5104890"/>
              <a:gd name="connsiteY48" fmla="*/ 4563293 h 4964369"/>
              <a:gd name="connsiteX49" fmla="*/ 1166094 w 5104890"/>
              <a:gd name="connsiteY49" fmla="*/ 4422799 h 4964369"/>
              <a:gd name="connsiteX50" fmla="*/ 1223242 w 5104890"/>
              <a:gd name="connsiteY50" fmla="*/ 4320406 h 4964369"/>
              <a:gd name="connsiteX51" fmla="*/ 1251818 w 5104890"/>
              <a:gd name="connsiteY51" fmla="*/ 4184674 h 4964369"/>
              <a:gd name="connsiteX52" fmla="*/ 1239911 w 5104890"/>
              <a:gd name="connsiteY52" fmla="*/ 4094186 h 4964369"/>
              <a:gd name="connsiteX53" fmla="*/ 1199430 w 5104890"/>
              <a:gd name="connsiteY53" fmla="*/ 3953693 h 4964369"/>
              <a:gd name="connsiteX54" fmla="*/ 1068461 w 5104890"/>
              <a:gd name="connsiteY54" fmla="*/ 3810818 h 4964369"/>
              <a:gd name="connsiteX55" fmla="*/ 887487 w 5104890"/>
              <a:gd name="connsiteY55" fmla="*/ 3725093 h 4964369"/>
              <a:gd name="connsiteX56" fmla="*/ 730324 w 5104890"/>
              <a:gd name="connsiteY56" fmla="*/ 3727474 h 4964369"/>
              <a:gd name="connsiteX57" fmla="*/ 596974 w 5104890"/>
              <a:gd name="connsiteY57" fmla="*/ 3784624 h 4964369"/>
              <a:gd name="connsiteX58" fmla="*/ 404093 w 5104890"/>
              <a:gd name="connsiteY58" fmla="*/ 3898924 h 4964369"/>
              <a:gd name="connsiteX59" fmla="*/ 352896 w 5104890"/>
              <a:gd name="connsiteY59" fmla="*/ 3888432 h 4964369"/>
              <a:gd name="connsiteX60" fmla="*/ 0 w 5104890"/>
              <a:gd name="connsiteY60" fmla="*/ 3005857 h 4964369"/>
              <a:gd name="connsiteX61" fmla="*/ 51668 w 5104890"/>
              <a:gd name="connsiteY61" fmla="*/ 2958330 h 4964369"/>
              <a:gd name="connsiteX62" fmla="*/ 313605 w 5104890"/>
              <a:gd name="connsiteY62" fmla="*/ 2867843 h 4964369"/>
              <a:gd name="connsiteX63" fmla="*/ 418380 w 5104890"/>
              <a:gd name="connsiteY63" fmla="*/ 2820218 h 4964369"/>
              <a:gd name="connsiteX64" fmla="*/ 487436 w 5104890"/>
              <a:gd name="connsiteY64" fmla="*/ 2763068 h 4964369"/>
              <a:gd name="connsiteX65" fmla="*/ 525537 w 5104890"/>
              <a:gd name="connsiteY65" fmla="*/ 2696393 h 4964369"/>
              <a:gd name="connsiteX66" fmla="*/ 545109 w 5104890"/>
              <a:gd name="connsiteY66" fmla="*/ 2635721 h 4964369"/>
              <a:gd name="connsiteX67" fmla="*/ 568922 w 5104890"/>
              <a:gd name="connsiteY67" fmla="*/ 2520280 h 4964369"/>
              <a:gd name="connsiteX68" fmla="*/ 1649942 w 5104890"/>
              <a:gd name="connsiteY68" fmla="*/ 2520281 h 4964369"/>
              <a:gd name="connsiteX69" fmla="*/ 2513137 w 5104890"/>
              <a:gd name="connsiteY69" fmla="*/ 3383478 h 4964369"/>
              <a:gd name="connsiteX70" fmla="*/ 3376334 w 5104890"/>
              <a:gd name="connsiteY70" fmla="*/ 2520283 h 4964369"/>
              <a:gd name="connsiteX71" fmla="*/ 2513138 w 5104890"/>
              <a:gd name="connsiteY71" fmla="*/ 1657087 h 4964369"/>
              <a:gd name="connsiteX72" fmla="*/ 1649941 w 5104890"/>
              <a:gd name="connsiteY72" fmla="*/ 2520282 h 4964369"/>
              <a:gd name="connsiteX73" fmla="*/ 1649942 w 5104890"/>
              <a:gd name="connsiteY73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3866430 w 5055281"/>
              <a:gd name="connsiteY32" fmla="*/ 3879876 h 4964369"/>
              <a:gd name="connsiteX33" fmla="*/ 3823760 w 5055281"/>
              <a:gd name="connsiteY33" fmla="*/ 4640535 h 4964369"/>
              <a:gd name="connsiteX34" fmla="*/ 2994152 w 5055281"/>
              <a:gd name="connsiteY34" fmla="*/ 4964369 h 4964369"/>
              <a:gd name="connsiteX35" fmla="*/ 2968700 w 5055281"/>
              <a:gd name="connsiteY35" fmla="*/ 4844281 h 4964369"/>
              <a:gd name="connsiteX36" fmla="*/ 2930599 w 5055281"/>
              <a:gd name="connsiteY36" fmla="*/ 4772844 h 4964369"/>
              <a:gd name="connsiteX37" fmla="*/ 2890118 w 5055281"/>
              <a:gd name="connsiteY37" fmla="*/ 4679975 h 4964369"/>
              <a:gd name="connsiteX38" fmla="*/ 2828205 w 5055281"/>
              <a:gd name="connsiteY38" fmla="*/ 4582344 h 4964369"/>
              <a:gd name="connsiteX39" fmla="*/ 2747243 w 5055281"/>
              <a:gd name="connsiteY39" fmla="*/ 4506144 h 4964369"/>
              <a:gd name="connsiteX40" fmla="*/ 2661518 w 5055281"/>
              <a:gd name="connsiteY40" fmla="*/ 4463281 h 4964369"/>
              <a:gd name="connsiteX41" fmla="*/ 2551980 w 5055281"/>
              <a:gd name="connsiteY41" fmla="*/ 4425181 h 4964369"/>
              <a:gd name="connsiteX42" fmla="*/ 2430537 w 5055281"/>
              <a:gd name="connsiteY42" fmla="*/ 4420419 h 4964369"/>
              <a:gd name="connsiteX43" fmla="*/ 2232893 w 5055281"/>
              <a:gd name="connsiteY43" fmla="*/ 4510906 h 4964369"/>
              <a:gd name="connsiteX44" fmla="*/ 2104305 w 5055281"/>
              <a:gd name="connsiteY44" fmla="*/ 4653781 h 4964369"/>
              <a:gd name="connsiteX45" fmla="*/ 2004293 w 5055281"/>
              <a:gd name="connsiteY45" fmla="*/ 4930006 h 4964369"/>
              <a:gd name="connsiteX46" fmla="*/ 1918568 w 5055281"/>
              <a:gd name="connsiteY46" fmla="*/ 4958581 h 4964369"/>
              <a:gd name="connsiteX47" fmla="*/ 1211337 w 5055281"/>
              <a:gd name="connsiteY47" fmla="*/ 4684737 h 4964369"/>
              <a:gd name="connsiteX48" fmla="*/ 1125612 w 5055281"/>
              <a:gd name="connsiteY48" fmla="*/ 4639493 h 4964369"/>
              <a:gd name="connsiteX49" fmla="*/ 1104180 w 5055281"/>
              <a:gd name="connsiteY49" fmla="*/ 4563293 h 4964369"/>
              <a:gd name="connsiteX50" fmla="*/ 1166094 w 5055281"/>
              <a:gd name="connsiteY50" fmla="*/ 4422799 h 4964369"/>
              <a:gd name="connsiteX51" fmla="*/ 1223242 w 5055281"/>
              <a:gd name="connsiteY51" fmla="*/ 4320406 h 4964369"/>
              <a:gd name="connsiteX52" fmla="*/ 1251818 w 5055281"/>
              <a:gd name="connsiteY52" fmla="*/ 4184674 h 4964369"/>
              <a:gd name="connsiteX53" fmla="*/ 1239911 w 5055281"/>
              <a:gd name="connsiteY53" fmla="*/ 4094186 h 4964369"/>
              <a:gd name="connsiteX54" fmla="*/ 1199430 w 5055281"/>
              <a:gd name="connsiteY54" fmla="*/ 3953693 h 4964369"/>
              <a:gd name="connsiteX55" fmla="*/ 1068461 w 5055281"/>
              <a:gd name="connsiteY55" fmla="*/ 3810818 h 4964369"/>
              <a:gd name="connsiteX56" fmla="*/ 887487 w 5055281"/>
              <a:gd name="connsiteY56" fmla="*/ 3725093 h 4964369"/>
              <a:gd name="connsiteX57" fmla="*/ 730324 w 5055281"/>
              <a:gd name="connsiteY57" fmla="*/ 3727474 h 4964369"/>
              <a:gd name="connsiteX58" fmla="*/ 596974 w 5055281"/>
              <a:gd name="connsiteY58" fmla="*/ 3784624 h 4964369"/>
              <a:gd name="connsiteX59" fmla="*/ 404093 w 5055281"/>
              <a:gd name="connsiteY59" fmla="*/ 3898924 h 4964369"/>
              <a:gd name="connsiteX60" fmla="*/ 352896 w 5055281"/>
              <a:gd name="connsiteY60" fmla="*/ 3888432 h 4964369"/>
              <a:gd name="connsiteX61" fmla="*/ 0 w 5055281"/>
              <a:gd name="connsiteY61" fmla="*/ 3005857 h 4964369"/>
              <a:gd name="connsiteX62" fmla="*/ 51668 w 5055281"/>
              <a:gd name="connsiteY62" fmla="*/ 2958330 h 4964369"/>
              <a:gd name="connsiteX63" fmla="*/ 313605 w 5055281"/>
              <a:gd name="connsiteY63" fmla="*/ 2867843 h 4964369"/>
              <a:gd name="connsiteX64" fmla="*/ 418380 w 5055281"/>
              <a:gd name="connsiteY64" fmla="*/ 2820218 h 4964369"/>
              <a:gd name="connsiteX65" fmla="*/ 487436 w 5055281"/>
              <a:gd name="connsiteY65" fmla="*/ 2763068 h 4964369"/>
              <a:gd name="connsiteX66" fmla="*/ 525537 w 5055281"/>
              <a:gd name="connsiteY66" fmla="*/ 2696393 h 4964369"/>
              <a:gd name="connsiteX67" fmla="*/ 545109 w 5055281"/>
              <a:gd name="connsiteY67" fmla="*/ 2635721 h 4964369"/>
              <a:gd name="connsiteX68" fmla="*/ 568922 w 5055281"/>
              <a:gd name="connsiteY68" fmla="*/ 2520280 h 4964369"/>
              <a:gd name="connsiteX69" fmla="*/ 1649942 w 5055281"/>
              <a:gd name="connsiteY69" fmla="*/ 2520281 h 4964369"/>
              <a:gd name="connsiteX70" fmla="*/ 2513137 w 5055281"/>
              <a:gd name="connsiteY70" fmla="*/ 3383478 h 4964369"/>
              <a:gd name="connsiteX71" fmla="*/ 3376334 w 5055281"/>
              <a:gd name="connsiteY71" fmla="*/ 2520283 h 4964369"/>
              <a:gd name="connsiteX72" fmla="*/ 2513138 w 5055281"/>
              <a:gd name="connsiteY72" fmla="*/ 1657087 h 4964369"/>
              <a:gd name="connsiteX73" fmla="*/ 1649941 w 5055281"/>
              <a:gd name="connsiteY73" fmla="*/ 2520282 h 4964369"/>
              <a:gd name="connsiteX74" fmla="*/ 1649942 w 5055281"/>
              <a:gd name="connsiteY74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823760 w 5055281"/>
              <a:gd name="connsiteY34" fmla="*/ 4640535 h 4964369"/>
              <a:gd name="connsiteX35" fmla="*/ 2994152 w 5055281"/>
              <a:gd name="connsiteY35" fmla="*/ 4964369 h 4964369"/>
              <a:gd name="connsiteX36" fmla="*/ 2968700 w 5055281"/>
              <a:gd name="connsiteY36" fmla="*/ 4844281 h 4964369"/>
              <a:gd name="connsiteX37" fmla="*/ 2930599 w 5055281"/>
              <a:gd name="connsiteY37" fmla="*/ 4772844 h 4964369"/>
              <a:gd name="connsiteX38" fmla="*/ 2890118 w 5055281"/>
              <a:gd name="connsiteY38" fmla="*/ 4679975 h 4964369"/>
              <a:gd name="connsiteX39" fmla="*/ 2828205 w 5055281"/>
              <a:gd name="connsiteY39" fmla="*/ 4582344 h 4964369"/>
              <a:gd name="connsiteX40" fmla="*/ 2747243 w 5055281"/>
              <a:gd name="connsiteY40" fmla="*/ 4506144 h 4964369"/>
              <a:gd name="connsiteX41" fmla="*/ 2661518 w 5055281"/>
              <a:gd name="connsiteY41" fmla="*/ 4463281 h 4964369"/>
              <a:gd name="connsiteX42" fmla="*/ 2551980 w 5055281"/>
              <a:gd name="connsiteY42" fmla="*/ 4425181 h 4964369"/>
              <a:gd name="connsiteX43" fmla="*/ 2430537 w 5055281"/>
              <a:gd name="connsiteY43" fmla="*/ 4420419 h 4964369"/>
              <a:gd name="connsiteX44" fmla="*/ 2232893 w 5055281"/>
              <a:gd name="connsiteY44" fmla="*/ 4510906 h 4964369"/>
              <a:gd name="connsiteX45" fmla="*/ 2104305 w 5055281"/>
              <a:gd name="connsiteY45" fmla="*/ 4653781 h 4964369"/>
              <a:gd name="connsiteX46" fmla="*/ 2004293 w 5055281"/>
              <a:gd name="connsiteY46" fmla="*/ 4930006 h 4964369"/>
              <a:gd name="connsiteX47" fmla="*/ 1918568 w 5055281"/>
              <a:gd name="connsiteY47" fmla="*/ 4958581 h 4964369"/>
              <a:gd name="connsiteX48" fmla="*/ 1211337 w 5055281"/>
              <a:gd name="connsiteY48" fmla="*/ 4684737 h 4964369"/>
              <a:gd name="connsiteX49" fmla="*/ 1125612 w 5055281"/>
              <a:gd name="connsiteY49" fmla="*/ 4639493 h 4964369"/>
              <a:gd name="connsiteX50" fmla="*/ 1104180 w 5055281"/>
              <a:gd name="connsiteY50" fmla="*/ 4563293 h 4964369"/>
              <a:gd name="connsiteX51" fmla="*/ 1166094 w 5055281"/>
              <a:gd name="connsiteY51" fmla="*/ 4422799 h 4964369"/>
              <a:gd name="connsiteX52" fmla="*/ 1223242 w 5055281"/>
              <a:gd name="connsiteY52" fmla="*/ 4320406 h 4964369"/>
              <a:gd name="connsiteX53" fmla="*/ 1251818 w 5055281"/>
              <a:gd name="connsiteY53" fmla="*/ 4184674 h 4964369"/>
              <a:gd name="connsiteX54" fmla="*/ 1239911 w 5055281"/>
              <a:gd name="connsiteY54" fmla="*/ 4094186 h 4964369"/>
              <a:gd name="connsiteX55" fmla="*/ 1199430 w 5055281"/>
              <a:gd name="connsiteY55" fmla="*/ 3953693 h 4964369"/>
              <a:gd name="connsiteX56" fmla="*/ 1068461 w 5055281"/>
              <a:gd name="connsiteY56" fmla="*/ 3810818 h 4964369"/>
              <a:gd name="connsiteX57" fmla="*/ 887487 w 5055281"/>
              <a:gd name="connsiteY57" fmla="*/ 3725093 h 4964369"/>
              <a:gd name="connsiteX58" fmla="*/ 730324 w 5055281"/>
              <a:gd name="connsiteY58" fmla="*/ 3727474 h 4964369"/>
              <a:gd name="connsiteX59" fmla="*/ 596974 w 5055281"/>
              <a:gd name="connsiteY59" fmla="*/ 3784624 h 4964369"/>
              <a:gd name="connsiteX60" fmla="*/ 404093 w 5055281"/>
              <a:gd name="connsiteY60" fmla="*/ 3898924 h 4964369"/>
              <a:gd name="connsiteX61" fmla="*/ 352896 w 5055281"/>
              <a:gd name="connsiteY61" fmla="*/ 3888432 h 4964369"/>
              <a:gd name="connsiteX62" fmla="*/ 0 w 5055281"/>
              <a:gd name="connsiteY62" fmla="*/ 3005857 h 4964369"/>
              <a:gd name="connsiteX63" fmla="*/ 51668 w 5055281"/>
              <a:gd name="connsiteY63" fmla="*/ 2958330 h 4964369"/>
              <a:gd name="connsiteX64" fmla="*/ 313605 w 5055281"/>
              <a:gd name="connsiteY64" fmla="*/ 2867843 h 4964369"/>
              <a:gd name="connsiteX65" fmla="*/ 418380 w 5055281"/>
              <a:gd name="connsiteY65" fmla="*/ 2820218 h 4964369"/>
              <a:gd name="connsiteX66" fmla="*/ 487436 w 5055281"/>
              <a:gd name="connsiteY66" fmla="*/ 2763068 h 4964369"/>
              <a:gd name="connsiteX67" fmla="*/ 525537 w 5055281"/>
              <a:gd name="connsiteY67" fmla="*/ 2696393 h 4964369"/>
              <a:gd name="connsiteX68" fmla="*/ 545109 w 5055281"/>
              <a:gd name="connsiteY68" fmla="*/ 2635721 h 4964369"/>
              <a:gd name="connsiteX69" fmla="*/ 568922 w 5055281"/>
              <a:gd name="connsiteY69" fmla="*/ 2520280 h 4964369"/>
              <a:gd name="connsiteX70" fmla="*/ 1649942 w 5055281"/>
              <a:gd name="connsiteY70" fmla="*/ 2520281 h 4964369"/>
              <a:gd name="connsiteX71" fmla="*/ 2513137 w 5055281"/>
              <a:gd name="connsiteY71" fmla="*/ 3383478 h 4964369"/>
              <a:gd name="connsiteX72" fmla="*/ 3376334 w 5055281"/>
              <a:gd name="connsiteY72" fmla="*/ 2520283 h 4964369"/>
              <a:gd name="connsiteX73" fmla="*/ 2513138 w 5055281"/>
              <a:gd name="connsiteY73" fmla="*/ 1657087 h 4964369"/>
              <a:gd name="connsiteX74" fmla="*/ 1649941 w 5055281"/>
              <a:gd name="connsiteY74" fmla="*/ 2520282 h 4964369"/>
              <a:gd name="connsiteX75" fmla="*/ 1649942 w 5055281"/>
              <a:gd name="connsiteY75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883099 w 5055281"/>
              <a:gd name="connsiteY34" fmla="*/ 4618063 h 4964369"/>
              <a:gd name="connsiteX35" fmla="*/ 3823760 w 5055281"/>
              <a:gd name="connsiteY35" fmla="*/ 4640535 h 4964369"/>
              <a:gd name="connsiteX36" fmla="*/ 2994152 w 5055281"/>
              <a:gd name="connsiteY36" fmla="*/ 4964369 h 4964369"/>
              <a:gd name="connsiteX37" fmla="*/ 2968700 w 5055281"/>
              <a:gd name="connsiteY37" fmla="*/ 4844281 h 4964369"/>
              <a:gd name="connsiteX38" fmla="*/ 2930599 w 5055281"/>
              <a:gd name="connsiteY38" fmla="*/ 4772844 h 4964369"/>
              <a:gd name="connsiteX39" fmla="*/ 2890118 w 5055281"/>
              <a:gd name="connsiteY39" fmla="*/ 4679975 h 4964369"/>
              <a:gd name="connsiteX40" fmla="*/ 2828205 w 5055281"/>
              <a:gd name="connsiteY40" fmla="*/ 4582344 h 4964369"/>
              <a:gd name="connsiteX41" fmla="*/ 2747243 w 5055281"/>
              <a:gd name="connsiteY41" fmla="*/ 4506144 h 4964369"/>
              <a:gd name="connsiteX42" fmla="*/ 2661518 w 5055281"/>
              <a:gd name="connsiteY42" fmla="*/ 4463281 h 4964369"/>
              <a:gd name="connsiteX43" fmla="*/ 2551980 w 5055281"/>
              <a:gd name="connsiteY43" fmla="*/ 4425181 h 4964369"/>
              <a:gd name="connsiteX44" fmla="*/ 2430537 w 5055281"/>
              <a:gd name="connsiteY44" fmla="*/ 4420419 h 4964369"/>
              <a:gd name="connsiteX45" fmla="*/ 2232893 w 5055281"/>
              <a:gd name="connsiteY45" fmla="*/ 4510906 h 4964369"/>
              <a:gd name="connsiteX46" fmla="*/ 2104305 w 5055281"/>
              <a:gd name="connsiteY46" fmla="*/ 4653781 h 4964369"/>
              <a:gd name="connsiteX47" fmla="*/ 2004293 w 5055281"/>
              <a:gd name="connsiteY47" fmla="*/ 4930006 h 4964369"/>
              <a:gd name="connsiteX48" fmla="*/ 1918568 w 5055281"/>
              <a:gd name="connsiteY48" fmla="*/ 4958581 h 4964369"/>
              <a:gd name="connsiteX49" fmla="*/ 1211337 w 5055281"/>
              <a:gd name="connsiteY49" fmla="*/ 4684737 h 4964369"/>
              <a:gd name="connsiteX50" fmla="*/ 1125612 w 5055281"/>
              <a:gd name="connsiteY50" fmla="*/ 4639493 h 4964369"/>
              <a:gd name="connsiteX51" fmla="*/ 1104180 w 5055281"/>
              <a:gd name="connsiteY51" fmla="*/ 4563293 h 4964369"/>
              <a:gd name="connsiteX52" fmla="*/ 1166094 w 5055281"/>
              <a:gd name="connsiteY52" fmla="*/ 4422799 h 4964369"/>
              <a:gd name="connsiteX53" fmla="*/ 1223242 w 5055281"/>
              <a:gd name="connsiteY53" fmla="*/ 4320406 h 4964369"/>
              <a:gd name="connsiteX54" fmla="*/ 1251818 w 5055281"/>
              <a:gd name="connsiteY54" fmla="*/ 4184674 h 4964369"/>
              <a:gd name="connsiteX55" fmla="*/ 1239911 w 5055281"/>
              <a:gd name="connsiteY55" fmla="*/ 4094186 h 4964369"/>
              <a:gd name="connsiteX56" fmla="*/ 1199430 w 5055281"/>
              <a:gd name="connsiteY56" fmla="*/ 3953693 h 4964369"/>
              <a:gd name="connsiteX57" fmla="*/ 1068461 w 5055281"/>
              <a:gd name="connsiteY57" fmla="*/ 3810818 h 4964369"/>
              <a:gd name="connsiteX58" fmla="*/ 887487 w 5055281"/>
              <a:gd name="connsiteY58" fmla="*/ 3725093 h 4964369"/>
              <a:gd name="connsiteX59" fmla="*/ 730324 w 5055281"/>
              <a:gd name="connsiteY59" fmla="*/ 3727474 h 4964369"/>
              <a:gd name="connsiteX60" fmla="*/ 596974 w 5055281"/>
              <a:gd name="connsiteY60" fmla="*/ 3784624 h 4964369"/>
              <a:gd name="connsiteX61" fmla="*/ 404093 w 5055281"/>
              <a:gd name="connsiteY61" fmla="*/ 3898924 h 4964369"/>
              <a:gd name="connsiteX62" fmla="*/ 352896 w 5055281"/>
              <a:gd name="connsiteY62" fmla="*/ 3888432 h 4964369"/>
              <a:gd name="connsiteX63" fmla="*/ 0 w 5055281"/>
              <a:gd name="connsiteY63" fmla="*/ 3005857 h 4964369"/>
              <a:gd name="connsiteX64" fmla="*/ 51668 w 5055281"/>
              <a:gd name="connsiteY64" fmla="*/ 2958330 h 4964369"/>
              <a:gd name="connsiteX65" fmla="*/ 313605 w 5055281"/>
              <a:gd name="connsiteY65" fmla="*/ 2867843 h 4964369"/>
              <a:gd name="connsiteX66" fmla="*/ 418380 w 5055281"/>
              <a:gd name="connsiteY66" fmla="*/ 2820218 h 4964369"/>
              <a:gd name="connsiteX67" fmla="*/ 487436 w 5055281"/>
              <a:gd name="connsiteY67" fmla="*/ 2763068 h 4964369"/>
              <a:gd name="connsiteX68" fmla="*/ 525537 w 5055281"/>
              <a:gd name="connsiteY68" fmla="*/ 2696393 h 4964369"/>
              <a:gd name="connsiteX69" fmla="*/ 545109 w 5055281"/>
              <a:gd name="connsiteY69" fmla="*/ 2635721 h 4964369"/>
              <a:gd name="connsiteX70" fmla="*/ 568922 w 5055281"/>
              <a:gd name="connsiteY70" fmla="*/ 2520280 h 4964369"/>
              <a:gd name="connsiteX71" fmla="*/ 1649942 w 5055281"/>
              <a:gd name="connsiteY71" fmla="*/ 2520281 h 4964369"/>
              <a:gd name="connsiteX72" fmla="*/ 2513137 w 5055281"/>
              <a:gd name="connsiteY72" fmla="*/ 3383478 h 4964369"/>
              <a:gd name="connsiteX73" fmla="*/ 3376334 w 5055281"/>
              <a:gd name="connsiteY73" fmla="*/ 2520283 h 4964369"/>
              <a:gd name="connsiteX74" fmla="*/ 2513138 w 5055281"/>
              <a:gd name="connsiteY74" fmla="*/ 1657087 h 4964369"/>
              <a:gd name="connsiteX75" fmla="*/ 1649941 w 5055281"/>
              <a:gd name="connsiteY75" fmla="*/ 2520282 h 4964369"/>
              <a:gd name="connsiteX76" fmla="*/ 1649942 w 5055281"/>
              <a:gd name="connsiteY76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716412 w 5055281"/>
              <a:gd name="connsiteY34" fmla="*/ 4218013 h 4964369"/>
              <a:gd name="connsiteX35" fmla="*/ 3883099 w 5055281"/>
              <a:gd name="connsiteY35" fmla="*/ 4618063 h 4964369"/>
              <a:gd name="connsiteX36" fmla="*/ 3823760 w 5055281"/>
              <a:gd name="connsiteY36" fmla="*/ 4640535 h 4964369"/>
              <a:gd name="connsiteX37" fmla="*/ 2994152 w 5055281"/>
              <a:gd name="connsiteY37" fmla="*/ 4964369 h 4964369"/>
              <a:gd name="connsiteX38" fmla="*/ 2968700 w 5055281"/>
              <a:gd name="connsiteY38" fmla="*/ 4844281 h 4964369"/>
              <a:gd name="connsiteX39" fmla="*/ 2930599 w 5055281"/>
              <a:gd name="connsiteY39" fmla="*/ 4772844 h 4964369"/>
              <a:gd name="connsiteX40" fmla="*/ 2890118 w 5055281"/>
              <a:gd name="connsiteY40" fmla="*/ 4679975 h 4964369"/>
              <a:gd name="connsiteX41" fmla="*/ 2828205 w 5055281"/>
              <a:gd name="connsiteY41" fmla="*/ 4582344 h 4964369"/>
              <a:gd name="connsiteX42" fmla="*/ 2747243 w 5055281"/>
              <a:gd name="connsiteY42" fmla="*/ 4506144 h 4964369"/>
              <a:gd name="connsiteX43" fmla="*/ 2661518 w 5055281"/>
              <a:gd name="connsiteY43" fmla="*/ 4463281 h 4964369"/>
              <a:gd name="connsiteX44" fmla="*/ 2551980 w 5055281"/>
              <a:gd name="connsiteY44" fmla="*/ 4425181 h 4964369"/>
              <a:gd name="connsiteX45" fmla="*/ 2430537 w 5055281"/>
              <a:gd name="connsiteY45" fmla="*/ 4420419 h 4964369"/>
              <a:gd name="connsiteX46" fmla="*/ 2232893 w 5055281"/>
              <a:gd name="connsiteY46" fmla="*/ 4510906 h 4964369"/>
              <a:gd name="connsiteX47" fmla="*/ 2104305 w 5055281"/>
              <a:gd name="connsiteY47" fmla="*/ 4653781 h 4964369"/>
              <a:gd name="connsiteX48" fmla="*/ 2004293 w 5055281"/>
              <a:gd name="connsiteY48" fmla="*/ 4930006 h 4964369"/>
              <a:gd name="connsiteX49" fmla="*/ 1918568 w 5055281"/>
              <a:gd name="connsiteY49" fmla="*/ 4958581 h 4964369"/>
              <a:gd name="connsiteX50" fmla="*/ 1211337 w 5055281"/>
              <a:gd name="connsiteY50" fmla="*/ 4684737 h 4964369"/>
              <a:gd name="connsiteX51" fmla="*/ 1125612 w 5055281"/>
              <a:gd name="connsiteY51" fmla="*/ 4639493 h 4964369"/>
              <a:gd name="connsiteX52" fmla="*/ 1104180 w 5055281"/>
              <a:gd name="connsiteY52" fmla="*/ 4563293 h 4964369"/>
              <a:gd name="connsiteX53" fmla="*/ 1166094 w 5055281"/>
              <a:gd name="connsiteY53" fmla="*/ 4422799 h 4964369"/>
              <a:gd name="connsiteX54" fmla="*/ 1223242 w 5055281"/>
              <a:gd name="connsiteY54" fmla="*/ 4320406 h 4964369"/>
              <a:gd name="connsiteX55" fmla="*/ 1251818 w 5055281"/>
              <a:gd name="connsiteY55" fmla="*/ 4184674 h 4964369"/>
              <a:gd name="connsiteX56" fmla="*/ 1239911 w 5055281"/>
              <a:gd name="connsiteY56" fmla="*/ 4094186 h 4964369"/>
              <a:gd name="connsiteX57" fmla="*/ 1199430 w 5055281"/>
              <a:gd name="connsiteY57" fmla="*/ 3953693 h 4964369"/>
              <a:gd name="connsiteX58" fmla="*/ 1068461 w 5055281"/>
              <a:gd name="connsiteY58" fmla="*/ 3810818 h 4964369"/>
              <a:gd name="connsiteX59" fmla="*/ 887487 w 5055281"/>
              <a:gd name="connsiteY59" fmla="*/ 3725093 h 4964369"/>
              <a:gd name="connsiteX60" fmla="*/ 730324 w 5055281"/>
              <a:gd name="connsiteY60" fmla="*/ 3727474 h 4964369"/>
              <a:gd name="connsiteX61" fmla="*/ 596974 w 5055281"/>
              <a:gd name="connsiteY61" fmla="*/ 3784624 h 4964369"/>
              <a:gd name="connsiteX62" fmla="*/ 404093 w 5055281"/>
              <a:gd name="connsiteY62" fmla="*/ 3898924 h 4964369"/>
              <a:gd name="connsiteX63" fmla="*/ 352896 w 5055281"/>
              <a:gd name="connsiteY63" fmla="*/ 3888432 h 4964369"/>
              <a:gd name="connsiteX64" fmla="*/ 0 w 5055281"/>
              <a:gd name="connsiteY64" fmla="*/ 3005857 h 4964369"/>
              <a:gd name="connsiteX65" fmla="*/ 51668 w 5055281"/>
              <a:gd name="connsiteY65" fmla="*/ 2958330 h 4964369"/>
              <a:gd name="connsiteX66" fmla="*/ 313605 w 5055281"/>
              <a:gd name="connsiteY66" fmla="*/ 2867843 h 4964369"/>
              <a:gd name="connsiteX67" fmla="*/ 418380 w 5055281"/>
              <a:gd name="connsiteY67" fmla="*/ 2820218 h 4964369"/>
              <a:gd name="connsiteX68" fmla="*/ 487436 w 5055281"/>
              <a:gd name="connsiteY68" fmla="*/ 2763068 h 4964369"/>
              <a:gd name="connsiteX69" fmla="*/ 525537 w 5055281"/>
              <a:gd name="connsiteY69" fmla="*/ 2696393 h 4964369"/>
              <a:gd name="connsiteX70" fmla="*/ 545109 w 5055281"/>
              <a:gd name="connsiteY70" fmla="*/ 2635721 h 4964369"/>
              <a:gd name="connsiteX71" fmla="*/ 568922 w 5055281"/>
              <a:gd name="connsiteY71" fmla="*/ 2520280 h 4964369"/>
              <a:gd name="connsiteX72" fmla="*/ 1649942 w 5055281"/>
              <a:gd name="connsiteY72" fmla="*/ 2520281 h 4964369"/>
              <a:gd name="connsiteX73" fmla="*/ 2513137 w 5055281"/>
              <a:gd name="connsiteY73" fmla="*/ 3383478 h 4964369"/>
              <a:gd name="connsiteX74" fmla="*/ 3376334 w 5055281"/>
              <a:gd name="connsiteY74" fmla="*/ 2520283 h 4964369"/>
              <a:gd name="connsiteX75" fmla="*/ 2513138 w 5055281"/>
              <a:gd name="connsiteY75" fmla="*/ 1657087 h 4964369"/>
              <a:gd name="connsiteX76" fmla="*/ 1649941 w 5055281"/>
              <a:gd name="connsiteY76" fmla="*/ 2520282 h 4964369"/>
              <a:gd name="connsiteX77" fmla="*/ 1649942 w 5055281"/>
              <a:gd name="connsiteY77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716412 w 5055281"/>
              <a:gd name="connsiteY34" fmla="*/ 4218013 h 4964369"/>
              <a:gd name="connsiteX35" fmla="*/ 3883099 w 5055281"/>
              <a:gd name="connsiteY35" fmla="*/ 4618063 h 4964369"/>
              <a:gd name="connsiteX36" fmla="*/ 3823760 w 5055281"/>
              <a:gd name="connsiteY36" fmla="*/ 4640535 h 4964369"/>
              <a:gd name="connsiteX37" fmla="*/ 2994152 w 5055281"/>
              <a:gd name="connsiteY37" fmla="*/ 4964369 h 4964369"/>
              <a:gd name="connsiteX38" fmla="*/ 2968700 w 5055281"/>
              <a:gd name="connsiteY38" fmla="*/ 4844281 h 4964369"/>
              <a:gd name="connsiteX39" fmla="*/ 2930599 w 5055281"/>
              <a:gd name="connsiteY39" fmla="*/ 4772844 h 4964369"/>
              <a:gd name="connsiteX40" fmla="*/ 2890118 w 5055281"/>
              <a:gd name="connsiteY40" fmla="*/ 4679975 h 4964369"/>
              <a:gd name="connsiteX41" fmla="*/ 2828205 w 5055281"/>
              <a:gd name="connsiteY41" fmla="*/ 4582344 h 4964369"/>
              <a:gd name="connsiteX42" fmla="*/ 2747243 w 5055281"/>
              <a:gd name="connsiteY42" fmla="*/ 4506144 h 4964369"/>
              <a:gd name="connsiteX43" fmla="*/ 2661518 w 5055281"/>
              <a:gd name="connsiteY43" fmla="*/ 4463281 h 4964369"/>
              <a:gd name="connsiteX44" fmla="*/ 2551980 w 5055281"/>
              <a:gd name="connsiteY44" fmla="*/ 4425181 h 4964369"/>
              <a:gd name="connsiteX45" fmla="*/ 2430537 w 5055281"/>
              <a:gd name="connsiteY45" fmla="*/ 4420419 h 4964369"/>
              <a:gd name="connsiteX46" fmla="*/ 2232893 w 5055281"/>
              <a:gd name="connsiteY46" fmla="*/ 4510906 h 4964369"/>
              <a:gd name="connsiteX47" fmla="*/ 2104305 w 5055281"/>
              <a:gd name="connsiteY47" fmla="*/ 4653781 h 4964369"/>
              <a:gd name="connsiteX48" fmla="*/ 2004293 w 5055281"/>
              <a:gd name="connsiteY48" fmla="*/ 4930006 h 4964369"/>
              <a:gd name="connsiteX49" fmla="*/ 1918568 w 5055281"/>
              <a:gd name="connsiteY49" fmla="*/ 4958581 h 4964369"/>
              <a:gd name="connsiteX50" fmla="*/ 1211337 w 5055281"/>
              <a:gd name="connsiteY50" fmla="*/ 4684737 h 4964369"/>
              <a:gd name="connsiteX51" fmla="*/ 1125612 w 5055281"/>
              <a:gd name="connsiteY51" fmla="*/ 4639493 h 4964369"/>
              <a:gd name="connsiteX52" fmla="*/ 1104180 w 5055281"/>
              <a:gd name="connsiteY52" fmla="*/ 4563293 h 4964369"/>
              <a:gd name="connsiteX53" fmla="*/ 1166094 w 5055281"/>
              <a:gd name="connsiteY53" fmla="*/ 4422799 h 4964369"/>
              <a:gd name="connsiteX54" fmla="*/ 1223242 w 5055281"/>
              <a:gd name="connsiteY54" fmla="*/ 4320406 h 4964369"/>
              <a:gd name="connsiteX55" fmla="*/ 1251818 w 5055281"/>
              <a:gd name="connsiteY55" fmla="*/ 4184674 h 4964369"/>
              <a:gd name="connsiteX56" fmla="*/ 1239911 w 5055281"/>
              <a:gd name="connsiteY56" fmla="*/ 4094186 h 4964369"/>
              <a:gd name="connsiteX57" fmla="*/ 1199430 w 5055281"/>
              <a:gd name="connsiteY57" fmla="*/ 3953693 h 4964369"/>
              <a:gd name="connsiteX58" fmla="*/ 1068461 w 5055281"/>
              <a:gd name="connsiteY58" fmla="*/ 3810818 h 4964369"/>
              <a:gd name="connsiteX59" fmla="*/ 887487 w 5055281"/>
              <a:gd name="connsiteY59" fmla="*/ 3725093 h 4964369"/>
              <a:gd name="connsiteX60" fmla="*/ 730324 w 5055281"/>
              <a:gd name="connsiteY60" fmla="*/ 3727474 h 4964369"/>
              <a:gd name="connsiteX61" fmla="*/ 596974 w 5055281"/>
              <a:gd name="connsiteY61" fmla="*/ 3784624 h 4964369"/>
              <a:gd name="connsiteX62" fmla="*/ 404093 w 5055281"/>
              <a:gd name="connsiteY62" fmla="*/ 3898924 h 4964369"/>
              <a:gd name="connsiteX63" fmla="*/ 352896 w 5055281"/>
              <a:gd name="connsiteY63" fmla="*/ 3888432 h 4964369"/>
              <a:gd name="connsiteX64" fmla="*/ 0 w 5055281"/>
              <a:gd name="connsiteY64" fmla="*/ 3005857 h 4964369"/>
              <a:gd name="connsiteX65" fmla="*/ 51668 w 5055281"/>
              <a:gd name="connsiteY65" fmla="*/ 2958330 h 4964369"/>
              <a:gd name="connsiteX66" fmla="*/ 313605 w 5055281"/>
              <a:gd name="connsiteY66" fmla="*/ 2867843 h 4964369"/>
              <a:gd name="connsiteX67" fmla="*/ 418380 w 5055281"/>
              <a:gd name="connsiteY67" fmla="*/ 2820218 h 4964369"/>
              <a:gd name="connsiteX68" fmla="*/ 487436 w 5055281"/>
              <a:gd name="connsiteY68" fmla="*/ 2763068 h 4964369"/>
              <a:gd name="connsiteX69" fmla="*/ 525537 w 5055281"/>
              <a:gd name="connsiteY69" fmla="*/ 2696393 h 4964369"/>
              <a:gd name="connsiteX70" fmla="*/ 545109 w 5055281"/>
              <a:gd name="connsiteY70" fmla="*/ 2635721 h 4964369"/>
              <a:gd name="connsiteX71" fmla="*/ 568922 w 5055281"/>
              <a:gd name="connsiteY71" fmla="*/ 2520280 h 4964369"/>
              <a:gd name="connsiteX72" fmla="*/ 1649942 w 5055281"/>
              <a:gd name="connsiteY72" fmla="*/ 2520281 h 4964369"/>
              <a:gd name="connsiteX73" fmla="*/ 2513137 w 5055281"/>
              <a:gd name="connsiteY73" fmla="*/ 3383478 h 4964369"/>
              <a:gd name="connsiteX74" fmla="*/ 3376334 w 5055281"/>
              <a:gd name="connsiteY74" fmla="*/ 2520283 h 4964369"/>
              <a:gd name="connsiteX75" fmla="*/ 2513138 w 5055281"/>
              <a:gd name="connsiteY75" fmla="*/ 1657087 h 4964369"/>
              <a:gd name="connsiteX76" fmla="*/ 1649941 w 5055281"/>
              <a:gd name="connsiteY76" fmla="*/ 2520282 h 4964369"/>
              <a:gd name="connsiteX77" fmla="*/ 1649942 w 5055281"/>
              <a:gd name="connsiteY77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22713 h 4964369"/>
              <a:gd name="connsiteX33" fmla="*/ 3866430 w 5055281"/>
              <a:gd name="connsiteY33" fmla="*/ 3879876 h 4964369"/>
              <a:gd name="connsiteX34" fmla="*/ 3759274 w 5055281"/>
              <a:gd name="connsiteY34" fmla="*/ 3996557 h 4964369"/>
              <a:gd name="connsiteX35" fmla="*/ 3716412 w 5055281"/>
              <a:gd name="connsiteY35" fmla="*/ 4218013 h 4964369"/>
              <a:gd name="connsiteX36" fmla="*/ 3883099 w 5055281"/>
              <a:gd name="connsiteY36" fmla="*/ 4618063 h 4964369"/>
              <a:gd name="connsiteX37" fmla="*/ 3823760 w 5055281"/>
              <a:gd name="connsiteY37" fmla="*/ 4640535 h 4964369"/>
              <a:gd name="connsiteX38" fmla="*/ 2994152 w 5055281"/>
              <a:gd name="connsiteY38" fmla="*/ 4964369 h 4964369"/>
              <a:gd name="connsiteX39" fmla="*/ 2968700 w 5055281"/>
              <a:gd name="connsiteY39" fmla="*/ 4844281 h 4964369"/>
              <a:gd name="connsiteX40" fmla="*/ 2930599 w 5055281"/>
              <a:gd name="connsiteY40" fmla="*/ 4772844 h 4964369"/>
              <a:gd name="connsiteX41" fmla="*/ 2890118 w 5055281"/>
              <a:gd name="connsiteY41" fmla="*/ 4679975 h 4964369"/>
              <a:gd name="connsiteX42" fmla="*/ 2828205 w 5055281"/>
              <a:gd name="connsiteY42" fmla="*/ 4582344 h 4964369"/>
              <a:gd name="connsiteX43" fmla="*/ 2747243 w 5055281"/>
              <a:gd name="connsiteY43" fmla="*/ 4506144 h 4964369"/>
              <a:gd name="connsiteX44" fmla="*/ 2661518 w 5055281"/>
              <a:gd name="connsiteY44" fmla="*/ 4463281 h 4964369"/>
              <a:gd name="connsiteX45" fmla="*/ 2551980 w 5055281"/>
              <a:gd name="connsiteY45" fmla="*/ 4425181 h 4964369"/>
              <a:gd name="connsiteX46" fmla="*/ 2430537 w 5055281"/>
              <a:gd name="connsiteY46" fmla="*/ 4420419 h 4964369"/>
              <a:gd name="connsiteX47" fmla="*/ 2232893 w 5055281"/>
              <a:gd name="connsiteY47" fmla="*/ 4510906 h 4964369"/>
              <a:gd name="connsiteX48" fmla="*/ 2104305 w 5055281"/>
              <a:gd name="connsiteY48" fmla="*/ 4653781 h 4964369"/>
              <a:gd name="connsiteX49" fmla="*/ 2004293 w 5055281"/>
              <a:gd name="connsiteY49" fmla="*/ 4930006 h 4964369"/>
              <a:gd name="connsiteX50" fmla="*/ 1918568 w 5055281"/>
              <a:gd name="connsiteY50" fmla="*/ 4958581 h 4964369"/>
              <a:gd name="connsiteX51" fmla="*/ 1211337 w 5055281"/>
              <a:gd name="connsiteY51" fmla="*/ 4684737 h 4964369"/>
              <a:gd name="connsiteX52" fmla="*/ 1125612 w 5055281"/>
              <a:gd name="connsiteY52" fmla="*/ 4639493 h 4964369"/>
              <a:gd name="connsiteX53" fmla="*/ 1104180 w 5055281"/>
              <a:gd name="connsiteY53" fmla="*/ 4563293 h 4964369"/>
              <a:gd name="connsiteX54" fmla="*/ 1166094 w 5055281"/>
              <a:gd name="connsiteY54" fmla="*/ 4422799 h 4964369"/>
              <a:gd name="connsiteX55" fmla="*/ 1223242 w 5055281"/>
              <a:gd name="connsiteY55" fmla="*/ 4320406 h 4964369"/>
              <a:gd name="connsiteX56" fmla="*/ 1251818 w 5055281"/>
              <a:gd name="connsiteY56" fmla="*/ 4184674 h 4964369"/>
              <a:gd name="connsiteX57" fmla="*/ 1239911 w 5055281"/>
              <a:gd name="connsiteY57" fmla="*/ 4094186 h 4964369"/>
              <a:gd name="connsiteX58" fmla="*/ 1199430 w 5055281"/>
              <a:gd name="connsiteY58" fmla="*/ 3953693 h 4964369"/>
              <a:gd name="connsiteX59" fmla="*/ 1068461 w 5055281"/>
              <a:gd name="connsiteY59" fmla="*/ 3810818 h 4964369"/>
              <a:gd name="connsiteX60" fmla="*/ 887487 w 5055281"/>
              <a:gd name="connsiteY60" fmla="*/ 3725093 h 4964369"/>
              <a:gd name="connsiteX61" fmla="*/ 730324 w 5055281"/>
              <a:gd name="connsiteY61" fmla="*/ 3727474 h 4964369"/>
              <a:gd name="connsiteX62" fmla="*/ 596974 w 5055281"/>
              <a:gd name="connsiteY62" fmla="*/ 3784624 h 4964369"/>
              <a:gd name="connsiteX63" fmla="*/ 404093 w 5055281"/>
              <a:gd name="connsiteY63" fmla="*/ 3898924 h 4964369"/>
              <a:gd name="connsiteX64" fmla="*/ 352896 w 5055281"/>
              <a:gd name="connsiteY64" fmla="*/ 3888432 h 4964369"/>
              <a:gd name="connsiteX65" fmla="*/ 0 w 5055281"/>
              <a:gd name="connsiteY65" fmla="*/ 3005857 h 4964369"/>
              <a:gd name="connsiteX66" fmla="*/ 51668 w 5055281"/>
              <a:gd name="connsiteY66" fmla="*/ 2958330 h 4964369"/>
              <a:gd name="connsiteX67" fmla="*/ 313605 w 5055281"/>
              <a:gd name="connsiteY67" fmla="*/ 2867843 h 4964369"/>
              <a:gd name="connsiteX68" fmla="*/ 418380 w 5055281"/>
              <a:gd name="connsiteY68" fmla="*/ 2820218 h 4964369"/>
              <a:gd name="connsiteX69" fmla="*/ 487436 w 5055281"/>
              <a:gd name="connsiteY69" fmla="*/ 2763068 h 4964369"/>
              <a:gd name="connsiteX70" fmla="*/ 525537 w 5055281"/>
              <a:gd name="connsiteY70" fmla="*/ 2696393 h 4964369"/>
              <a:gd name="connsiteX71" fmla="*/ 545109 w 5055281"/>
              <a:gd name="connsiteY71" fmla="*/ 2635721 h 4964369"/>
              <a:gd name="connsiteX72" fmla="*/ 568922 w 5055281"/>
              <a:gd name="connsiteY72" fmla="*/ 2520280 h 4964369"/>
              <a:gd name="connsiteX73" fmla="*/ 1649942 w 5055281"/>
              <a:gd name="connsiteY73" fmla="*/ 2520281 h 4964369"/>
              <a:gd name="connsiteX74" fmla="*/ 2513137 w 5055281"/>
              <a:gd name="connsiteY74" fmla="*/ 3383478 h 4964369"/>
              <a:gd name="connsiteX75" fmla="*/ 3376334 w 5055281"/>
              <a:gd name="connsiteY75" fmla="*/ 2520283 h 4964369"/>
              <a:gd name="connsiteX76" fmla="*/ 2513138 w 5055281"/>
              <a:gd name="connsiteY76" fmla="*/ 1657087 h 4964369"/>
              <a:gd name="connsiteX77" fmla="*/ 1649941 w 5055281"/>
              <a:gd name="connsiteY77" fmla="*/ 2520282 h 4964369"/>
              <a:gd name="connsiteX78" fmla="*/ 1649942 w 5055281"/>
              <a:gd name="connsiteY78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56050 h 4964369"/>
              <a:gd name="connsiteX33" fmla="*/ 3866430 w 5055281"/>
              <a:gd name="connsiteY33" fmla="*/ 3879876 h 4964369"/>
              <a:gd name="connsiteX34" fmla="*/ 3759274 w 5055281"/>
              <a:gd name="connsiteY34" fmla="*/ 3996557 h 4964369"/>
              <a:gd name="connsiteX35" fmla="*/ 3716412 w 5055281"/>
              <a:gd name="connsiteY35" fmla="*/ 4218013 h 4964369"/>
              <a:gd name="connsiteX36" fmla="*/ 3883099 w 5055281"/>
              <a:gd name="connsiteY36" fmla="*/ 4618063 h 4964369"/>
              <a:gd name="connsiteX37" fmla="*/ 3823760 w 5055281"/>
              <a:gd name="connsiteY37" fmla="*/ 4640535 h 4964369"/>
              <a:gd name="connsiteX38" fmla="*/ 2994152 w 5055281"/>
              <a:gd name="connsiteY38" fmla="*/ 4964369 h 4964369"/>
              <a:gd name="connsiteX39" fmla="*/ 2968700 w 5055281"/>
              <a:gd name="connsiteY39" fmla="*/ 4844281 h 4964369"/>
              <a:gd name="connsiteX40" fmla="*/ 2930599 w 5055281"/>
              <a:gd name="connsiteY40" fmla="*/ 4772844 h 4964369"/>
              <a:gd name="connsiteX41" fmla="*/ 2890118 w 5055281"/>
              <a:gd name="connsiteY41" fmla="*/ 4679975 h 4964369"/>
              <a:gd name="connsiteX42" fmla="*/ 2828205 w 5055281"/>
              <a:gd name="connsiteY42" fmla="*/ 4582344 h 4964369"/>
              <a:gd name="connsiteX43" fmla="*/ 2747243 w 5055281"/>
              <a:gd name="connsiteY43" fmla="*/ 4506144 h 4964369"/>
              <a:gd name="connsiteX44" fmla="*/ 2661518 w 5055281"/>
              <a:gd name="connsiteY44" fmla="*/ 4463281 h 4964369"/>
              <a:gd name="connsiteX45" fmla="*/ 2551980 w 5055281"/>
              <a:gd name="connsiteY45" fmla="*/ 4425181 h 4964369"/>
              <a:gd name="connsiteX46" fmla="*/ 2430537 w 5055281"/>
              <a:gd name="connsiteY46" fmla="*/ 4420419 h 4964369"/>
              <a:gd name="connsiteX47" fmla="*/ 2232893 w 5055281"/>
              <a:gd name="connsiteY47" fmla="*/ 4510906 h 4964369"/>
              <a:gd name="connsiteX48" fmla="*/ 2104305 w 5055281"/>
              <a:gd name="connsiteY48" fmla="*/ 4653781 h 4964369"/>
              <a:gd name="connsiteX49" fmla="*/ 2004293 w 5055281"/>
              <a:gd name="connsiteY49" fmla="*/ 4930006 h 4964369"/>
              <a:gd name="connsiteX50" fmla="*/ 1918568 w 5055281"/>
              <a:gd name="connsiteY50" fmla="*/ 4958581 h 4964369"/>
              <a:gd name="connsiteX51" fmla="*/ 1211337 w 5055281"/>
              <a:gd name="connsiteY51" fmla="*/ 4684737 h 4964369"/>
              <a:gd name="connsiteX52" fmla="*/ 1125612 w 5055281"/>
              <a:gd name="connsiteY52" fmla="*/ 4639493 h 4964369"/>
              <a:gd name="connsiteX53" fmla="*/ 1104180 w 5055281"/>
              <a:gd name="connsiteY53" fmla="*/ 4563293 h 4964369"/>
              <a:gd name="connsiteX54" fmla="*/ 1166094 w 5055281"/>
              <a:gd name="connsiteY54" fmla="*/ 4422799 h 4964369"/>
              <a:gd name="connsiteX55" fmla="*/ 1223242 w 5055281"/>
              <a:gd name="connsiteY55" fmla="*/ 4320406 h 4964369"/>
              <a:gd name="connsiteX56" fmla="*/ 1251818 w 5055281"/>
              <a:gd name="connsiteY56" fmla="*/ 4184674 h 4964369"/>
              <a:gd name="connsiteX57" fmla="*/ 1239911 w 5055281"/>
              <a:gd name="connsiteY57" fmla="*/ 4094186 h 4964369"/>
              <a:gd name="connsiteX58" fmla="*/ 1199430 w 5055281"/>
              <a:gd name="connsiteY58" fmla="*/ 3953693 h 4964369"/>
              <a:gd name="connsiteX59" fmla="*/ 1068461 w 5055281"/>
              <a:gd name="connsiteY59" fmla="*/ 3810818 h 4964369"/>
              <a:gd name="connsiteX60" fmla="*/ 887487 w 5055281"/>
              <a:gd name="connsiteY60" fmla="*/ 3725093 h 4964369"/>
              <a:gd name="connsiteX61" fmla="*/ 730324 w 5055281"/>
              <a:gd name="connsiteY61" fmla="*/ 3727474 h 4964369"/>
              <a:gd name="connsiteX62" fmla="*/ 596974 w 5055281"/>
              <a:gd name="connsiteY62" fmla="*/ 3784624 h 4964369"/>
              <a:gd name="connsiteX63" fmla="*/ 404093 w 5055281"/>
              <a:gd name="connsiteY63" fmla="*/ 3898924 h 4964369"/>
              <a:gd name="connsiteX64" fmla="*/ 352896 w 5055281"/>
              <a:gd name="connsiteY64" fmla="*/ 3888432 h 4964369"/>
              <a:gd name="connsiteX65" fmla="*/ 0 w 5055281"/>
              <a:gd name="connsiteY65" fmla="*/ 3005857 h 4964369"/>
              <a:gd name="connsiteX66" fmla="*/ 51668 w 5055281"/>
              <a:gd name="connsiteY66" fmla="*/ 2958330 h 4964369"/>
              <a:gd name="connsiteX67" fmla="*/ 313605 w 5055281"/>
              <a:gd name="connsiteY67" fmla="*/ 2867843 h 4964369"/>
              <a:gd name="connsiteX68" fmla="*/ 418380 w 5055281"/>
              <a:gd name="connsiteY68" fmla="*/ 2820218 h 4964369"/>
              <a:gd name="connsiteX69" fmla="*/ 487436 w 5055281"/>
              <a:gd name="connsiteY69" fmla="*/ 2763068 h 4964369"/>
              <a:gd name="connsiteX70" fmla="*/ 525537 w 5055281"/>
              <a:gd name="connsiteY70" fmla="*/ 2696393 h 4964369"/>
              <a:gd name="connsiteX71" fmla="*/ 545109 w 5055281"/>
              <a:gd name="connsiteY71" fmla="*/ 2635721 h 4964369"/>
              <a:gd name="connsiteX72" fmla="*/ 568922 w 5055281"/>
              <a:gd name="connsiteY72" fmla="*/ 2520280 h 4964369"/>
              <a:gd name="connsiteX73" fmla="*/ 1649942 w 5055281"/>
              <a:gd name="connsiteY73" fmla="*/ 2520281 h 4964369"/>
              <a:gd name="connsiteX74" fmla="*/ 2513137 w 5055281"/>
              <a:gd name="connsiteY74" fmla="*/ 3383478 h 4964369"/>
              <a:gd name="connsiteX75" fmla="*/ 3376334 w 5055281"/>
              <a:gd name="connsiteY75" fmla="*/ 2520283 h 4964369"/>
              <a:gd name="connsiteX76" fmla="*/ 2513138 w 5055281"/>
              <a:gd name="connsiteY76" fmla="*/ 1657087 h 4964369"/>
              <a:gd name="connsiteX77" fmla="*/ 1649941 w 5055281"/>
              <a:gd name="connsiteY77" fmla="*/ 2520282 h 4964369"/>
              <a:gd name="connsiteX78" fmla="*/ 1649942 w 5055281"/>
              <a:gd name="connsiteY78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640336 w 5055281"/>
              <a:gd name="connsiteY31" fmla="*/ 3913213 h 4964369"/>
              <a:gd name="connsiteX32" fmla="*/ 4147418 w 5055281"/>
              <a:gd name="connsiteY32" fmla="*/ 3756050 h 4964369"/>
              <a:gd name="connsiteX33" fmla="*/ 3983112 w 5055281"/>
              <a:gd name="connsiteY33" fmla="*/ 3775101 h 4964369"/>
              <a:gd name="connsiteX34" fmla="*/ 3866430 w 5055281"/>
              <a:gd name="connsiteY34" fmla="*/ 3879876 h 4964369"/>
              <a:gd name="connsiteX35" fmla="*/ 3759274 w 5055281"/>
              <a:gd name="connsiteY35" fmla="*/ 3996557 h 4964369"/>
              <a:gd name="connsiteX36" fmla="*/ 3716412 w 5055281"/>
              <a:gd name="connsiteY36" fmla="*/ 4218013 h 4964369"/>
              <a:gd name="connsiteX37" fmla="*/ 3883099 w 5055281"/>
              <a:gd name="connsiteY37" fmla="*/ 4618063 h 4964369"/>
              <a:gd name="connsiteX38" fmla="*/ 3823760 w 5055281"/>
              <a:gd name="connsiteY38" fmla="*/ 4640535 h 4964369"/>
              <a:gd name="connsiteX39" fmla="*/ 2994152 w 5055281"/>
              <a:gd name="connsiteY39" fmla="*/ 4964369 h 4964369"/>
              <a:gd name="connsiteX40" fmla="*/ 2968700 w 5055281"/>
              <a:gd name="connsiteY40" fmla="*/ 4844281 h 4964369"/>
              <a:gd name="connsiteX41" fmla="*/ 2930599 w 5055281"/>
              <a:gd name="connsiteY41" fmla="*/ 4772844 h 4964369"/>
              <a:gd name="connsiteX42" fmla="*/ 2890118 w 5055281"/>
              <a:gd name="connsiteY42" fmla="*/ 4679975 h 4964369"/>
              <a:gd name="connsiteX43" fmla="*/ 2828205 w 5055281"/>
              <a:gd name="connsiteY43" fmla="*/ 4582344 h 4964369"/>
              <a:gd name="connsiteX44" fmla="*/ 2747243 w 5055281"/>
              <a:gd name="connsiteY44" fmla="*/ 4506144 h 4964369"/>
              <a:gd name="connsiteX45" fmla="*/ 2661518 w 5055281"/>
              <a:gd name="connsiteY45" fmla="*/ 4463281 h 4964369"/>
              <a:gd name="connsiteX46" fmla="*/ 2551980 w 5055281"/>
              <a:gd name="connsiteY46" fmla="*/ 4425181 h 4964369"/>
              <a:gd name="connsiteX47" fmla="*/ 2430537 w 5055281"/>
              <a:gd name="connsiteY47" fmla="*/ 4420419 h 4964369"/>
              <a:gd name="connsiteX48" fmla="*/ 2232893 w 5055281"/>
              <a:gd name="connsiteY48" fmla="*/ 4510906 h 4964369"/>
              <a:gd name="connsiteX49" fmla="*/ 2104305 w 5055281"/>
              <a:gd name="connsiteY49" fmla="*/ 4653781 h 4964369"/>
              <a:gd name="connsiteX50" fmla="*/ 2004293 w 5055281"/>
              <a:gd name="connsiteY50" fmla="*/ 4930006 h 4964369"/>
              <a:gd name="connsiteX51" fmla="*/ 1918568 w 5055281"/>
              <a:gd name="connsiteY51" fmla="*/ 4958581 h 4964369"/>
              <a:gd name="connsiteX52" fmla="*/ 1211337 w 5055281"/>
              <a:gd name="connsiteY52" fmla="*/ 4684737 h 4964369"/>
              <a:gd name="connsiteX53" fmla="*/ 1125612 w 5055281"/>
              <a:gd name="connsiteY53" fmla="*/ 4639493 h 4964369"/>
              <a:gd name="connsiteX54" fmla="*/ 1104180 w 5055281"/>
              <a:gd name="connsiteY54" fmla="*/ 4563293 h 4964369"/>
              <a:gd name="connsiteX55" fmla="*/ 1166094 w 5055281"/>
              <a:gd name="connsiteY55" fmla="*/ 4422799 h 4964369"/>
              <a:gd name="connsiteX56" fmla="*/ 1223242 w 5055281"/>
              <a:gd name="connsiteY56" fmla="*/ 4320406 h 4964369"/>
              <a:gd name="connsiteX57" fmla="*/ 1251818 w 5055281"/>
              <a:gd name="connsiteY57" fmla="*/ 4184674 h 4964369"/>
              <a:gd name="connsiteX58" fmla="*/ 1239911 w 5055281"/>
              <a:gd name="connsiteY58" fmla="*/ 4094186 h 4964369"/>
              <a:gd name="connsiteX59" fmla="*/ 1199430 w 5055281"/>
              <a:gd name="connsiteY59" fmla="*/ 3953693 h 4964369"/>
              <a:gd name="connsiteX60" fmla="*/ 1068461 w 5055281"/>
              <a:gd name="connsiteY60" fmla="*/ 3810818 h 4964369"/>
              <a:gd name="connsiteX61" fmla="*/ 887487 w 5055281"/>
              <a:gd name="connsiteY61" fmla="*/ 3725093 h 4964369"/>
              <a:gd name="connsiteX62" fmla="*/ 730324 w 5055281"/>
              <a:gd name="connsiteY62" fmla="*/ 3727474 h 4964369"/>
              <a:gd name="connsiteX63" fmla="*/ 596974 w 5055281"/>
              <a:gd name="connsiteY63" fmla="*/ 3784624 h 4964369"/>
              <a:gd name="connsiteX64" fmla="*/ 404093 w 5055281"/>
              <a:gd name="connsiteY64" fmla="*/ 3898924 h 4964369"/>
              <a:gd name="connsiteX65" fmla="*/ 352896 w 5055281"/>
              <a:gd name="connsiteY65" fmla="*/ 3888432 h 4964369"/>
              <a:gd name="connsiteX66" fmla="*/ 0 w 5055281"/>
              <a:gd name="connsiteY66" fmla="*/ 3005857 h 4964369"/>
              <a:gd name="connsiteX67" fmla="*/ 51668 w 5055281"/>
              <a:gd name="connsiteY67" fmla="*/ 2958330 h 4964369"/>
              <a:gd name="connsiteX68" fmla="*/ 313605 w 5055281"/>
              <a:gd name="connsiteY68" fmla="*/ 2867843 h 4964369"/>
              <a:gd name="connsiteX69" fmla="*/ 418380 w 5055281"/>
              <a:gd name="connsiteY69" fmla="*/ 2820218 h 4964369"/>
              <a:gd name="connsiteX70" fmla="*/ 487436 w 5055281"/>
              <a:gd name="connsiteY70" fmla="*/ 2763068 h 4964369"/>
              <a:gd name="connsiteX71" fmla="*/ 525537 w 5055281"/>
              <a:gd name="connsiteY71" fmla="*/ 2696393 h 4964369"/>
              <a:gd name="connsiteX72" fmla="*/ 545109 w 5055281"/>
              <a:gd name="connsiteY72" fmla="*/ 2635721 h 4964369"/>
              <a:gd name="connsiteX73" fmla="*/ 568922 w 5055281"/>
              <a:gd name="connsiteY73" fmla="*/ 2520280 h 4964369"/>
              <a:gd name="connsiteX74" fmla="*/ 1649942 w 5055281"/>
              <a:gd name="connsiteY74" fmla="*/ 2520281 h 4964369"/>
              <a:gd name="connsiteX75" fmla="*/ 2513137 w 5055281"/>
              <a:gd name="connsiteY75" fmla="*/ 3383478 h 4964369"/>
              <a:gd name="connsiteX76" fmla="*/ 3376334 w 5055281"/>
              <a:gd name="connsiteY76" fmla="*/ 2520283 h 4964369"/>
              <a:gd name="connsiteX77" fmla="*/ 2513138 w 5055281"/>
              <a:gd name="connsiteY77" fmla="*/ 1657087 h 4964369"/>
              <a:gd name="connsiteX78" fmla="*/ 1649941 w 5055281"/>
              <a:gd name="connsiteY78" fmla="*/ 2520282 h 4964369"/>
              <a:gd name="connsiteX79" fmla="*/ 1649942 w 5055281"/>
              <a:gd name="connsiteY79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147418 w 5055281"/>
              <a:gd name="connsiteY32" fmla="*/ 3756050 h 4964369"/>
              <a:gd name="connsiteX33" fmla="*/ 3983112 w 5055281"/>
              <a:gd name="connsiteY33" fmla="*/ 3775101 h 4964369"/>
              <a:gd name="connsiteX34" fmla="*/ 3866430 w 5055281"/>
              <a:gd name="connsiteY34" fmla="*/ 3879876 h 4964369"/>
              <a:gd name="connsiteX35" fmla="*/ 3759274 w 5055281"/>
              <a:gd name="connsiteY35" fmla="*/ 3996557 h 4964369"/>
              <a:gd name="connsiteX36" fmla="*/ 3716412 w 5055281"/>
              <a:gd name="connsiteY36" fmla="*/ 4218013 h 4964369"/>
              <a:gd name="connsiteX37" fmla="*/ 3883099 w 5055281"/>
              <a:gd name="connsiteY37" fmla="*/ 4618063 h 4964369"/>
              <a:gd name="connsiteX38" fmla="*/ 3823760 w 5055281"/>
              <a:gd name="connsiteY38" fmla="*/ 4640535 h 4964369"/>
              <a:gd name="connsiteX39" fmla="*/ 2994152 w 5055281"/>
              <a:gd name="connsiteY39" fmla="*/ 4964369 h 4964369"/>
              <a:gd name="connsiteX40" fmla="*/ 2968700 w 5055281"/>
              <a:gd name="connsiteY40" fmla="*/ 4844281 h 4964369"/>
              <a:gd name="connsiteX41" fmla="*/ 2930599 w 5055281"/>
              <a:gd name="connsiteY41" fmla="*/ 4772844 h 4964369"/>
              <a:gd name="connsiteX42" fmla="*/ 2890118 w 5055281"/>
              <a:gd name="connsiteY42" fmla="*/ 4679975 h 4964369"/>
              <a:gd name="connsiteX43" fmla="*/ 2828205 w 5055281"/>
              <a:gd name="connsiteY43" fmla="*/ 4582344 h 4964369"/>
              <a:gd name="connsiteX44" fmla="*/ 2747243 w 5055281"/>
              <a:gd name="connsiteY44" fmla="*/ 4506144 h 4964369"/>
              <a:gd name="connsiteX45" fmla="*/ 2661518 w 5055281"/>
              <a:gd name="connsiteY45" fmla="*/ 4463281 h 4964369"/>
              <a:gd name="connsiteX46" fmla="*/ 2551980 w 5055281"/>
              <a:gd name="connsiteY46" fmla="*/ 4425181 h 4964369"/>
              <a:gd name="connsiteX47" fmla="*/ 2430537 w 5055281"/>
              <a:gd name="connsiteY47" fmla="*/ 4420419 h 4964369"/>
              <a:gd name="connsiteX48" fmla="*/ 2232893 w 5055281"/>
              <a:gd name="connsiteY48" fmla="*/ 4510906 h 4964369"/>
              <a:gd name="connsiteX49" fmla="*/ 2104305 w 5055281"/>
              <a:gd name="connsiteY49" fmla="*/ 4653781 h 4964369"/>
              <a:gd name="connsiteX50" fmla="*/ 2004293 w 5055281"/>
              <a:gd name="connsiteY50" fmla="*/ 4930006 h 4964369"/>
              <a:gd name="connsiteX51" fmla="*/ 1918568 w 5055281"/>
              <a:gd name="connsiteY51" fmla="*/ 4958581 h 4964369"/>
              <a:gd name="connsiteX52" fmla="*/ 1211337 w 5055281"/>
              <a:gd name="connsiteY52" fmla="*/ 4684737 h 4964369"/>
              <a:gd name="connsiteX53" fmla="*/ 1125612 w 5055281"/>
              <a:gd name="connsiteY53" fmla="*/ 4639493 h 4964369"/>
              <a:gd name="connsiteX54" fmla="*/ 1104180 w 5055281"/>
              <a:gd name="connsiteY54" fmla="*/ 4563293 h 4964369"/>
              <a:gd name="connsiteX55" fmla="*/ 1166094 w 5055281"/>
              <a:gd name="connsiteY55" fmla="*/ 4422799 h 4964369"/>
              <a:gd name="connsiteX56" fmla="*/ 1223242 w 5055281"/>
              <a:gd name="connsiteY56" fmla="*/ 4320406 h 4964369"/>
              <a:gd name="connsiteX57" fmla="*/ 1251818 w 5055281"/>
              <a:gd name="connsiteY57" fmla="*/ 4184674 h 4964369"/>
              <a:gd name="connsiteX58" fmla="*/ 1239911 w 5055281"/>
              <a:gd name="connsiteY58" fmla="*/ 4094186 h 4964369"/>
              <a:gd name="connsiteX59" fmla="*/ 1199430 w 5055281"/>
              <a:gd name="connsiteY59" fmla="*/ 3953693 h 4964369"/>
              <a:gd name="connsiteX60" fmla="*/ 1068461 w 5055281"/>
              <a:gd name="connsiteY60" fmla="*/ 3810818 h 4964369"/>
              <a:gd name="connsiteX61" fmla="*/ 887487 w 5055281"/>
              <a:gd name="connsiteY61" fmla="*/ 3725093 h 4964369"/>
              <a:gd name="connsiteX62" fmla="*/ 730324 w 5055281"/>
              <a:gd name="connsiteY62" fmla="*/ 3727474 h 4964369"/>
              <a:gd name="connsiteX63" fmla="*/ 596974 w 5055281"/>
              <a:gd name="connsiteY63" fmla="*/ 3784624 h 4964369"/>
              <a:gd name="connsiteX64" fmla="*/ 404093 w 5055281"/>
              <a:gd name="connsiteY64" fmla="*/ 3898924 h 4964369"/>
              <a:gd name="connsiteX65" fmla="*/ 352896 w 5055281"/>
              <a:gd name="connsiteY65" fmla="*/ 3888432 h 4964369"/>
              <a:gd name="connsiteX66" fmla="*/ 0 w 5055281"/>
              <a:gd name="connsiteY66" fmla="*/ 3005857 h 4964369"/>
              <a:gd name="connsiteX67" fmla="*/ 51668 w 5055281"/>
              <a:gd name="connsiteY67" fmla="*/ 2958330 h 4964369"/>
              <a:gd name="connsiteX68" fmla="*/ 313605 w 5055281"/>
              <a:gd name="connsiteY68" fmla="*/ 2867843 h 4964369"/>
              <a:gd name="connsiteX69" fmla="*/ 418380 w 5055281"/>
              <a:gd name="connsiteY69" fmla="*/ 2820218 h 4964369"/>
              <a:gd name="connsiteX70" fmla="*/ 487436 w 5055281"/>
              <a:gd name="connsiteY70" fmla="*/ 2763068 h 4964369"/>
              <a:gd name="connsiteX71" fmla="*/ 525537 w 5055281"/>
              <a:gd name="connsiteY71" fmla="*/ 2696393 h 4964369"/>
              <a:gd name="connsiteX72" fmla="*/ 545109 w 5055281"/>
              <a:gd name="connsiteY72" fmla="*/ 2635721 h 4964369"/>
              <a:gd name="connsiteX73" fmla="*/ 568922 w 5055281"/>
              <a:gd name="connsiteY73" fmla="*/ 2520280 h 4964369"/>
              <a:gd name="connsiteX74" fmla="*/ 1649942 w 5055281"/>
              <a:gd name="connsiteY74" fmla="*/ 2520281 h 4964369"/>
              <a:gd name="connsiteX75" fmla="*/ 2513137 w 5055281"/>
              <a:gd name="connsiteY75" fmla="*/ 3383478 h 4964369"/>
              <a:gd name="connsiteX76" fmla="*/ 3376334 w 5055281"/>
              <a:gd name="connsiteY76" fmla="*/ 2520283 h 4964369"/>
              <a:gd name="connsiteX77" fmla="*/ 2513138 w 5055281"/>
              <a:gd name="connsiteY77" fmla="*/ 1657087 h 4964369"/>
              <a:gd name="connsiteX78" fmla="*/ 1649941 w 5055281"/>
              <a:gd name="connsiteY78" fmla="*/ 2520282 h 4964369"/>
              <a:gd name="connsiteX79" fmla="*/ 1649942 w 5055281"/>
              <a:gd name="connsiteY79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759274 w 5055281"/>
              <a:gd name="connsiteY36" fmla="*/ 3996557 h 4964369"/>
              <a:gd name="connsiteX37" fmla="*/ 3716412 w 5055281"/>
              <a:gd name="connsiteY37" fmla="*/ 4218013 h 4964369"/>
              <a:gd name="connsiteX38" fmla="*/ 3883099 w 5055281"/>
              <a:gd name="connsiteY38" fmla="*/ 4618063 h 4964369"/>
              <a:gd name="connsiteX39" fmla="*/ 3823760 w 5055281"/>
              <a:gd name="connsiteY39" fmla="*/ 4640535 h 4964369"/>
              <a:gd name="connsiteX40" fmla="*/ 2994152 w 5055281"/>
              <a:gd name="connsiteY40" fmla="*/ 4964369 h 4964369"/>
              <a:gd name="connsiteX41" fmla="*/ 2968700 w 5055281"/>
              <a:gd name="connsiteY41" fmla="*/ 4844281 h 4964369"/>
              <a:gd name="connsiteX42" fmla="*/ 2930599 w 5055281"/>
              <a:gd name="connsiteY42" fmla="*/ 4772844 h 4964369"/>
              <a:gd name="connsiteX43" fmla="*/ 2890118 w 5055281"/>
              <a:gd name="connsiteY43" fmla="*/ 4679975 h 4964369"/>
              <a:gd name="connsiteX44" fmla="*/ 2828205 w 5055281"/>
              <a:gd name="connsiteY44" fmla="*/ 4582344 h 4964369"/>
              <a:gd name="connsiteX45" fmla="*/ 2747243 w 5055281"/>
              <a:gd name="connsiteY45" fmla="*/ 4506144 h 4964369"/>
              <a:gd name="connsiteX46" fmla="*/ 2661518 w 5055281"/>
              <a:gd name="connsiteY46" fmla="*/ 4463281 h 4964369"/>
              <a:gd name="connsiteX47" fmla="*/ 2551980 w 5055281"/>
              <a:gd name="connsiteY47" fmla="*/ 4425181 h 4964369"/>
              <a:gd name="connsiteX48" fmla="*/ 2430537 w 5055281"/>
              <a:gd name="connsiteY48" fmla="*/ 4420419 h 4964369"/>
              <a:gd name="connsiteX49" fmla="*/ 2232893 w 5055281"/>
              <a:gd name="connsiteY49" fmla="*/ 4510906 h 4964369"/>
              <a:gd name="connsiteX50" fmla="*/ 2104305 w 5055281"/>
              <a:gd name="connsiteY50" fmla="*/ 4653781 h 4964369"/>
              <a:gd name="connsiteX51" fmla="*/ 2004293 w 5055281"/>
              <a:gd name="connsiteY51" fmla="*/ 4930006 h 4964369"/>
              <a:gd name="connsiteX52" fmla="*/ 1918568 w 5055281"/>
              <a:gd name="connsiteY52" fmla="*/ 4958581 h 4964369"/>
              <a:gd name="connsiteX53" fmla="*/ 1211337 w 5055281"/>
              <a:gd name="connsiteY53" fmla="*/ 4684737 h 4964369"/>
              <a:gd name="connsiteX54" fmla="*/ 1125612 w 5055281"/>
              <a:gd name="connsiteY54" fmla="*/ 4639493 h 4964369"/>
              <a:gd name="connsiteX55" fmla="*/ 1104180 w 5055281"/>
              <a:gd name="connsiteY55" fmla="*/ 4563293 h 4964369"/>
              <a:gd name="connsiteX56" fmla="*/ 1166094 w 5055281"/>
              <a:gd name="connsiteY56" fmla="*/ 4422799 h 4964369"/>
              <a:gd name="connsiteX57" fmla="*/ 1223242 w 5055281"/>
              <a:gd name="connsiteY57" fmla="*/ 4320406 h 4964369"/>
              <a:gd name="connsiteX58" fmla="*/ 1251818 w 5055281"/>
              <a:gd name="connsiteY58" fmla="*/ 4184674 h 4964369"/>
              <a:gd name="connsiteX59" fmla="*/ 1239911 w 5055281"/>
              <a:gd name="connsiteY59" fmla="*/ 4094186 h 4964369"/>
              <a:gd name="connsiteX60" fmla="*/ 1199430 w 5055281"/>
              <a:gd name="connsiteY60" fmla="*/ 3953693 h 4964369"/>
              <a:gd name="connsiteX61" fmla="*/ 1068461 w 5055281"/>
              <a:gd name="connsiteY61" fmla="*/ 3810818 h 4964369"/>
              <a:gd name="connsiteX62" fmla="*/ 887487 w 5055281"/>
              <a:gd name="connsiteY62" fmla="*/ 3725093 h 4964369"/>
              <a:gd name="connsiteX63" fmla="*/ 730324 w 5055281"/>
              <a:gd name="connsiteY63" fmla="*/ 3727474 h 4964369"/>
              <a:gd name="connsiteX64" fmla="*/ 596974 w 5055281"/>
              <a:gd name="connsiteY64" fmla="*/ 3784624 h 4964369"/>
              <a:gd name="connsiteX65" fmla="*/ 404093 w 5055281"/>
              <a:gd name="connsiteY65" fmla="*/ 3898924 h 4964369"/>
              <a:gd name="connsiteX66" fmla="*/ 352896 w 5055281"/>
              <a:gd name="connsiteY66" fmla="*/ 3888432 h 4964369"/>
              <a:gd name="connsiteX67" fmla="*/ 0 w 5055281"/>
              <a:gd name="connsiteY67" fmla="*/ 3005857 h 4964369"/>
              <a:gd name="connsiteX68" fmla="*/ 51668 w 5055281"/>
              <a:gd name="connsiteY68" fmla="*/ 2958330 h 4964369"/>
              <a:gd name="connsiteX69" fmla="*/ 313605 w 5055281"/>
              <a:gd name="connsiteY69" fmla="*/ 2867843 h 4964369"/>
              <a:gd name="connsiteX70" fmla="*/ 418380 w 5055281"/>
              <a:gd name="connsiteY70" fmla="*/ 2820218 h 4964369"/>
              <a:gd name="connsiteX71" fmla="*/ 487436 w 5055281"/>
              <a:gd name="connsiteY71" fmla="*/ 2763068 h 4964369"/>
              <a:gd name="connsiteX72" fmla="*/ 525537 w 5055281"/>
              <a:gd name="connsiteY72" fmla="*/ 2696393 h 4964369"/>
              <a:gd name="connsiteX73" fmla="*/ 545109 w 5055281"/>
              <a:gd name="connsiteY73" fmla="*/ 2635721 h 4964369"/>
              <a:gd name="connsiteX74" fmla="*/ 568922 w 5055281"/>
              <a:gd name="connsiteY74" fmla="*/ 2520280 h 4964369"/>
              <a:gd name="connsiteX75" fmla="*/ 1649942 w 5055281"/>
              <a:gd name="connsiteY75" fmla="*/ 2520281 h 4964369"/>
              <a:gd name="connsiteX76" fmla="*/ 2513137 w 5055281"/>
              <a:gd name="connsiteY76" fmla="*/ 3383478 h 4964369"/>
              <a:gd name="connsiteX77" fmla="*/ 3376334 w 5055281"/>
              <a:gd name="connsiteY77" fmla="*/ 2520283 h 4964369"/>
              <a:gd name="connsiteX78" fmla="*/ 2513138 w 5055281"/>
              <a:gd name="connsiteY78" fmla="*/ 1657087 h 4964369"/>
              <a:gd name="connsiteX79" fmla="*/ 1649941 w 5055281"/>
              <a:gd name="connsiteY79" fmla="*/ 2520282 h 4964369"/>
              <a:gd name="connsiteX80" fmla="*/ 1649942 w 5055281"/>
              <a:gd name="connsiteY80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759274 w 5055281"/>
              <a:gd name="connsiteY36" fmla="*/ 3996557 h 4964369"/>
              <a:gd name="connsiteX37" fmla="*/ 3716412 w 5055281"/>
              <a:gd name="connsiteY37" fmla="*/ 4218013 h 4964369"/>
              <a:gd name="connsiteX38" fmla="*/ 3844999 w 5055281"/>
              <a:gd name="connsiteY38" fmla="*/ 4494238 h 4964369"/>
              <a:gd name="connsiteX39" fmla="*/ 3883099 w 5055281"/>
              <a:gd name="connsiteY39" fmla="*/ 4618063 h 4964369"/>
              <a:gd name="connsiteX40" fmla="*/ 3823760 w 5055281"/>
              <a:gd name="connsiteY40" fmla="*/ 4640535 h 4964369"/>
              <a:gd name="connsiteX41" fmla="*/ 2994152 w 5055281"/>
              <a:gd name="connsiteY41" fmla="*/ 4964369 h 4964369"/>
              <a:gd name="connsiteX42" fmla="*/ 2968700 w 5055281"/>
              <a:gd name="connsiteY42" fmla="*/ 4844281 h 4964369"/>
              <a:gd name="connsiteX43" fmla="*/ 2930599 w 5055281"/>
              <a:gd name="connsiteY43" fmla="*/ 4772844 h 4964369"/>
              <a:gd name="connsiteX44" fmla="*/ 2890118 w 5055281"/>
              <a:gd name="connsiteY44" fmla="*/ 4679975 h 4964369"/>
              <a:gd name="connsiteX45" fmla="*/ 2828205 w 5055281"/>
              <a:gd name="connsiteY45" fmla="*/ 4582344 h 4964369"/>
              <a:gd name="connsiteX46" fmla="*/ 2747243 w 5055281"/>
              <a:gd name="connsiteY46" fmla="*/ 4506144 h 4964369"/>
              <a:gd name="connsiteX47" fmla="*/ 2661518 w 5055281"/>
              <a:gd name="connsiteY47" fmla="*/ 4463281 h 4964369"/>
              <a:gd name="connsiteX48" fmla="*/ 2551980 w 5055281"/>
              <a:gd name="connsiteY48" fmla="*/ 4425181 h 4964369"/>
              <a:gd name="connsiteX49" fmla="*/ 2430537 w 5055281"/>
              <a:gd name="connsiteY49" fmla="*/ 4420419 h 4964369"/>
              <a:gd name="connsiteX50" fmla="*/ 2232893 w 5055281"/>
              <a:gd name="connsiteY50" fmla="*/ 4510906 h 4964369"/>
              <a:gd name="connsiteX51" fmla="*/ 2104305 w 5055281"/>
              <a:gd name="connsiteY51" fmla="*/ 4653781 h 4964369"/>
              <a:gd name="connsiteX52" fmla="*/ 2004293 w 5055281"/>
              <a:gd name="connsiteY52" fmla="*/ 4930006 h 4964369"/>
              <a:gd name="connsiteX53" fmla="*/ 1918568 w 5055281"/>
              <a:gd name="connsiteY53" fmla="*/ 4958581 h 4964369"/>
              <a:gd name="connsiteX54" fmla="*/ 1211337 w 5055281"/>
              <a:gd name="connsiteY54" fmla="*/ 4684737 h 4964369"/>
              <a:gd name="connsiteX55" fmla="*/ 1125612 w 5055281"/>
              <a:gd name="connsiteY55" fmla="*/ 4639493 h 4964369"/>
              <a:gd name="connsiteX56" fmla="*/ 1104180 w 5055281"/>
              <a:gd name="connsiteY56" fmla="*/ 4563293 h 4964369"/>
              <a:gd name="connsiteX57" fmla="*/ 1166094 w 5055281"/>
              <a:gd name="connsiteY57" fmla="*/ 4422799 h 4964369"/>
              <a:gd name="connsiteX58" fmla="*/ 1223242 w 5055281"/>
              <a:gd name="connsiteY58" fmla="*/ 4320406 h 4964369"/>
              <a:gd name="connsiteX59" fmla="*/ 1251818 w 5055281"/>
              <a:gd name="connsiteY59" fmla="*/ 4184674 h 4964369"/>
              <a:gd name="connsiteX60" fmla="*/ 1239911 w 5055281"/>
              <a:gd name="connsiteY60" fmla="*/ 4094186 h 4964369"/>
              <a:gd name="connsiteX61" fmla="*/ 1199430 w 5055281"/>
              <a:gd name="connsiteY61" fmla="*/ 3953693 h 4964369"/>
              <a:gd name="connsiteX62" fmla="*/ 1068461 w 5055281"/>
              <a:gd name="connsiteY62" fmla="*/ 3810818 h 4964369"/>
              <a:gd name="connsiteX63" fmla="*/ 887487 w 5055281"/>
              <a:gd name="connsiteY63" fmla="*/ 3725093 h 4964369"/>
              <a:gd name="connsiteX64" fmla="*/ 730324 w 5055281"/>
              <a:gd name="connsiteY64" fmla="*/ 3727474 h 4964369"/>
              <a:gd name="connsiteX65" fmla="*/ 596974 w 5055281"/>
              <a:gd name="connsiteY65" fmla="*/ 3784624 h 4964369"/>
              <a:gd name="connsiteX66" fmla="*/ 404093 w 5055281"/>
              <a:gd name="connsiteY66" fmla="*/ 3898924 h 4964369"/>
              <a:gd name="connsiteX67" fmla="*/ 352896 w 5055281"/>
              <a:gd name="connsiteY67" fmla="*/ 3888432 h 4964369"/>
              <a:gd name="connsiteX68" fmla="*/ 0 w 5055281"/>
              <a:gd name="connsiteY68" fmla="*/ 3005857 h 4964369"/>
              <a:gd name="connsiteX69" fmla="*/ 51668 w 5055281"/>
              <a:gd name="connsiteY69" fmla="*/ 2958330 h 4964369"/>
              <a:gd name="connsiteX70" fmla="*/ 313605 w 5055281"/>
              <a:gd name="connsiteY70" fmla="*/ 2867843 h 4964369"/>
              <a:gd name="connsiteX71" fmla="*/ 418380 w 5055281"/>
              <a:gd name="connsiteY71" fmla="*/ 2820218 h 4964369"/>
              <a:gd name="connsiteX72" fmla="*/ 487436 w 5055281"/>
              <a:gd name="connsiteY72" fmla="*/ 2763068 h 4964369"/>
              <a:gd name="connsiteX73" fmla="*/ 525537 w 5055281"/>
              <a:gd name="connsiteY73" fmla="*/ 2696393 h 4964369"/>
              <a:gd name="connsiteX74" fmla="*/ 545109 w 5055281"/>
              <a:gd name="connsiteY74" fmla="*/ 2635721 h 4964369"/>
              <a:gd name="connsiteX75" fmla="*/ 568922 w 5055281"/>
              <a:gd name="connsiteY75" fmla="*/ 2520280 h 4964369"/>
              <a:gd name="connsiteX76" fmla="*/ 1649942 w 5055281"/>
              <a:gd name="connsiteY76" fmla="*/ 2520281 h 4964369"/>
              <a:gd name="connsiteX77" fmla="*/ 2513137 w 5055281"/>
              <a:gd name="connsiteY77" fmla="*/ 3383478 h 4964369"/>
              <a:gd name="connsiteX78" fmla="*/ 3376334 w 5055281"/>
              <a:gd name="connsiteY78" fmla="*/ 2520283 h 4964369"/>
              <a:gd name="connsiteX79" fmla="*/ 2513138 w 5055281"/>
              <a:gd name="connsiteY79" fmla="*/ 1657087 h 4964369"/>
              <a:gd name="connsiteX80" fmla="*/ 1649941 w 5055281"/>
              <a:gd name="connsiteY80" fmla="*/ 2520282 h 4964369"/>
              <a:gd name="connsiteX81" fmla="*/ 1649942 w 5055281"/>
              <a:gd name="connsiteY81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759274 w 5055281"/>
              <a:gd name="connsiteY36" fmla="*/ 3996557 h 4964369"/>
              <a:gd name="connsiteX37" fmla="*/ 3716412 w 5055281"/>
              <a:gd name="connsiteY37" fmla="*/ 4218013 h 4964369"/>
              <a:gd name="connsiteX38" fmla="*/ 3764037 w 5055281"/>
              <a:gd name="connsiteY38" fmla="*/ 4351363 h 4964369"/>
              <a:gd name="connsiteX39" fmla="*/ 3844999 w 5055281"/>
              <a:gd name="connsiteY39" fmla="*/ 4494238 h 4964369"/>
              <a:gd name="connsiteX40" fmla="*/ 3883099 w 5055281"/>
              <a:gd name="connsiteY40" fmla="*/ 4618063 h 4964369"/>
              <a:gd name="connsiteX41" fmla="*/ 3823760 w 5055281"/>
              <a:gd name="connsiteY41" fmla="*/ 4640535 h 4964369"/>
              <a:gd name="connsiteX42" fmla="*/ 2994152 w 5055281"/>
              <a:gd name="connsiteY42" fmla="*/ 4964369 h 4964369"/>
              <a:gd name="connsiteX43" fmla="*/ 2968700 w 5055281"/>
              <a:gd name="connsiteY43" fmla="*/ 4844281 h 4964369"/>
              <a:gd name="connsiteX44" fmla="*/ 2930599 w 5055281"/>
              <a:gd name="connsiteY44" fmla="*/ 4772844 h 4964369"/>
              <a:gd name="connsiteX45" fmla="*/ 2890118 w 5055281"/>
              <a:gd name="connsiteY45" fmla="*/ 4679975 h 4964369"/>
              <a:gd name="connsiteX46" fmla="*/ 2828205 w 5055281"/>
              <a:gd name="connsiteY46" fmla="*/ 4582344 h 4964369"/>
              <a:gd name="connsiteX47" fmla="*/ 2747243 w 5055281"/>
              <a:gd name="connsiteY47" fmla="*/ 4506144 h 4964369"/>
              <a:gd name="connsiteX48" fmla="*/ 2661518 w 5055281"/>
              <a:gd name="connsiteY48" fmla="*/ 4463281 h 4964369"/>
              <a:gd name="connsiteX49" fmla="*/ 2551980 w 5055281"/>
              <a:gd name="connsiteY49" fmla="*/ 4425181 h 4964369"/>
              <a:gd name="connsiteX50" fmla="*/ 2430537 w 5055281"/>
              <a:gd name="connsiteY50" fmla="*/ 4420419 h 4964369"/>
              <a:gd name="connsiteX51" fmla="*/ 2232893 w 5055281"/>
              <a:gd name="connsiteY51" fmla="*/ 4510906 h 4964369"/>
              <a:gd name="connsiteX52" fmla="*/ 2104305 w 5055281"/>
              <a:gd name="connsiteY52" fmla="*/ 4653781 h 4964369"/>
              <a:gd name="connsiteX53" fmla="*/ 2004293 w 5055281"/>
              <a:gd name="connsiteY53" fmla="*/ 4930006 h 4964369"/>
              <a:gd name="connsiteX54" fmla="*/ 1918568 w 5055281"/>
              <a:gd name="connsiteY54" fmla="*/ 4958581 h 4964369"/>
              <a:gd name="connsiteX55" fmla="*/ 1211337 w 5055281"/>
              <a:gd name="connsiteY55" fmla="*/ 4684737 h 4964369"/>
              <a:gd name="connsiteX56" fmla="*/ 1125612 w 5055281"/>
              <a:gd name="connsiteY56" fmla="*/ 4639493 h 4964369"/>
              <a:gd name="connsiteX57" fmla="*/ 1104180 w 5055281"/>
              <a:gd name="connsiteY57" fmla="*/ 4563293 h 4964369"/>
              <a:gd name="connsiteX58" fmla="*/ 1166094 w 5055281"/>
              <a:gd name="connsiteY58" fmla="*/ 4422799 h 4964369"/>
              <a:gd name="connsiteX59" fmla="*/ 1223242 w 5055281"/>
              <a:gd name="connsiteY59" fmla="*/ 4320406 h 4964369"/>
              <a:gd name="connsiteX60" fmla="*/ 1251818 w 5055281"/>
              <a:gd name="connsiteY60" fmla="*/ 4184674 h 4964369"/>
              <a:gd name="connsiteX61" fmla="*/ 1239911 w 5055281"/>
              <a:gd name="connsiteY61" fmla="*/ 4094186 h 4964369"/>
              <a:gd name="connsiteX62" fmla="*/ 1199430 w 5055281"/>
              <a:gd name="connsiteY62" fmla="*/ 3953693 h 4964369"/>
              <a:gd name="connsiteX63" fmla="*/ 1068461 w 5055281"/>
              <a:gd name="connsiteY63" fmla="*/ 3810818 h 4964369"/>
              <a:gd name="connsiteX64" fmla="*/ 887487 w 5055281"/>
              <a:gd name="connsiteY64" fmla="*/ 3725093 h 4964369"/>
              <a:gd name="connsiteX65" fmla="*/ 730324 w 5055281"/>
              <a:gd name="connsiteY65" fmla="*/ 3727474 h 4964369"/>
              <a:gd name="connsiteX66" fmla="*/ 596974 w 5055281"/>
              <a:gd name="connsiteY66" fmla="*/ 3784624 h 4964369"/>
              <a:gd name="connsiteX67" fmla="*/ 404093 w 5055281"/>
              <a:gd name="connsiteY67" fmla="*/ 3898924 h 4964369"/>
              <a:gd name="connsiteX68" fmla="*/ 352896 w 5055281"/>
              <a:gd name="connsiteY68" fmla="*/ 3888432 h 4964369"/>
              <a:gd name="connsiteX69" fmla="*/ 0 w 5055281"/>
              <a:gd name="connsiteY69" fmla="*/ 3005857 h 4964369"/>
              <a:gd name="connsiteX70" fmla="*/ 51668 w 5055281"/>
              <a:gd name="connsiteY70" fmla="*/ 2958330 h 4964369"/>
              <a:gd name="connsiteX71" fmla="*/ 313605 w 5055281"/>
              <a:gd name="connsiteY71" fmla="*/ 2867843 h 4964369"/>
              <a:gd name="connsiteX72" fmla="*/ 418380 w 5055281"/>
              <a:gd name="connsiteY72" fmla="*/ 2820218 h 4964369"/>
              <a:gd name="connsiteX73" fmla="*/ 487436 w 5055281"/>
              <a:gd name="connsiteY73" fmla="*/ 2763068 h 4964369"/>
              <a:gd name="connsiteX74" fmla="*/ 525537 w 5055281"/>
              <a:gd name="connsiteY74" fmla="*/ 2696393 h 4964369"/>
              <a:gd name="connsiteX75" fmla="*/ 545109 w 5055281"/>
              <a:gd name="connsiteY75" fmla="*/ 2635721 h 4964369"/>
              <a:gd name="connsiteX76" fmla="*/ 568922 w 5055281"/>
              <a:gd name="connsiteY76" fmla="*/ 2520280 h 4964369"/>
              <a:gd name="connsiteX77" fmla="*/ 1649942 w 5055281"/>
              <a:gd name="connsiteY77" fmla="*/ 2520281 h 4964369"/>
              <a:gd name="connsiteX78" fmla="*/ 2513137 w 5055281"/>
              <a:gd name="connsiteY78" fmla="*/ 3383478 h 4964369"/>
              <a:gd name="connsiteX79" fmla="*/ 3376334 w 5055281"/>
              <a:gd name="connsiteY79" fmla="*/ 2520283 h 4964369"/>
              <a:gd name="connsiteX80" fmla="*/ 2513138 w 5055281"/>
              <a:gd name="connsiteY80" fmla="*/ 1657087 h 4964369"/>
              <a:gd name="connsiteX81" fmla="*/ 1649941 w 5055281"/>
              <a:gd name="connsiteY81" fmla="*/ 2520282 h 4964369"/>
              <a:gd name="connsiteX82" fmla="*/ 1649942 w 5055281"/>
              <a:gd name="connsiteY82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759274 w 5055281"/>
              <a:gd name="connsiteY36" fmla="*/ 3996557 h 4964369"/>
              <a:gd name="connsiteX37" fmla="*/ 3725937 w 5055281"/>
              <a:gd name="connsiteY37" fmla="*/ 4089426 h 4964369"/>
              <a:gd name="connsiteX38" fmla="*/ 3716412 w 5055281"/>
              <a:gd name="connsiteY38" fmla="*/ 4218013 h 4964369"/>
              <a:gd name="connsiteX39" fmla="*/ 3764037 w 5055281"/>
              <a:gd name="connsiteY39" fmla="*/ 4351363 h 4964369"/>
              <a:gd name="connsiteX40" fmla="*/ 3844999 w 5055281"/>
              <a:gd name="connsiteY40" fmla="*/ 4494238 h 4964369"/>
              <a:gd name="connsiteX41" fmla="*/ 3883099 w 5055281"/>
              <a:gd name="connsiteY41" fmla="*/ 4618063 h 4964369"/>
              <a:gd name="connsiteX42" fmla="*/ 3823760 w 5055281"/>
              <a:gd name="connsiteY42" fmla="*/ 4640535 h 4964369"/>
              <a:gd name="connsiteX43" fmla="*/ 2994152 w 5055281"/>
              <a:gd name="connsiteY43" fmla="*/ 4964369 h 4964369"/>
              <a:gd name="connsiteX44" fmla="*/ 2968700 w 5055281"/>
              <a:gd name="connsiteY44" fmla="*/ 4844281 h 4964369"/>
              <a:gd name="connsiteX45" fmla="*/ 2930599 w 5055281"/>
              <a:gd name="connsiteY45" fmla="*/ 4772844 h 4964369"/>
              <a:gd name="connsiteX46" fmla="*/ 2890118 w 5055281"/>
              <a:gd name="connsiteY46" fmla="*/ 4679975 h 4964369"/>
              <a:gd name="connsiteX47" fmla="*/ 2828205 w 5055281"/>
              <a:gd name="connsiteY47" fmla="*/ 4582344 h 4964369"/>
              <a:gd name="connsiteX48" fmla="*/ 2747243 w 5055281"/>
              <a:gd name="connsiteY48" fmla="*/ 4506144 h 4964369"/>
              <a:gd name="connsiteX49" fmla="*/ 2661518 w 5055281"/>
              <a:gd name="connsiteY49" fmla="*/ 4463281 h 4964369"/>
              <a:gd name="connsiteX50" fmla="*/ 2551980 w 5055281"/>
              <a:gd name="connsiteY50" fmla="*/ 4425181 h 4964369"/>
              <a:gd name="connsiteX51" fmla="*/ 2430537 w 5055281"/>
              <a:gd name="connsiteY51" fmla="*/ 4420419 h 4964369"/>
              <a:gd name="connsiteX52" fmla="*/ 2232893 w 5055281"/>
              <a:gd name="connsiteY52" fmla="*/ 4510906 h 4964369"/>
              <a:gd name="connsiteX53" fmla="*/ 2104305 w 5055281"/>
              <a:gd name="connsiteY53" fmla="*/ 4653781 h 4964369"/>
              <a:gd name="connsiteX54" fmla="*/ 2004293 w 5055281"/>
              <a:gd name="connsiteY54" fmla="*/ 4930006 h 4964369"/>
              <a:gd name="connsiteX55" fmla="*/ 1918568 w 5055281"/>
              <a:gd name="connsiteY55" fmla="*/ 4958581 h 4964369"/>
              <a:gd name="connsiteX56" fmla="*/ 1211337 w 5055281"/>
              <a:gd name="connsiteY56" fmla="*/ 4684737 h 4964369"/>
              <a:gd name="connsiteX57" fmla="*/ 1125612 w 5055281"/>
              <a:gd name="connsiteY57" fmla="*/ 4639493 h 4964369"/>
              <a:gd name="connsiteX58" fmla="*/ 1104180 w 5055281"/>
              <a:gd name="connsiteY58" fmla="*/ 4563293 h 4964369"/>
              <a:gd name="connsiteX59" fmla="*/ 1166094 w 5055281"/>
              <a:gd name="connsiteY59" fmla="*/ 4422799 h 4964369"/>
              <a:gd name="connsiteX60" fmla="*/ 1223242 w 5055281"/>
              <a:gd name="connsiteY60" fmla="*/ 4320406 h 4964369"/>
              <a:gd name="connsiteX61" fmla="*/ 1251818 w 5055281"/>
              <a:gd name="connsiteY61" fmla="*/ 4184674 h 4964369"/>
              <a:gd name="connsiteX62" fmla="*/ 1239911 w 5055281"/>
              <a:gd name="connsiteY62" fmla="*/ 4094186 h 4964369"/>
              <a:gd name="connsiteX63" fmla="*/ 1199430 w 5055281"/>
              <a:gd name="connsiteY63" fmla="*/ 3953693 h 4964369"/>
              <a:gd name="connsiteX64" fmla="*/ 1068461 w 5055281"/>
              <a:gd name="connsiteY64" fmla="*/ 3810818 h 4964369"/>
              <a:gd name="connsiteX65" fmla="*/ 887487 w 5055281"/>
              <a:gd name="connsiteY65" fmla="*/ 3725093 h 4964369"/>
              <a:gd name="connsiteX66" fmla="*/ 730324 w 5055281"/>
              <a:gd name="connsiteY66" fmla="*/ 3727474 h 4964369"/>
              <a:gd name="connsiteX67" fmla="*/ 596974 w 5055281"/>
              <a:gd name="connsiteY67" fmla="*/ 3784624 h 4964369"/>
              <a:gd name="connsiteX68" fmla="*/ 404093 w 5055281"/>
              <a:gd name="connsiteY68" fmla="*/ 3898924 h 4964369"/>
              <a:gd name="connsiteX69" fmla="*/ 352896 w 5055281"/>
              <a:gd name="connsiteY69" fmla="*/ 3888432 h 4964369"/>
              <a:gd name="connsiteX70" fmla="*/ 0 w 5055281"/>
              <a:gd name="connsiteY70" fmla="*/ 3005857 h 4964369"/>
              <a:gd name="connsiteX71" fmla="*/ 51668 w 5055281"/>
              <a:gd name="connsiteY71" fmla="*/ 2958330 h 4964369"/>
              <a:gd name="connsiteX72" fmla="*/ 313605 w 5055281"/>
              <a:gd name="connsiteY72" fmla="*/ 2867843 h 4964369"/>
              <a:gd name="connsiteX73" fmla="*/ 418380 w 5055281"/>
              <a:gd name="connsiteY73" fmla="*/ 2820218 h 4964369"/>
              <a:gd name="connsiteX74" fmla="*/ 487436 w 5055281"/>
              <a:gd name="connsiteY74" fmla="*/ 2763068 h 4964369"/>
              <a:gd name="connsiteX75" fmla="*/ 525537 w 5055281"/>
              <a:gd name="connsiteY75" fmla="*/ 2696393 h 4964369"/>
              <a:gd name="connsiteX76" fmla="*/ 545109 w 5055281"/>
              <a:gd name="connsiteY76" fmla="*/ 2635721 h 4964369"/>
              <a:gd name="connsiteX77" fmla="*/ 568922 w 5055281"/>
              <a:gd name="connsiteY77" fmla="*/ 2520280 h 4964369"/>
              <a:gd name="connsiteX78" fmla="*/ 1649942 w 5055281"/>
              <a:gd name="connsiteY78" fmla="*/ 2520281 h 4964369"/>
              <a:gd name="connsiteX79" fmla="*/ 2513137 w 5055281"/>
              <a:gd name="connsiteY79" fmla="*/ 3383478 h 4964369"/>
              <a:gd name="connsiteX80" fmla="*/ 3376334 w 5055281"/>
              <a:gd name="connsiteY80" fmla="*/ 2520283 h 4964369"/>
              <a:gd name="connsiteX81" fmla="*/ 2513138 w 5055281"/>
              <a:gd name="connsiteY81" fmla="*/ 1657087 h 4964369"/>
              <a:gd name="connsiteX82" fmla="*/ 1649941 w 5055281"/>
              <a:gd name="connsiteY82" fmla="*/ 2520282 h 4964369"/>
              <a:gd name="connsiteX83" fmla="*/ 1649942 w 5055281"/>
              <a:gd name="connsiteY83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66430 w 5055281"/>
              <a:gd name="connsiteY35" fmla="*/ 3879876 h 4964369"/>
              <a:gd name="connsiteX36" fmla="*/ 3811662 w 5055281"/>
              <a:gd name="connsiteY36" fmla="*/ 3920357 h 4964369"/>
              <a:gd name="connsiteX37" fmla="*/ 3759274 w 5055281"/>
              <a:gd name="connsiteY37" fmla="*/ 3996557 h 4964369"/>
              <a:gd name="connsiteX38" fmla="*/ 3725937 w 5055281"/>
              <a:gd name="connsiteY38" fmla="*/ 4089426 h 4964369"/>
              <a:gd name="connsiteX39" fmla="*/ 3716412 w 5055281"/>
              <a:gd name="connsiteY39" fmla="*/ 4218013 h 4964369"/>
              <a:gd name="connsiteX40" fmla="*/ 3764037 w 5055281"/>
              <a:gd name="connsiteY40" fmla="*/ 4351363 h 4964369"/>
              <a:gd name="connsiteX41" fmla="*/ 3844999 w 5055281"/>
              <a:gd name="connsiteY41" fmla="*/ 4494238 h 4964369"/>
              <a:gd name="connsiteX42" fmla="*/ 3883099 w 5055281"/>
              <a:gd name="connsiteY42" fmla="*/ 4618063 h 4964369"/>
              <a:gd name="connsiteX43" fmla="*/ 3823760 w 5055281"/>
              <a:gd name="connsiteY43" fmla="*/ 4640535 h 4964369"/>
              <a:gd name="connsiteX44" fmla="*/ 2994152 w 5055281"/>
              <a:gd name="connsiteY44" fmla="*/ 4964369 h 4964369"/>
              <a:gd name="connsiteX45" fmla="*/ 2968700 w 5055281"/>
              <a:gd name="connsiteY45" fmla="*/ 4844281 h 4964369"/>
              <a:gd name="connsiteX46" fmla="*/ 2930599 w 5055281"/>
              <a:gd name="connsiteY46" fmla="*/ 4772844 h 4964369"/>
              <a:gd name="connsiteX47" fmla="*/ 2890118 w 5055281"/>
              <a:gd name="connsiteY47" fmla="*/ 4679975 h 4964369"/>
              <a:gd name="connsiteX48" fmla="*/ 2828205 w 5055281"/>
              <a:gd name="connsiteY48" fmla="*/ 4582344 h 4964369"/>
              <a:gd name="connsiteX49" fmla="*/ 2747243 w 5055281"/>
              <a:gd name="connsiteY49" fmla="*/ 4506144 h 4964369"/>
              <a:gd name="connsiteX50" fmla="*/ 2661518 w 5055281"/>
              <a:gd name="connsiteY50" fmla="*/ 4463281 h 4964369"/>
              <a:gd name="connsiteX51" fmla="*/ 2551980 w 5055281"/>
              <a:gd name="connsiteY51" fmla="*/ 4425181 h 4964369"/>
              <a:gd name="connsiteX52" fmla="*/ 2430537 w 5055281"/>
              <a:gd name="connsiteY52" fmla="*/ 4420419 h 4964369"/>
              <a:gd name="connsiteX53" fmla="*/ 2232893 w 5055281"/>
              <a:gd name="connsiteY53" fmla="*/ 4510906 h 4964369"/>
              <a:gd name="connsiteX54" fmla="*/ 2104305 w 5055281"/>
              <a:gd name="connsiteY54" fmla="*/ 4653781 h 4964369"/>
              <a:gd name="connsiteX55" fmla="*/ 2004293 w 5055281"/>
              <a:gd name="connsiteY55" fmla="*/ 4930006 h 4964369"/>
              <a:gd name="connsiteX56" fmla="*/ 1918568 w 5055281"/>
              <a:gd name="connsiteY56" fmla="*/ 4958581 h 4964369"/>
              <a:gd name="connsiteX57" fmla="*/ 1211337 w 5055281"/>
              <a:gd name="connsiteY57" fmla="*/ 4684737 h 4964369"/>
              <a:gd name="connsiteX58" fmla="*/ 1125612 w 5055281"/>
              <a:gd name="connsiteY58" fmla="*/ 4639493 h 4964369"/>
              <a:gd name="connsiteX59" fmla="*/ 1104180 w 5055281"/>
              <a:gd name="connsiteY59" fmla="*/ 4563293 h 4964369"/>
              <a:gd name="connsiteX60" fmla="*/ 1166094 w 5055281"/>
              <a:gd name="connsiteY60" fmla="*/ 4422799 h 4964369"/>
              <a:gd name="connsiteX61" fmla="*/ 1223242 w 5055281"/>
              <a:gd name="connsiteY61" fmla="*/ 4320406 h 4964369"/>
              <a:gd name="connsiteX62" fmla="*/ 1251818 w 5055281"/>
              <a:gd name="connsiteY62" fmla="*/ 4184674 h 4964369"/>
              <a:gd name="connsiteX63" fmla="*/ 1239911 w 5055281"/>
              <a:gd name="connsiteY63" fmla="*/ 4094186 h 4964369"/>
              <a:gd name="connsiteX64" fmla="*/ 1199430 w 5055281"/>
              <a:gd name="connsiteY64" fmla="*/ 3953693 h 4964369"/>
              <a:gd name="connsiteX65" fmla="*/ 1068461 w 5055281"/>
              <a:gd name="connsiteY65" fmla="*/ 3810818 h 4964369"/>
              <a:gd name="connsiteX66" fmla="*/ 887487 w 5055281"/>
              <a:gd name="connsiteY66" fmla="*/ 3725093 h 4964369"/>
              <a:gd name="connsiteX67" fmla="*/ 730324 w 5055281"/>
              <a:gd name="connsiteY67" fmla="*/ 3727474 h 4964369"/>
              <a:gd name="connsiteX68" fmla="*/ 596974 w 5055281"/>
              <a:gd name="connsiteY68" fmla="*/ 3784624 h 4964369"/>
              <a:gd name="connsiteX69" fmla="*/ 404093 w 5055281"/>
              <a:gd name="connsiteY69" fmla="*/ 3898924 h 4964369"/>
              <a:gd name="connsiteX70" fmla="*/ 352896 w 5055281"/>
              <a:gd name="connsiteY70" fmla="*/ 3888432 h 4964369"/>
              <a:gd name="connsiteX71" fmla="*/ 0 w 5055281"/>
              <a:gd name="connsiteY71" fmla="*/ 3005857 h 4964369"/>
              <a:gd name="connsiteX72" fmla="*/ 51668 w 5055281"/>
              <a:gd name="connsiteY72" fmla="*/ 2958330 h 4964369"/>
              <a:gd name="connsiteX73" fmla="*/ 313605 w 5055281"/>
              <a:gd name="connsiteY73" fmla="*/ 2867843 h 4964369"/>
              <a:gd name="connsiteX74" fmla="*/ 418380 w 5055281"/>
              <a:gd name="connsiteY74" fmla="*/ 2820218 h 4964369"/>
              <a:gd name="connsiteX75" fmla="*/ 487436 w 5055281"/>
              <a:gd name="connsiteY75" fmla="*/ 2763068 h 4964369"/>
              <a:gd name="connsiteX76" fmla="*/ 525537 w 5055281"/>
              <a:gd name="connsiteY76" fmla="*/ 2696393 h 4964369"/>
              <a:gd name="connsiteX77" fmla="*/ 545109 w 5055281"/>
              <a:gd name="connsiteY77" fmla="*/ 2635721 h 4964369"/>
              <a:gd name="connsiteX78" fmla="*/ 568922 w 5055281"/>
              <a:gd name="connsiteY78" fmla="*/ 2520280 h 4964369"/>
              <a:gd name="connsiteX79" fmla="*/ 1649942 w 5055281"/>
              <a:gd name="connsiteY79" fmla="*/ 2520281 h 4964369"/>
              <a:gd name="connsiteX80" fmla="*/ 2513137 w 5055281"/>
              <a:gd name="connsiteY80" fmla="*/ 3383478 h 4964369"/>
              <a:gd name="connsiteX81" fmla="*/ 3376334 w 5055281"/>
              <a:gd name="connsiteY81" fmla="*/ 2520283 h 4964369"/>
              <a:gd name="connsiteX82" fmla="*/ 2513138 w 5055281"/>
              <a:gd name="connsiteY82" fmla="*/ 1657087 h 4964369"/>
              <a:gd name="connsiteX83" fmla="*/ 1649941 w 5055281"/>
              <a:gd name="connsiteY83" fmla="*/ 2520282 h 4964369"/>
              <a:gd name="connsiteX84" fmla="*/ 1649942 w 5055281"/>
              <a:gd name="connsiteY84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92624 w 5055281"/>
              <a:gd name="connsiteY35" fmla="*/ 3844157 h 4964369"/>
              <a:gd name="connsiteX36" fmla="*/ 3866430 w 5055281"/>
              <a:gd name="connsiteY36" fmla="*/ 3879876 h 4964369"/>
              <a:gd name="connsiteX37" fmla="*/ 3811662 w 5055281"/>
              <a:gd name="connsiteY37" fmla="*/ 3920357 h 4964369"/>
              <a:gd name="connsiteX38" fmla="*/ 3759274 w 5055281"/>
              <a:gd name="connsiteY38" fmla="*/ 3996557 h 4964369"/>
              <a:gd name="connsiteX39" fmla="*/ 3725937 w 5055281"/>
              <a:gd name="connsiteY39" fmla="*/ 4089426 h 4964369"/>
              <a:gd name="connsiteX40" fmla="*/ 3716412 w 5055281"/>
              <a:gd name="connsiteY40" fmla="*/ 4218013 h 4964369"/>
              <a:gd name="connsiteX41" fmla="*/ 3764037 w 5055281"/>
              <a:gd name="connsiteY41" fmla="*/ 4351363 h 4964369"/>
              <a:gd name="connsiteX42" fmla="*/ 3844999 w 5055281"/>
              <a:gd name="connsiteY42" fmla="*/ 4494238 h 4964369"/>
              <a:gd name="connsiteX43" fmla="*/ 3883099 w 5055281"/>
              <a:gd name="connsiteY43" fmla="*/ 4618063 h 4964369"/>
              <a:gd name="connsiteX44" fmla="*/ 3823760 w 5055281"/>
              <a:gd name="connsiteY44" fmla="*/ 4640535 h 4964369"/>
              <a:gd name="connsiteX45" fmla="*/ 2994152 w 5055281"/>
              <a:gd name="connsiteY45" fmla="*/ 4964369 h 4964369"/>
              <a:gd name="connsiteX46" fmla="*/ 2968700 w 5055281"/>
              <a:gd name="connsiteY46" fmla="*/ 4844281 h 4964369"/>
              <a:gd name="connsiteX47" fmla="*/ 2930599 w 5055281"/>
              <a:gd name="connsiteY47" fmla="*/ 4772844 h 4964369"/>
              <a:gd name="connsiteX48" fmla="*/ 2890118 w 5055281"/>
              <a:gd name="connsiteY48" fmla="*/ 4679975 h 4964369"/>
              <a:gd name="connsiteX49" fmla="*/ 2828205 w 5055281"/>
              <a:gd name="connsiteY49" fmla="*/ 4582344 h 4964369"/>
              <a:gd name="connsiteX50" fmla="*/ 2747243 w 5055281"/>
              <a:gd name="connsiteY50" fmla="*/ 4506144 h 4964369"/>
              <a:gd name="connsiteX51" fmla="*/ 2661518 w 5055281"/>
              <a:gd name="connsiteY51" fmla="*/ 4463281 h 4964369"/>
              <a:gd name="connsiteX52" fmla="*/ 2551980 w 5055281"/>
              <a:gd name="connsiteY52" fmla="*/ 4425181 h 4964369"/>
              <a:gd name="connsiteX53" fmla="*/ 2430537 w 5055281"/>
              <a:gd name="connsiteY53" fmla="*/ 4420419 h 4964369"/>
              <a:gd name="connsiteX54" fmla="*/ 2232893 w 5055281"/>
              <a:gd name="connsiteY54" fmla="*/ 4510906 h 4964369"/>
              <a:gd name="connsiteX55" fmla="*/ 2104305 w 5055281"/>
              <a:gd name="connsiteY55" fmla="*/ 4653781 h 4964369"/>
              <a:gd name="connsiteX56" fmla="*/ 2004293 w 5055281"/>
              <a:gd name="connsiteY56" fmla="*/ 4930006 h 4964369"/>
              <a:gd name="connsiteX57" fmla="*/ 1918568 w 5055281"/>
              <a:gd name="connsiteY57" fmla="*/ 4958581 h 4964369"/>
              <a:gd name="connsiteX58" fmla="*/ 1211337 w 5055281"/>
              <a:gd name="connsiteY58" fmla="*/ 4684737 h 4964369"/>
              <a:gd name="connsiteX59" fmla="*/ 1125612 w 5055281"/>
              <a:gd name="connsiteY59" fmla="*/ 4639493 h 4964369"/>
              <a:gd name="connsiteX60" fmla="*/ 1104180 w 5055281"/>
              <a:gd name="connsiteY60" fmla="*/ 4563293 h 4964369"/>
              <a:gd name="connsiteX61" fmla="*/ 1166094 w 5055281"/>
              <a:gd name="connsiteY61" fmla="*/ 4422799 h 4964369"/>
              <a:gd name="connsiteX62" fmla="*/ 1223242 w 5055281"/>
              <a:gd name="connsiteY62" fmla="*/ 4320406 h 4964369"/>
              <a:gd name="connsiteX63" fmla="*/ 1251818 w 5055281"/>
              <a:gd name="connsiteY63" fmla="*/ 4184674 h 4964369"/>
              <a:gd name="connsiteX64" fmla="*/ 1239911 w 5055281"/>
              <a:gd name="connsiteY64" fmla="*/ 4094186 h 4964369"/>
              <a:gd name="connsiteX65" fmla="*/ 1199430 w 5055281"/>
              <a:gd name="connsiteY65" fmla="*/ 3953693 h 4964369"/>
              <a:gd name="connsiteX66" fmla="*/ 1068461 w 5055281"/>
              <a:gd name="connsiteY66" fmla="*/ 3810818 h 4964369"/>
              <a:gd name="connsiteX67" fmla="*/ 887487 w 5055281"/>
              <a:gd name="connsiteY67" fmla="*/ 3725093 h 4964369"/>
              <a:gd name="connsiteX68" fmla="*/ 730324 w 5055281"/>
              <a:gd name="connsiteY68" fmla="*/ 3727474 h 4964369"/>
              <a:gd name="connsiteX69" fmla="*/ 596974 w 5055281"/>
              <a:gd name="connsiteY69" fmla="*/ 3784624 h 4964369"/>
              <a:gd name="connsiteX70" fmla="*/ 404093 w 5055281"/>
              <a:gd name="connsiteY70" fmla="*/ 3898924 h 4964369"/>
              <a:gd name="connsiteX71" fmla="*/ 352896 w 5055281"/>
              <a:gd name="connsiteY71" fmla="*/ 3888432 h 4964369"/>
              <a:gd name="connsiteX72" fmla="*/ 0 w 5055281"/>
              <a:gd name="connsiteY72" fmla="*/ 3005857 h 4964369"/>
              <a:gd name="connsiteX73" fmla="*/ 51668 w 5055281"/>
              <a:gd name="connsiteY73" fmla="*/ 2958330 h 4964369"/>
              <a:gd name="connsiteX74" fmla="*/ 313605 w 5055281"/>
              <a:gd name="connsiteY74" fmla="*/ 2867843 h 4964369"/>
              <a:gd name="connsiteX75" fmla="*/ 418380 w 5055281"/>
              <a:gd name="connsiteY75" fmla="*/ 2820218 h 4964369"/>
              <a:gd name="connsiteX76" fmla="*/ 487436 w 5055281"/>
              <a:gd name="connsiteY76" fmla="*/ 2763068 h 4964369"/>
              <a:gd name="connsiteX77" fmla="*/ 525537 w 5055281"/>
              <a:gd name="connsiteY77" fmla="*/ 2696393 h 4964369"/>
              <a:gd name="connsiteX78" fmla="*/ 545109 w 5055281"/>
              <a:gd name="connsiteY78" fmla="*/ 2635721 h 4964369"/>
              <a:gd name="connsiteX79" fmla="*/ 568922 w 5055281"/>
              <a:gd name="connsiteY79" fmla="*/ 2520280 h 4964369"/>
              <a:gd name="connsiteX80" fmla="*/ 1649942 w 5055281"/>
              <a:gd name="connsiteY80" fmla="*/ 2520281 h 4964369"/>
              <a:gd name="connsiteX81" fmla="*/ 2513137 w 5055281"/>
              <a:gd name="connsiteY81" fmla="*/ 3383478 h 4964369"/>
              <a:gd name="connsiteX82" fmla="*/ 3376334 w 5055281"/>
              <a:gd name="connsiteY82" fmla="*/ 2520283 h 4964369"/>
              <a:gd name="connsiteX83" fmla="*/ 2513138 w 5055281"/>
              <a:gd name="connsiteY83" fmla="*/ 1657087 h 4964369"/>
              <a:gd name="connsiteX84" fmla="*/ 1649941 w 5055281"/>
              <a:gd name="connsiteY84" fmla="*/ 2520282 h 4964369"/>
              <a:gd name="connsiteX85" fmla="*/ 1649942 w 5055281"/>
              <a:gd name="connsiteY85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92624 w 5055281"/>
              <a:gd name="connsiteY35" fmla="*/ 3844157 h 4964369"/>
              <a:gd name="connsiteX36" fmla="*/ 3852142 w 5055281"/>
              <a:gd name="connsiteY36" fmla="*/ 3858445 h 4964369"/>
              <a:gd name="connsiteX37" fmla="*/ 3811662 w 5055281"/>
              <a:gd name="connsiteY37" fmla="*/ 3920357 h 4964369"/>
              <a:gd name="connsiteX38" fmla="*/ 3759274 w 5055281"/>
              <a:gd name="connsiteY38" fmla="*/ 3996557 h 4964369"/>
              <a:gd name="connsiteX39" fmla="*/ 3725937 w 5055281"/>
              <a:gd name="connsiteY39" fmla="*/ 4089426 h 4964369"/>
              <a:gd name="connsiteX40" fmla="*/ 3716412 w 5055281"/>
              <a:gd name="connsiteY40" fmla="*/ 4218013 h 4964369"/>
              <a:gd name="connsiteX41" fmla="*/ 3764037 w 5055281"/>
              <a:gd name="connsiteY41" fmla="*/ 4351363 h 4964369"/>
              <a:gd name="connsiteX42" fmla="*/ 3844999 w 5055281"/>
              <a:gd name="connsiteY42" fmla="*/ 4494238 h 4964369"/>
              <a:gd name="connsiteX43" fmla="*/ 3883099 w 5055281"/>
              <a:gd name="connsiteY43" fmla="*/ 4618063 h 4964369"/>
              <a:gd name="connsiteX44" fmla="*/ 3823760 w 5055281"/>
              <a:gd name="connsiteY44" fmla="*/ 4640535 h 4964369"/>
              <a:gd name="connsiteX45" fmla="*/ 2994152 w 5055281"/>
              <a:gd name="connsiteY45" fmla="*/ 4964369 h 4964369"/>
              <a:gd name="connsiteX46" fmla="*/ 2968700 w 5055281"/>
              <a:gd name="connsiteY46" fmla="*/ 4844281 h 4964369"/>
              <a:gd name="connsiteX47" fmla="*/ 2930599 w 5055281"/>
              <a:gd name="connsiteY47" fmla="*/ 4772844 h 4964369"/>
              <a:gd name="connsiteX48" fmla="*/ 2890118 w 5055281"/>
              <a:gd name="connsiteY48" fmla="*/ 4679975 h 4964369"/>
              <a:gd name="connsiteX49" fmla="*/ 2828205 w 5055281"/>
              <a:gd name="connsiteY49" fmla="*/ 4582344 h 4964369"/>
              <a:gd name="connsiteX50" fmla="*/ 2747243 w 5055281"/>
              <a:gd name="connsiteY50" fmla="*/ 4506144 h 4964369"/>
              <a:gd name="connsiteX51" fmla="*/ 2661518 w 5055281"/>
              <a:gd name="connsiteY51" fmla="*/ 4463281 h 4964369"/>
              <a:gd name="connsiteX52" fmla="*/ 2551980 w 5055281"/>
              <a:gd name="connsiteY52" fmla="*/ 4425181 h 4964369"/>
              <a:gd name="connsiteX53" fmla="*/ 2430537 w 5055281"/>
              <a:gd name="connsiteY53" fmla="*/ 4420419 h 4964369"/>
              <a:gd name="connsiteX54" fmla="*/ 2232893 w 5055281"/>
              <a:gd name="connsiteY54" fmla="*/ 4510906 h 4964369"/>
              <a:gd name="connsiteX55" fmla="*/ 2104305 w 5055281"/>
              <a:gd name="connsiteY55" fmla="*/ 4653781 h 4964369"/>
              <a:gd name="connsiteX56" fmla="*/ 2004293 w 5055281"/>
              <a:gd name="connsiteY56" fmla="*/ 4930006 h 4964369"/>
              <a:gd name="connsiteX57" fmla="*/ 1918568 w 5055281"/>
              <a:gd name="connsiteY57" fmla="*/ 4958581 h 4964369"/>
              <a:gd name="connsiteX58" fmla="*/ 1211337 w 5055281"/>
              <a:gd name="connsiteY58" fmla="*/ 4684737 h 4964369"/>
              <a:gd name="connsiteX59" fmla="*/ 1125612 w 5055281"/>
              <a:gd name="connsiteY59" fmla="*/ 4639493 h 4964369"/>
              <a:gd name="connsiteX60" fmla="*/ 1104180 w 5055281"/>
              <a:gd name="connsiteY60" fmla="*/ 4563293 h 4964369"/>
              <a:gd name="connsiteX61" fmla="*/ 1166094 w 5055281"/>
              <a:gd name="connsiteY61" fmla="*/ 4422799 h 4964369"/>
              <a:gd name="connsiteX62" fmla="*/ 1223242 w 5055281"/>
              <a:gd name="connsiteY62" fmla="*/ 4320406 h 4964369"/>
              <a:gd name="connsiteX63" fmla="*/ 1251818 w 5055281"/>
              <a:gd name="connsiteY63" fmla="*/ 4184674 h 4964369"/>
              <a:gd name="connsiteX64" fmla="*/ 1239911 w 5055281"/>
              <a:gd name="connsiteY64" fmla="*/ 4094186 h 4964369"/>
              <a:gd name="connsiteX65" fmla="*/ 1199430 w 5055281"/>
              <a:gd name="connsiteY65" fmla="*/ 3953693 h 4964369"/>
              <a:gd name="connsiteX66" fmla="*/ 1068461 w 5055281"/>
              <a:gd name="connsiteY66" fmla="*/ 3810818 h 4964369"/>
              <a:gd name="connsiteX67" fmla="*/ 887487 w 5055281"/>
              <a:gd name="connsiteY67" fmla="*/ 3725093 h 4964369"/>
              <a:gd name="connsiteX68" fmla="*/ 730324 w 5055281"/>
              <a:gd name="connsiteY68" fmla="*/ 3727474 h 4964369"/>
              <a:gd name="connsiteX69" fmla="*/ 596974 w 5055281"/>
              <a:gd name="connsiteY69" fmla="*/ 3784624 h 4964369"/>
              <a:gd name="connsiteX70" fmla="*/ 404093 w 5055281"/>
              <a:gd name="connsiteY70" fmla="*/ 3898924 h 4964369"/>
              <a:gd name="connsiteX71" fmla="*/ 352896 w 5055281"/>
              <a:gd name="connsiteY71" fmla="*/ 3888432 h 4964369"/>
              <a:gd name="connsiteX72" fmla="*/ 0 w 5055281"/>
              <a:gd name="connsiteY72" fmla="*/ 3005857 h 4964369"/>
              <a:gd name="connsiteX73" fmla="*/ 51668 w 5055281"/>
              <a:gd name="connsiteY73" fmla="*/ 2958330 h 4964369"/>
              <a:gd name="connsiteX74" fmla="*/ 313605 w 5055281"/>
              <a:gd name="connsiteY74" fmla="*/ 2867843 h 4964369"/>
              <a:gd name="connsiteX75" fmla="*/ 418380 w 5055281"/>
              <a:gd name="connsiteY75" fmla="*/ 2820218 h 4964369"/>
              <a:gd name="connsiteX76" fmla="*/ 487436 w 5055281"/>
              <a:gd name="connsiteY76" fmla="*/ 2763068 h 4964369"/>
              <a:gd name="connsiteX77" fmla="*/ 525537 w 5055281"/>
              <a:gd name="connsiteY77" fmla="*/ 2696393 h 4964369"/>
              <a:gd name="connsiteX78" fmla="*/ 545109 w 5055281"/>
              <a:gd name="connsiteY78" fmla="*/ 2635721 h 4964369"/>
              <a:gd name="connsiteX79" fmla="*/ 568922 w 5055281"/>
              <a:gd name="connsiteY79" fmla="*/ 2520280 h 4964369"/>
              <a:gd name="connsiteX80" fmla="*/ 1649942 w 5055281"/>
              <a:gd name="connsiteY80" fmla="*/ 2520281 h 4964369"/>
              <a:gd name="connsiteX81" fmla="*/ 2513137 w 5055281"/>
              <a:gd name="connsiteY81" fmla="*/ 3383478 h 4964369"/>
              <a:gd name="connsiteX82" fmla="*/ 3376334 w 5055281"/>
              <a:gd name="connsiteY82" fmla="*/ 2520283 h 4964369"/>
              <a:gd name="connsiteX83" fmla="*/ 2513138 w 5055281"/>
              <a:gd name="connsiteY83" fmla="*/ 1657087 h 4964369"/>
              <a:gd name="connsiteX84" fmla="*/ 1649941 w 5055281"/>
              <a:gd name="connsiteY84" fmla="*/ 2520282 h 4964369"/>
              <a:gd name="connsiteX85" fmla="*/ 1649942 w 5055281"/>
              <a:gd name="connsiteY85" fmla="*/ 2520281 h 4964369"/>
              <a:gd name="connsiteX0" fmla="*/ 568922 w 5055281"/>
              <a:gd name="connsiteY0" fmla="*/ 2520280 h 4964369"/>
              <a:gd name="connsiteX1" fmla="*/ 575545 w 5055281"/>
              <a:gd name="connsiteY1" fmla="*/ 2467794 h 4964369"/>
              <a:gd name="connsiteX2" fmla="*/ 535063 w 5055281"/>
              <a:gd name="connsiteY2" fmla="*/ 2324918 h 4964369"/>
              <a:gd name="connsiteX3" fmla="*/ 404095 w 5055281"/>
              <a:gd name="connsiteY3" fmla="*/ 2167756 h 4964369"/>
              <a:gd name="connsiteX4" fmla="*/ 254076 w 5055281"/>
              <a:gd name="connsiteY4" fmla="*/ 2072507 h 4964369"/>
              <a:gd name="connsiteX5" fmla="*/ 32620 w 5055281"/>
              <a:gd name="connsiteY5" fmla="*/ 1998687 h 4964369"/>
              <a:gd name="connsiteX6" fmla="*/ 399332 w 5055281"/>
              <a:gd name="connsiteY6" fmla="*/ 1122387 h 4964369"/>
              <a:gd name="connsiteX7" fmla="*/ 485057 w 5055281"/>
              <a:gd name="connsiteY7" fmla="*/ 1124768 h 4964369"/>
              <a:gd name="connsiteX8" fmla="*/ 656507 w 5055281"/>
              <a:gd name="connsiteY8" fmla="*/ 1191443 h 4964369"/>
              <a:gd name="connsiteX9" fmla="*/ 742232 w 5055281"/>
              <a:gd name="connsiteY9" fmla="*/ 1236687 h 4964369"/>
              <a:gd name="connsiteX10" fmla="*/ 877963 w 5055281"/>
              <a:gd name="connsiteY10" fmla="*/ 1258118 h 4964369"/>
              <a:gd name="connsiteX11" fmla="*/ 1042270 w 5055281"/>
              <a:gd name="connsiteY11" fmla="*/ 1241450 h 4964369"/>
              <a:gd name="connsiteX12" fmla="*/ 1173946 w 5055281"/>
              <a:gd name="connsiteY12" fmla="*/ 1173942 h 4964369"/>
              <a:gd name="connsiteX13" fmla="*/ 1249438 w 5055281"/>
              <a:gd name="connsiteY13" fmla="*/ 1093812 h 4964369"/>
              <a:gd name="connsiteX14" fmla="*/ 1301825 w 5055281"/>
              <a:gd name="connsiteY14" fmla="*/ 986656 h 4964369"/>
              <a:gd name="connsiteX15" fmla="*/ 1311351 w 5055281"/>
              <a:gd name="connsiteY15" fmla="*/ 903312 h 4964369"/>
              <a:gd name="connsiteX16" fmla="*/ 1306588 w 5055281"/>
              <a:gd name="connsiteY16" fmla="*/ 834256 h 4964369"/>
              <a:gd name="connsiteX17" fmla="*/ 1280395 w 5055281"/>
              <a:gd name="connsiteY17" fmla="*/ 710431 h 4964369"/>
              <a:gd name="connsiteX18" fmla="*/ 1211338 w 5055281"/>
              <a:gd name="connsiteY18" fmla="*/ 555650 h 4964369"/>
              <a:gd name="connsiteX19" fmla="*/ 1144664 w 5055281"/>
              <a:gd name="connsiteY19" fmla="*/ 410394 h 4964369"/>
              <a:gd name="connsiteX20" fmla="*/ 2009082 w 5055281"/>
              <a:gd name="connsiteY20" fmla="*/ 0 h 4964369"/>
              <a:gd name="connsiteX21" fmla="*/ 2081090 w 5055281"/>
              <a:gd name="connsiteY21" fmla="*/ 216024 h 4964369"/>
              <a:gd name="connsiteX22" fmla="*/ 2225106 w 5055281"/>
              <a:gd name="connsiteY22" fmla="*/ 432048 h 4964369"/>
              <a:gd name="connsiteX23" fmla="*/ 2297114 w 5055281"/>
              <a:gd name="connsiteY23" fmla="*/ 504056 h 4964369"/>
              <a:gd name="connsiteX24" fmla="*/ 2441130 w 5055281"/>
              <a:gd name="connsiteY24" fmla="*/ 576064 h 4964369"/>
              <a:gd name="connsiteX25" fmla="*/ 2657154 w 5055281"/>
              <a:gd name="connsiteY25" fmla="*/ 576064 h 4964369"/>
              <a:gd name="connsiteX26" fmla="*/ 2801170 w 5055281"/>
              <a:gd name="connsiteY26" fmla="*/ 504056 h 4964369"/>
              <a:gd name="connsiteX27" fmla="*/ 2945186 w 5055281"/>
              <a:gd name="connsiteY27" fmla="*/ 288032 h 4964369"/>
              <a:gd name="connsiteX28" fmla="*/ 3017194 w 5055281"/>
              <a:gd name="connsiteY28" fmla="*/ 72008 h 4964369"/>
              <a:gd name="connsiteX29" fmla="*/ 4295250 w 5055281"/>
              <a:gd name="connsiteY29" fmla="*/ 738180 h 4964369"/>
              <a:gd name="connsiteX30" fmla="*/ 5033420 w 5055281"/>
              <a:gd name="connsiteY30" fmla="*/ 2520289 h 4964369"/>
              <a:gd name="connsiteX31" fmla="*/ 4583186 w 5055281"/>
              <a:gd name="connsiteY31" fmla="*/ 3922738 h 4964369"/>
              <a:gd name="connsiteX32" fmla="*/ 4354587 w 5055281"/>
              <a:gd name="connsiteY32" fmla="*/ 3806057 h 4964369"/>
              <a:gd name="connsiteX33" fmla="*/ 4147418 w 5055281"/>
              <a:gd name="connsiteY33" fmla="*/ 3756050 h 4964369"/>
              <a:gd name="connsiteX34" fmla="*/ 3983112 w 5055281"/>
              <a:gd name="connsiteY34" fmla="*/ 3775101 h 4964369"/>
              <a:gd name="connsiteX35" fmla="*/ 3892624 w 5055281"/>
              <a:gd name="connsiteY35" fmla="*/ 3844157 h 4964369"/>
              <a:gd name="connsiteX36" fmla="*/ 3852142 w 5055281"/>
              <a:gd name="connsiteY36" fmla="*/ 3858445 h 4964369"/>
              <a:gd name="connsiteX37" fmla="*/ 3811662 w 5055281"/>
              <a:gd name="connsiteY37" fmla="*/ 3920357 h 4964369"/>
              <a:gd name="connsiteX38" fmla="*/ 3759274 w 5055281"/>
              <a:gd name="connsiteY38" fmla="*/ 3996557 h 4964369"/>
              <a:gd name="connsiteX39" fmla="*/ 3725937 w 5055281"/>
              <a:gd name="connsiteY39" fmla="*/ 4089426 h 4964369"/>
              <a:gd name="connsiteX40" fmla="*/ 3716412 w 5055281"/>
              <a:gd name="connsiteY40" fmla="*/ 4218013 h 4964369"/>
              <a:gd name="connsiteX41" fmla="*/ 3764037 w 5055281"/>
              <a:gd name="connsiteY41" fmla="*/ 4351363 h 4964369"/>
              <a:gd name="connsiteX42" fmla="*/ 3844999 w 5055281"/>
              <a:gd name="connsiteY42" fmla="*/ 4494238 h 4964369"/>
              <a:gd name="connsiteX43" fmla="*/ 3859286 w 5055281"/>
              <a:gd name="connsiteY43" fmla="*/ 4577581 h 4964369"/>
              <a:gd name="connsiteX44" fmla="*/ 3823760 w 5055281"/>
              <a:gd name="connsiteY44" fmla="*/ 4640535 h 4964369"/>
              <a:gd name="connsiteX45" fmla="*/ 2994152 w 5055281"/>
              <a:gd name="connsiteY45" fmla="*/ 4964369 h 4964369"/>
              <a:gd name="connsiteX46" fmla="*/ 2968700 w 5055281"/>
              <a:gd name="connsiteY46" fmla="*/ 4844281 h 4964369"/>
              <a:gd name="connsiteX47" fmla="*/ 2930599 w 5055281"/>
              <a:gd name="connsiteY47" fmla="*/ 4772844 h 4964369"/>
              <a:gd name="connsiteX48" fmla="*/ 2890118 w 5055281"/>
              <a:gd name="connsiteY48" fmla="*/ 4679975 h 4964369"/>
              <a:gd name="connsiteX49" fmla="*/ 2828205 w 5055281"/>
              <a:gd name="connsiteY49" fmla="*/ 4582344 h 4964369"/>
              <a:gd name="connsiteX50" fmla="*/ 2747243 w 5055281"/>
              <a:gd name="connsiteY50" fmla="*/ 4506144 h 4964369"/>
              <a:gd name="connsiteX51" fmla="*/ 2661518 w 5055281"/>
              <a:gd name="connsiteY51" fmla="*/ 4463281 h 4964369"/>
              <a:gd name="connsiteX52" fmla="*/ 2551980 w 5055281"/>
              <a:gd name="connsiteY52" fmla="*/ 4425181 h 4964369"/>
              <a:gd name="connsiteX53" fmla="*/ 2430537 w 5055281"/>
              <a:gd name="connsiteY53" fmla="*/ 4420419 h 4964369"/>
              <a:gd name="connsiteX54" fmla="*/ 2232893 w 5055281"/>
              <a:gd name="connsiteY54" fmla="*/ 4510906 h 4964369"/>
              <a:gd name="connsiteX55" fmla="*/ 2104305 w 5055281"/>
              <a:gd name="connsiteY55" fmla="*/ 4653781 h 4964369"/>
              <a:gd name="connsiteX56" fmla="*/ 2004293 w 5055281"/>
              <a:gd name="connsiteY56" fmla="*/ 4930006 h 4964369"/>
              <a:gd name="connsiteX57" fmla="*/ 1918568 w 5055281"/>
              <a:gd name="connsiteY57" fmla="*/ 4958581 h 4964369"/>
              <a:gd name="connsiteX58" fmla="*/ 1211337 w 5055281"/>
              <a:gd name="connsiteY58" fmla="*/ 4684737 h 4964369"/>
              <a:gd name="connsiteX59" fmla="*/ 1125612 w 5055281"/>
              <a:gd name="connsiteY59" fmla="*/ 4639493 h 4964369"/>
              <a:gd name="connsiteX60" fmla="*/ 1104180 w 5055281"/>
              <a:gd name="connsiteY60" fmla="*/ 4563293 h 4964369"/>
              <a:gd name="connsiteX61" fmla="*/ 1166094 w 5055281"/>
              <a:gd name="connsiteY61" fmla="*/ 4422799 h 4964369"/>
              <a:gd name="connsiteX62" fmla="*/ 1223242 w 5055281"/>
              <a:gd name="connsiteY62" fmla="*/ 4320406 h 4964369"/>
              <a:gd name="connsiteX63" fmla="*/ 1251818 w 5055281"/>
              <a:gd name="connsiteY63" fmla="*/ 4184674 h 4964369"/>
              <a:gd name="connsiteX64" fmla="*/ 1239911 w 5055281"/>
              <a:gd name="connsiteY64" fmla="*/ 4094186 h 4964369"/>
              <a:gd name="connsiteX65" fmla="*/ 1199430 w 5055281"/>
              <a:gd name="connsiteY65" fmla="*/ 3953693 h 4964369"/>
              <a:gd name="connsiteX66" fmla="*/ 1068461 w 5055281"/>
              <a:gd name="connsiteY66" fmla="*/ 3810818 h 4964369"/>
              <a:gd name="connsiteX67" fmla="*/ 887487 w 5055281"/>
              <a:gd name="connsiteY67" fmla="*/ 3725093 h 4964369"/>
              <a:gd name="connsiteX68" fmla="*/ 730324 w 5055281"/>
              <a:gd name="connsiteY68" fmla="*/ 3727474 h 4964369"/>
              <a:gd name="connsiteX69" fmla="*/ 596974 w 5055281"/>
              <a:gd name="connsiteY69" fmla="*/ 3784624 h 4964369"/>
              <a:gd name="connsiteX70" fmla="*/ 404093 w 5055281"/>
              <a:gd name="connsiteY70" fmla="*/ 3898924 h 4964369"/>
              <a:gd name="connsiteX71" fmla="*/ 352896 w 5055281"/>
              <a:gd name="connsiteY71" fmla="*/ 3888432 h 4964369"/>
              <a:gd name="connsiteX72" fmla="*/ 0 w 5055281"/>
              <a:gd name="connsiteY72" fmla="*/ 3005857 h 4964369"/>
              <a:gd name="connsiteX73" fmla="*/ 51668 w 5055281"/>
              <a:gd name="connsiteY73" fmla="*/ 2958330 h 4964369"/>
              <a:gd name="connsiteX74" fmla="*/ 313605 w 5055281"/>
              <a:gd name="connsiteY74" fmla="*/ 2867843 h 4964369"/>
              <a:gd name="connsiteX75" fmla="*/ 418380 w 5055281"/>
              <a:gd name="connsiteY75" fmla="*/ 2820218 h 4964369"/>
              <a:gd name="connsiteX76" fmla="*/ 487436 w 5055281"/>
              <a:gd name="connsiteY76" fmla="*/ 2763068 h 4964369"/>
              <a:gd name="connsiteX77" fmla="*/ 525537 w 5055281"/>
              <a:gd name="connsiteY77" fmla="*/ 2696393 h 4964369"/>
              <a:gd name="connsiteX78" fmla="*/ 545109 w 5055281"/>
              <a:gd name="connsiteY78" fmla="*/ 2635721 h 4964369"/>
              <a:gd name="connsiteX79" fmla="*/ 568922 w 5055281"/>
              <a:gd name="connsiteY79" fmla="*/ 2520280 h 4964369"/>
              <a:gd name="connsiteX80" fmla="*/ 1649942 w 5055281"/>
              <a:gd name="connsiteY80" fmla="*/ 2520281 h 4964369"/>
              <a:gd name="connsiteX81" fmla="*/ 2513137 w 5055281"/>
              <a:gd name="connsiteY81" fmla="*/ 3383478 h 4964369"/>
              <a:gd name="connsiteX82" fmla="*/ 3376334 w 5055281"/>
              <a:gd name="connsiteY82" fmla="*/ 2520283 h 4964369"/>
              <a:gd name="connsiteX83" fmla="*/ 2513138 w 5055281"/>
              <a:gd name="connsiteY83" fmla="*/ 1657087 h 4964369"/>
              <a:gd name="connsiteX84" fmla="*/ 1649941 w 5055281"/>
              <a:gd name="connsiteY84" fmla="*/ 2520282 h 4964369"/>
              <a:gd name="connsiteX85" fmla="*/ 1649942 w 5055281"/>
              <a:gd name="connsiteY85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583186 w 5033420"/>
              <a:gd name="connsiteY32" fmla="*/ 3922738 h 4964369"/>
              <a:gd name="connsiteX33" fmla="*/ 4354587 w 5033420"/>
              <a:gd name="connsiteY33" fmla="*/ 3806057 h 4964369"/>
              <a:gd name="connsiteX34" fmla="*/ 4147418 w 5033420"/>
              <a:gd name="connsiteY34" fmla="*/ 3756050 h 4964369"/>
              <a:gd name="connsiteX35" fmla="*/ 3983112 w 5033420"/>
              <a:gd name="connsiteY35" fmla="*/ 3775101 h 4964369"/>
              <a:gd name="connsiteX36" fmla="*/ 3892624 w 5033420"/>
              <a:gd name="connsiteY36" fmla="*/ 3844157 h 4964369"/>
              <a:gd name="connsiteX37" fmla="*/ 3852142 w 5033420"/>
              <a:gd name="connsiteY37" fmla="*/ 3858445 h 4964369"/>
              <a:gd name="connsiteX38" fmla="*/ 3811662 w 5033420"/>
              <a:gd name="connsiteY38" fmla="*/ 3920357 h 4964369"/>
              <a:gd name="connsiteX39" fmla="*/ 3759274 w 5033420"/>
              <a:gd name="connsiteY39" fmla="*/ 3996557 h 4964369"/>
              <a:gd name="connsiteX40" fmla="*/ 3725937 w 5033420"/>
              <a:gd name="connsiteY40" fmla="*/ 4089426 h 4964369"/>
              <a:gd name="connsiteX41" fmla="*/ 3716412 w 5033420"/>
              <a:gd name="connsiteY41" fmla="*/ 4218013 h 4964369"/>
              <a:gd name="connsiteX42" fmla="*/ 3764037 w 5033420"/>
              <a:gd name="connsiteY42" fmla="*/ 4351363 h 4964369"/>
              <a:gd name="connsiteX43" fmla="*/ 3844999 w 5033420"/>
              <a:gd name="connsiteY43" fmla="*/ 4494238 h 4964369"/>
              <a:gd name="connsiteX44" fmla="*/ 3859286 w 5033420"/>
              <a:gd name="connsiteY44" fmla="*/ 4577581 h 4964369"/>
              <a:gd name="connsiteX45" fmla="*/ 3823760 w 5033420"/>
              <a:gd name="connsiteY45" fmla="*/ 4640535 h 4964369"/>
              <a:gd name="connsiteX46" fmla="*/ 2994152 w 5033420"/>
              <a:gd name="connsiteY46" fmla="*/ 4964369 h 4964369"/>
              <a:gd name="connsiteX47" fmla="*/ 2968700 w 5033420"/>
              <a:gd name="connsiteY47" fmla="*/ 4844281 h 4964369"/>
              <a:gd name="connsiteX48" fmla="*/ 2930599 w 5033420"/>
              <a:gd name="connsiteY48" fmla="*/ 4772844 h 4964369"/>
              <a:gd name="connsiteX49" fmla="*/ 2890118 w 5033420"/>
              <a:gd name="connsiteY49" fmla="*/ 4679975 h 4964369"/>
              <a:gd name="connsiteX50" fmla="*/ 2828205 w 5033420"/>
              <a:gd name="connsiteY50" fmla="*/ 4582344 h 4964369"/>
              <a:gd name="connsiteX51" fmla="*/ 2747243 w 5033420"/>
              <a:gd name="connsiteY51" fmla="*/ 4506144 h 4964369"/>
              <a:gd name="connsiteX52" fmla="*/ 2661518 w 5033420"/>
              <a:gd name="connsiteY52" fmla="*/ 4463281 h 4964369"/>
              <a:gd name="connsiteX53" fmla="*/ 2551980 w 5033420"/>
              <a:gd name="connsiteY53" fmla="*/ 4425181 h 4964369"/>
              <a:gd name="connsiteX54" fmla="*/ 2430537 w 5033420"/>
              <a:gd name="connsiteY54" fmla="*/ 4420419 h 4964369"/>
              <a:gd name="connsiteX55" fmla="*/ 2232893 w 5033420"/>
              <a:gd name="connsiteY55" fmla="*/ 4510906 h 4964369"/>
              <a:gd name="connsiteX56" fmla="*/ 2104305 w 5033420"/>
              <a:gd name="connsiteY56" fmla="*/ 4653781 h 4964369"/>
              <a:gd name="connsiteX57" fmla="*/ 2004293 w 5033420"/>
              <a:gd name="connsiteY57" fmla="*/ 4930006 h 4964369"/>
              <a:gd name="connsiteX58" fmla="*/ 1918568 w 5033420"/>
              <a:gd name="connsiteY58" fmla="*/ 4958581 h 4964369"/>
              <a:gd name="connsiteX59" fmla="*/ 1211337 w 5033420"/>
              <a:gd name="connsiteY59" fmla="*/ 4684737 h 4964369"/>
              <a:gd name="connsiteX60" fmla="*/ 1125612 w 5033420"/>
              <a:gd name="connsiteY60" fmla="*/ 4639493 h 4964369"/>
              <a:gd name="connsiteX61" fmla="*/ 1104180 w 5033420"/>
              <a:gd name="connsiteY61" fmla="*/ 4563293 h 4964369"/>
              <a:gd name="connsiteX62" fmla="*/ 1166094 w 5033420"/>
              <a:gd name="connsiteY62" fmla="*/ 4422799 h 4964369"/>
              <a:gd name="connsiteX63" fmla="*/ 1223242 w 5033420"/>
              <a:gd name="connsiteY63" fmla="*/ 4320406 h 4964369"/>
              <a:gd name="connsiteX64" fmla="*/ 1251818 w 5033420"/>
              <a:gd name="connsiteY64" fmla="*/ 4184674 h 4964369"/>
              <a:gd name="connsiteX65" fmla="*/ 1239911 w 5033420"/>
              <a:gd name="connsiteY65" fmla="*/ 4094186 h 4964369"/>
              <a:gd name="connsiteX66" fmla="*/ 1199430 w 5033420"/>
              <a:gd name="connsiteY66" fmla="*/ 3953693 h 4964369"/>
              <a:gd name="connsiteX67" fmla="*/ 1068461 w 5033420"/>
              <a:gd name="connsiteY67" fmla="*/ 3810818 h 4964369"/>
              <a:gd name="connsiteX68" fmla="*/ 887487 w 5033420"/>
              <a:gd name="connsiteY68" fmla="*/ 3725093 h 4964369"/>
              <a:gd name="connsiteX69" fmla="*/ 730324 w 5033420"/>
              <a:gd name="connsiteY69" fmla="*/ 3727474 h 4964369"/>
              <a:gd name="connsiteX70" fmla="*/ 596974 w 5033420"/>
              <a:gd name="connsiteY70" fmla="*/ 3784624 h 4964369"/>
              <a:gd name="connsiteX71" fmla="*/ 404093 w 5033420"/>
              <a:gd name="connsiteY71" fmla="*/ 3898924 h 4964369"/>
              <a:gd name="connsiteX72" fmla="*/ 352896 w 5033420"/>
              <a:gd name="connsiteY72" fmla="*/ 3888432 h 4964369"/>
              <a:gd name="connsiteX73" fmla="*/ 0 w 5033420"/>
              <a:gd name="connsiteY73" fmla="*/ 3005857 h 4964369"/>
              <a:gd name="connsiteX74" fmla="*/ 51668 w 5033420"/>
              <a:gd name="connsiteY74" fmla="*/ 2958330 h 4964369"/>
              <a:gd name="connsiteX75" fmla="*/ 313605 w 5033420"/>
              <a:gd name="connsiteY75" fmla="*/ 2867843 h 4964369"/>
              <a:gd name="connsiteX76" fmla="*/ 418380 w 5033420"/>
              <a:gd name="connsiteY76" fmla="*/ 2820218 h 4964369"/>
              <a:gd name="connsiteX77" fmla="*/ 487436 w 5033420"/>
              <a:gd name="connsiteY77" fmla="*/ 2763068 h 4964369"/>
              <a:gd name="connsiteX78" fmla="*/ 525537 w 5033420"/>
              <a:gd name="connsiteY78" fmla="*/ 2696393 h 4964369"/>
              <a:gd name="connsiteX79" fmla="*/ 545109 w 5033420"/>
              <a:gd name="connsiteY79" fmla="*/ 2635721 h 4964369"/>
              <a:gd name="connsiteX80" fmla="*/ 568922 w 5033420"/>
              <a:gd name="connsiteY80" fmla="*/ 2520280 h 4964369"/>
              <a:gd name="connsiteX81" fmla="*/ 1649942 w 5033420"/>
              <a:gd name="connsiteY81" fmla="*/ 2520281 h 4964369"/>
              <a:gd name="connsiteX82" fmla="*/ 2513137 w 5033420"/>
              <a:gd name="connsiteY82" fmla="*/ 3383478 h 4964369"/>
              <a:gd name="connsiteX83" fmla="*/ 3376334 w 5033420"/>
              <a:gd name="connsiteY83" fmla="*/ 2520283 h 4964369"/>
              <a:gd name="connsiteX84" fmla="*/ 2513138 w 5033420"/>
              <a:gd name="connsiteY84" fmla="*/ 1657087 h 4964369"/>
              <a:gd name="connsiteX85" fmla="*/ 1649941 w 5033420"/>
              <a:gd name="connsiteY85" fmla="*/ 2520282 h 4964369"/>
              <a:gd name="connsiteX86" fmla="*/ 1649942 w 5033420"/>
              <a:gd name="connsiteY86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354587 w 5033420"/>
              <a:gd name="connsiteY33" fmla="*/ 3806057 h 4964369"/>
              <a:gd name="connsiteX34" fmla="*/ 4147418 w 5033420"/>
              <a:gd name="connsiteY34" fmla="*/ 3756050 h 4964369"/>
              <a:gd name="connsiteX35" fmla="*/ 3983112 w 5033420"/>
              <a:gd name="connsiteY35" fmla="*/ 3775101 h 4964369"/>
              <a:gd name="connsiteX36" fmla="*/ 3892624 w 5033420"/>
              <a:gd name="connsiteY36" fmla="*/ 3844157 h 4964369"/>
              <a:gd name="connsiteX37" fmla="*/ 3852142 w 5033420"/>
              <a:gd name="connsiteY37" fmla="*/ 3858445 h 4964369"/>
              <a:gd name="connsiteX38" fmla="*/ 3811662 w 5033420"/>
              <a:gd name="connsiteY38" fmla="*/ 3920357 h 4964369"/>
              <a:gd name="connsiteX39" fmla="*/ 3759274 w 5033420"/>
              <a:gd name="connsiteY39" fmla="*/ 3996557 h 4964369"/>
              <a:gd name="connsiteX40" fmla="*/ 3725937 w 5033420"/>
              <a:gd name="connsiteY40" fmla="*/ 4089426 h 4964369"/>
              <a:gd name="connsiteX41" fmla="*/ 3716412 w 5033420"/>
              <a:gd name="connsiteY41" fmla="*/ 4218013 h 4964369"/>
              <a:gd name="connsiteX42" fmla="*/ 3764037 w 5033420"/>
              <a:gd name="connsiteY42" fmla="*/ 4351363 h 4964369"/>
              <a:gd name="connsiteX43" fmla="*/ 3844999 w 5033420"/>
              <a:gd name="connsiteY43" fmla="*/ 4494238 h 4964369"/>
              <a:gd name="connsiteX44" fmla="*/ 3859286 w 5033420"/>
              <a:gd name="connsiteY44" fmla="*/ 4577581 h 4964369"/>
              <a:gd name="connsiteX45" fmla="*/ 3823760 w 5033420"/>
              <a:gd name="connsiteY45" fmla="*/ 4640535 h 4964369"/>
              <a:gd name="connsiteX46" fmla="*/ 2994152 w 5033420"/>
              <a:gd name="connsiteY46" fmla="*/ 4964369 h 4964369"/>
              <a:gd name="connsiteX47" fmla="*/ 2968700 w 5033420"/>
              <a:gd name="connsiteY47" fmla="*/ 4844281 h 4964369"/>
              <a:gd name="connsiteX48" fmla="*/ 2930599 w 5033420"/>
              <a:gd name="connsiteY48" fmla="*/ 4772844 h 4964369"/>
              <a:gd name="connsiteX49" fmla="*/ 2890118 w 5033420"/>
              <a:gd name="connsiteY49" fmla="*/ 4679975 h 4964369"/>
              <a:gd name="connsiteX50" fmla="*/ 2828205 w 5033420"/>
              <a:gd name="connsiteY50" fmla="*/ 4582344 h 4964369"/>
              <a:gd name="connsiteX51" fmla="*/ 2747243 w 5033420"/>
              <a:gd name="connsiteY51" fmla="*/ 4506144 h 4964369"/>
              <a:gd name="connsiteX52" fmla="*/ 2661518 w 5033420"/>
              <a:gd name="connsiteY52" fmla="*/ 4463281 h 4964369"/>
              <a:gd name="connsiteX53" fmla="*/ 2551980 w 5033420"/>
              <a:gd name="connsiteY53" fmla="*/ 4425181 h 4964369"/>
              <a:gd name="connsiteX54" fmla="*/ 2430537 w 5033420"/>
              <a:gd name="connsiteY54" fmla="*/ 4420419 h 4964369"/>
              <a:gd name="connsiteX55" fmla="*/ 2232893 w 5033420"/>
              <a:gd name="connsiteY55" fmla="*/ 4510906 h 4964369"/>
              <a:gd name="connsiteX56" fmla="*/ 2104305 w 5033420"/>
              <a:gd name="connsiteY56" fmla="*/ 4653781 h 4964369"/>
              <a:gd name="connsiteX57" fmla="*/ 2004293 w 5033420"/>
              <a:gd name="connsiteY57" fmla="*/ 4930006 h 4964369"/>
              <a:gd name="connsiteX58" fmla="*/ 1918568 w 5033420"/>
              <a:gd name="connsiteY58" fmla="*/ 4958581 h 4964369"/>
              <a:gd name="connsiteX59" fmla="*/ 1211337 w 5033420"/>
              <a:gd name="connsiteY59" fmla="*/ 4684737 h 4964369"/>
              <a:gd name="connsiteX60" fmla="*/ 1125612 w 5033420"/>
              <a:gd name="connsiteY60" fmla="*/ 4639493 h 4964369"/>
              <a:gd name="connsiteX61" fmla="*/ 1104180 w 5033420"/>
              <a:gd name="connsiteY61" fmla="*/ 4563293 h 4964369"/>
              <a:gd name="connsiteX62" fmla="*/ 1166094 w 5033420"/>
              <a:gd name="connsiteY62" fmla="*/ 4422799 h 4964369"/>
              <a:gd name="connsiteX63" fmla="*/ 1223242 w 5033420"/>
              <a:gd name="connsiteY63" fmla="*/ 4320406 h 4964369"/>
              <a:gd name="connsiteX64" fmla="*/ 1251818 w 5033420"/>
              <a:gd name="connsiteY64" fmla="*/ 4184674 h 4964369"/>
              <a:gd name="connsiteX65" fmla="*/ 1239911 w 5033420"/>
              <a:gd name="connsiteY65" fmla="*/ 4094186 h 4964369"/>
              <a:gd name="connsiteX66" fmla="*/ 1199430 w 5033420"/>
              <a:gd name="connsiteY66" fmla="*/ 3953693 h 4964369"/>
              <a:gd name="connsiteX67" fmla="*/ 1068461 w 5033420"/>
              <a:gd name="connsiteY67" fmla="*/ 3810818 h 4964369"/>
              <a:gd name="connsiteX68" fmla="*/ 887487 w 5033420"/>
              <a:gd name="connsiteY68" fmla="*/ 3725093 h 4964369"/>
              <a:gd name="connsiteX69" fmla="*/ 730324 w 5033420"/>
              <a:gd name="connsiteY69" fmla="*/ 3727474 h 4964369"/>
              <a:gd name="connsiteX70" fmla="*/ 596974 w 5033420"/>
              <a:gd name="connsiteY70" fmla="*/ 3784624 h 4964369"/>
              <a:gd name="connsiteX71" fmla="*/ 404093 w 5033420"/>
              <a:gd name="connsiteY71" fmla="*/ 3898924 h 4964369"/>
              <a:gd name="connsiteX72" fmla="*/ 352896 w 5033420"/>
              <a:gd name="connsiteY72" fmla="*/ 3888432 h 4964369"/>
              <a:gd name="connsiteX73" fmla="*/ 0 w 5033420"/>
              <a:gd name="connsiteY73" fmla="*/ 3005857 h 4964369"/>
              <a:gd name="connsiteX74" fmla="*/ 51668 w 5033420"/>
              <a:gd name="connsiteY74" fmla="*/ 2958330 h 4964369"/>
              <a:gd name="connsiteX75" fmla="*/ 313605 w 5033420"/>
              <a:gd name="connsiteY75" fmla="*/ 2867843 h 4964369"/>
              <a:gd name="connsiteX76" fmla="*/ 418380 w 5033420"/>
              <a:gd name="connsiteY76" fmla="*/ 2820218 h 4964369"/>
              <a:gd name="connsiteX77" fmla="*/ 487436 w 5033420"/>
              <a:gd name="connsiteY77" fmla="*/ 2763068 h 4964369"/>
              <a:gd name="connsiteX78" fmla="*/ 525537 w 5033420"/>
              <a:gd name="connsiteY78" fmla="*/ 2696393 h 4964369"/>
              <a:gd name="connsiteX79" fmla="*/ 545109 w 5033420"/>
              <a:gd name="connsiteY79" fmla="*/ 2635721 h 4964369"/>
              <a:gd name="connsiteX80" fmla="*/ 568922 w 5033420"/>
              <a:gd name="connsiteY80" fmla="*/ 2520280 h 4964369"/>
              <a:gd name="connsiteX81" fmla="*/ 1649942 w 5033420"/>
              <a:gd name="connsiteY81" fmla="*/ 2520281 h 4964369"/>
              <a:gd name="connsiteX82" fmla="*/ 2513137 w 5033420"/>
              <a:gd name="connsiteY82" fmla="*/ 3383478 h 4964369"/>
              <a:gd name="connsiteX83" fmla="*/ 3376334 w 5033420"/>
              <a:gd name="connsiteY83" fmla="*/ 2520283 h 4964369"/>
              <a:gd name="connsiteX84" fmla="*/ 2513138 w 5033420"/>
              <a:gd name="connsiteY84" fmla="*/ 1657087 h 4964369"/>
              <a:gd name="connsiteX85" fmla="*/ 1649941 w 5033420"/>
              <a:gd name="connsiteY85" fmla="*/ 2520282 h 4964369"/>
              <a:gd name="connsiteX86" fmla="*/ 1649942 w 5033420"/>
              <a:gd name="connsiteY86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4587 w 5033420"/>
              <a:gd name="connsiteY34" fmla="*/ 3806057 h 4964369"/>
              <a:gd name="connsiteX35" fmla="*/ 4147418 w 5033420"/>
              <a:gd name="connsiteY35" fmla="*/ 3756050 h 4964369"/>
              <a:gd name="connsiteX36" fmla="*/ 3983112 w 5033420"/>
              <a:gd name="connsiteY36" fmla="*/ 3775101 h 4964369"/>
              <a:gd name="connsiteX37" fmla="*/ 3892624 w 5033420"/>
              <a:gd name="connsiteY37" fmla="*/ 38441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47418 w 5033420"/>
              <a:gd name="connsiteY35" fmla="*/ 3756050 h 4964369"/>
              <a:gd name="connsiteX36" fmla="*/ 3983112 w 5033420"/>
              <a:gd name="connsiteY36" fmla="*/ 3775101 h 4964369"/>
              <a:gd name="connsiteX37" fmla="*/ 3892624 w 5033420"/>
              <a:gd name="connsiteY37" fmla="*/ 38441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52180 w 5033420"/>
              <a:gd name="connsiteY35" fmla="*/ 3727475 h 4964369"/>
              <a:gd name="connsiteX36" fmla="*/ 3983112 w 5033420"/>
              <a:gd name="connsiteY36" fmla="*/ 3775101 h 4964369"/>
              <a:gd name="connsiteX37" fmla="*/ 3892624 w 5033420"/>
              <a:gd name="connsiteY37" fmla="*/ 38441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892624 w 5033420"/>
              <a:gd name="connsiteY37" fmla="*/ 38441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852142 w 5033420"/>
              <a:gd name="connsiteY37" fmla="*/ 3858445 h 4964369"/>
              <a:gd name="connsiteX38" fmla="*/ 3811662 w 5033420"/>
              <a:gd name="connsiteY38" fmla="*/ 3920357 h 4964369"/>
              <a:gd name="connsiteX39" fmla="*/ 3759274 w 5033420"/>
              <a:gd name="connsiteY39" fmla="*/ 3996557 h 4964369"/>
              <a:gd name="connsiteX40" fmla="*/ 3725937 w 5033420"/>
              <a:gd name="connsiteY40" fmla="*/ 4089426 h 4964369"/>
              <a:gd name="connsiteX41" fmla="*/ 3716412 w 5033420"/>
              <a:gd name="connsiteY41" fmla="*/ 4218013 h 4964369"/>
              <a:gd name="connsiteX42" fmla="*/ 3764037 w 5033420"/>
              <a:gd name="connsiteY42" fmla="*/ 4351363 h 4964369"/>
              <a:gd name="connsiteX43" fmla="*/ 3844999 w 5033420"/>
              <a:gd name="connsiteY43" fmla="*/ 4494238 h 4964369"/>
              <a:gd name="connsiteX44" fmla="*/ 3859286 w 5033420"/>
              <a:gd name="connsiteY44" fmla="*/ 4577581 h 4964369"/>
              <a:gd name="connsiteX45" fmla="*/ 3823760 w 5033420"/>
              <a:gd name="connsiteY45" fmla="*/ 4640535 h 4964369"/>
              <a:gd name="connsiteX46" fmla="*/ 2994152 w 5033420"/>
              <a:gd name="connsiteY46" fmla="*/ 4964369 h 4964369"/>
              <a:gd name="connsiteX47" fmla="*/ 2968700 w 5033420"/>
              <a:gd name="connsiteY47" fmla="*/ 4844281 h 4964369"/>
              <a:gd name="connsiteX48" fmla="*/ 2930599 w 5033420"/>
              <a:gd name="connsiteY48" fmla="*/ 4772844 h 4964369"/>
              <a:gd name="connsiteX49" fmla="*/ 2890118 w 5033420"/>
              <a:gd name="connsiteY49" fmla="*/ 4679975 h 4964369"/>
              <a:gd name="connsiteX50" fmla="*/ 2828205 w 5033420"/>
              <a:gd name="connsiteY50" fmla="*/ 4582344 h 4964369"/>
              <a:gd name="connsiteX51" fmla="*/ 2747243 w 5033420"/>
              <a:gd name="connsiteY51" fmla="*/ 4506144 h 4964369"/>
              <a:gd name="connsiteX52" fmla="*/ 2661518 w 5033420"/>
              <a:gd name="connsiteY52" fmla="*/ 4463281 h 4964369"/>
              <a:gd name="connsiteX53" fmla="*/ 2551980 w 5033420"/>
              <a:gd name="connsiteY53" fmla="*/ 4425181 h 4964369"/>
              <a:gd name="connsiteX54" fmla="*/ 2430537 w 5033420"/>
              <a:gd name="connsiteY54" fmla="*/ 4420419 h 4964369"/>
              <a:gd name="connsiteX55" fmla="*/ 2232893 w 5033420"/>
              <a:gd name="connsiteY55" fmla="*/ 4510906 h 4964369"/>
              <a:gd name="connsiteX56" fmla="*/ 2104305 w 5033420"/>
              <a:gd name="connsiteY56" fmla="*/ 4653781 h 4964369"/>
              <a:gd name="connsiteX57" fmla="*/ 2004293 w 5033420"/>
              <a:gd name="connsiteY57" fmla="*/ 4930006 h 4964369"/>
              <a:gd name="connsiteX58" fmla="*/ 1918568 w 5033420"/>
              <a:gd name="connsiteY58" fmla="*/ 4958581 h 4964369"/>
              <a:gd name="connsiteX59" fmla="*/ 1211337 w 5033420"/>
              <a:gd name="connsiteY59" fmla="*/ 4684737 h 4964369"/>
              <a:gd name="connsiteX60" fmla="*/ 1125612 w 5033420"/>
              <a:gd name="connsiteY60" fmla="*/ 4639493 h 4964369"/>
              <a:gd name="connsiteX61" fmla="*/ 1104180 w 5033420"/>
              <a:gd name="connsiteY61" fmla="*/ 4563293 h 4964369"/>
              <a:gd name="connsiteX62" fmla="*/ 1166094 w 5033420"/>
              <a:gd name="connsiteY62" fmla="*/ 4422799 h 4964369"/>
              <a:gd name="connsiteX63" fmla="*/ 1223242 w 5033420"/>
              <a:gd name="connsiteY63" fmla="*/ 4320406 h 4964369"/>
              <a:gd name="connsiteX64" fmla="*/ 1251818 w 5033420"/>
              <a:gd name="connsiteY64" fmla="*/ 4184674 h 4964369"/>
              <a:gd name="connsiteX65" fmla="*/ 1239911 w 5033420"/>
              <a:gd name="connsiteY65" fmla="*/ 4094186 h 4964369"/>
              <a:gd name="connsiteX66" fmla="*/ 1199430 w 5033420"/>
              <a:gd name="connsiteY66" fmla="*/ 3953693 h 4964369"/>
              <a:gd name="connsiteX67" fmla="*/ 1068461 w 5033420"/>
              <a:gd name="connsiteY67" fmla="*/ 3810818 h 4964369"/>
              <a:gd name="connsiteX68" fmla="*/ 887487 w 5033420"/>
              <a:gd name="connsiteY68" fmla="*/ 3725093 h 4964369"/>
              <a:gd name="connsiteX69" fmla="*/ 730324 w 5033420"/>
              <a:gd name="connsiteY69" fmla="*/ 3727474 h 4964369"/>
              <a:gd name="connsiteX70" fmla="*/ 596974 w 5033420"/>
              <a:gd name="connsiteY70" fmla="*/ 3784624 h 4964369"/>
              <a:gd name="connsiteX71" fmla="*/ 404093 w 5033420"/>
              <a:gd name="connsiteY71" fmla="*/ 3898924 h 4964369"/>
              <a:gd name="connsiteX72" fmla="*/ 352896 w 5033420"/>
              <a:gd name="connsiteY72" fmla="*/ 3888432 h 4964369"/>
              <a:gd name="connsiteX73" fmla="*/ 0 w 5033420"/>
              <a:gd name="connsiteY73" fmla="*/ 3005857 h 4964369"/>
              <a:gd name="connsiteX74" fmla="*/ 51668 w 5033420"/>
              <a:gd name="connsiteY74" fmla="*/ 2958330 h 4964369"/>
              <a:gd name="connsiteX75" fmla="*/ 313605 w 5033420"/>
              <a:gd name="connsiteY75" fmla="*/ 2867843 h 4964369"/>
              <a:gd name="connsiteX76" fmla="*/ 418380 w 5033420"/>
              <a:gd name="connsiteY76" fmla="*/ 2820218 h 4964369"/>
              <a:gd name="connsiteX77" fmla="*/ 487436 w 5033420"/>
              <a:gd name="connsiteY77" fmla="*/ 2763068 h 4964369"/>
              <a:gd name="connsiteX78" fmla="*/ 525537 w 5033420"/>
              <a:gd name="connsiteY78" fmla="*/ 2696393 h 4964369"/>
              <a:gd name="connsiteX79" fmla="*/ 545109 w 5033420"/>
              <a:gd name="connsiteY79" fmla="*/ 2635721 h 4964369"/>
              <a:gd name="connsiteX80" fmla="*/ 568922 w 5033420"/>
              <a:gd name="connsiteY80" fmla="*/ 2520280 h 4964369"/>
              <a:gd name="connsiteX81" fmla="*/ 1649942 w 5033420"/>
              <a:gd name="connsiteY81" fmla="*/ 2520281 h 4964369"/>
              <a:gd name="connsiteX82" fmla="*/ 2513137 w 5033420"/>
              <a:gd name="connsiteY82" fmla="*/ 3383478 h 4964369"/>
              <a:gd name="connsiteX83" fmla="*/ 3376334 w 5033420"/>
              <a:gd name="connsiteY83" fmla="*/ 2520283 h 4964369"/>
              <a:gd name="connsiteX84" fmla="*/ 2513138 w 5033420"/>
              <a:gd name="connsiteY84" fmla="*/ 1657087 h 4964369"/>
              <a:gd name="connsiteX85" fmla="*/ 1649941 w 5033420"/>
              <a:gd name="connsiteY85" fmla="*/ 2520282 h 4964369"/>
              <a:gd name="connsiteX86" fmla="*/ 1649942 w 5033420"/>
              <a:gd name="connsiteY86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1770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914055 w 5033420"/>
              <a:gd name="connsiteY37" fmla="*/ 38060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7949 w 5033420"/>
              <a:gd name="connsiteY33" fmla="*/ 3889401 h 4964369"/>
              <a:gd name="connsiteX34" fmla="*/ 4352205 w 5033420"/>
              <a:gd name="connsiteY34" fmla="*/ 3794152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914055 w 5033420"/>
              <a:gd name="connsiteY37" fmla="*/ 38060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3187 w 5033420"/>
              <a:gd name="connsiteY33" fmla="*/ 3898926 h 4964369"/>
              <a:gd name="connsiteX34" fmla="*/ 4352205 w 5033420"/>
              <a:gd name="connsiteY34" fmla="*/ 3794152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914055 w 5033420"/>
              <a:gd name="connsiteY37" fmla="*/ 38060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2009082 w 5033420"/>
              <a:gd name="connsiteY20" fmla="*/ 0 h 4964369"/>
              <a:gd name="connsiteX21" fmla="*/ 2081090 w 5033420"/>
              <a:gd name="connsiteY21" fmla="*/ 216024 h 4964369"/>
              <a:gd name="connsiteX22" fmla="*/ 2225106 w 5033420"/>
              <a:gd name="connsiteY22" fmla="*/ 432048 h 4964369"/>
              <a:gd name="connsiteX23" fmla="*/ 2297114 w 5033420"/>
              <a:gd name="connsiteY23" fmla="*/ 504056 h 4964369"/>
              <a:gd name="connsiteX24" fmla="*/ 2441130 w 5033420"/>
              <a:gd name="connsiteY24" fmla="*/ 576064 h 4964369"/>
              <a:gd name="connsiteX25" fmla="*/ 2657154 w 5033420"/>
              <a:gd name="connsiteY25" fmla="*/ 576064 h 4964369"/>
              <a:gd name="connsiteX26" fmla="*/ 2801170 w 5033420"/>
              <a:gd name="connsiteY26" fmla="*/ 504056 h 4964369"/>
              <a:gd name="connsiteX27" fmla="*/ 2945186 w 5033420"/>
              <a:gd name="connsiteY27" fmla="*/ 288032 h 4964369"/>
              <a:gd name="connsiteX28" fmla="*/ 3017194 w 5033420"/>
              <a:gd name="connsiteY28" fmla="*/ 72008 h 4964369"/>
              <a:gd name="connsiteX29" fmla="*/ 4295250 w 5033420"/>
              <a:gd name="connsiteY29" fmla="*/ 738180 h 4964369"/>
              <a:gd name="connsiteX30" fmla="*/ 5033420 w 5033420"/>
              <a:gd name="connsiteY30" fmla="*/ 2520289 h 4964369"/>
              <a:gd name="connsiteX31" fmla="*/ 4997524 w 5033420"/>
              <a:gd name="connsiteY31" fmla="*/ 3044057 h 4964369"/>
              <a:gd name="connsiteX32" fmla="*/ 4645098 w 5033420"/>
              <a:gd name="connsiteY32" fmla="*/ 3884638 h 4964369"/>
              <a:gd name="connsiteX33" fmla="*/ 4583187 w 5033420"/>
              <a:gd name="connsiteY33" fmla="*/ 3898926 h 4964369"/>
              <a:gd name="connsiteX34" fmla="*/ 4352205 w 5033420"/>
              <a:gd name="connsiteY34" fmla="*/ 3794152 h 4964369"/>
              <a:gd name="connsiteX35" fmla="*/ 4156942 w 5033420"/>
              <a:gd name="connsiteY35" fmla="*/ 3739381 h 4964369"/>
              <a:gd name="connsiteX36" fmla="*/ 3983112 w 5033420"/>
              <a:gd name="connsiteY36" fmla="*/ 3775101 h 4964369"/>
              <a:gd name="connsiteX37" fmla="*/ 3914055 w 5033420"/>
              <a:gd name="connsiteY37" fmla="*/ 3806057 h 4964369"/>
              <a:gd name="connsiteX38" fmla="*/ 3852142 w 5033420"/>
              <a:gd name="connsiteY38" fmla="*/ 3858445 h 4964369"/>
              <a:gd name="connsiteX39" fmla="*/ 3811662 w 5033420"/>
              <a:gd name="connsiteY39" fmla="*/ 3920357 h 4964369"/>
              <a:gd name="connsiteX40" fmla="*/ 3759274 w 5033420"/>
              <a:gd name="connsiteY40" fmla="*/ 3996557 h 4964369"/>
              <a:gd name="connsiteX41" fmla="*/ 3725937 w 5033420"/>
              <a:gd name="connsiteY41" fmla="*/ 4089426 h 4964369"/>
              <a:gd name="connsiteX42" fmla="*/ 3716412 w 5033420"/>
              <a:gd name="connsiteY42" fmla="*/ 4218013 h 4964369"/>
              <a:gd name="connsiteX43" fmla="*/ 3764037 w 5033420"/>
              <a:gd name="connsiteY43" fmla="*/ 4351363 h 4964369"/>
              <a:gd name="connsiteX44" fmla="*/ 3844999 w 5033420"/>
              <a:gd name="connsiteY44" fmla="*/ 4494238 h 4964369"/>
              <a:gd name="connsiteX45" fmla="*/ 3859286 w 5033420"/>
              <a:gd name="connsiteY45" fmla="*/ 4577581 h 4964369"/>
              <a:gd name="connsiteX46" fmla="*/ 3823760 w 5033420"/>
              <a:gd name="connsiteY46" fmla="*/ 4640535 h 4964369"/>
              <a:gd name="connsiteX47" fmla="*/ 2994152 w 5033420"/>
              <a:gd name="connsiteY47" fmla="*/ 4964369 h 4964369"/>
              <a:gd name="connsiteX48" fmla="*/ 2968700 w 5033420"/>
              <a:gd name="connsiteY48" fmla="*/ 4844281 h 4964369"/>
              <a:gd name="connsiteX49" fmla="*/ 2930599 w 5033420"/>
              <a:gd name="connsiteY49" fmla="*/ 4772844 h 4964369"/>
              <a:gd name="connsiteX50" fmla="*/ 2890118 w 5033420"/>
              <a:gd name="connsiteY50" fmla="*/ 4679975 h 4964369"/>
              <a:gd name="connsiteX51" fmla="*/ 2828205 w 5033420"/>
              <a:gd name="connsiteY51" fmla="*/ 4582344 h 4964369"/>
              <a:gd name="connsiteX52" fmla="*/ 2747243 w 5033420"/>
              <a:gd name="connsiteY52" fmla="*/ 4506144 h 4964369"/>
              <a:gd name="connsiteX53" fmla="*/ 2661518 w 5033420"/>
              <a:gd name="connsiteY53" fmla="*/ 4463281 h 4964369"/>
              <a:gd name="connsiteX54" fmla="*/ 2551980 w 5033420"/>
              <a:gd name="connsiteY54" fmla="*/ 4425181 h 4964369"/>
              <a:gd name="connsiteX55" fmla="*/ 2430537 w 5033420"/>
              <a:gd name="connsiteY55" fmla="*/ 4420419 h 4964369"/>
              <a:gd name="connsiteX56" fmla="*/ 2232893 w 5033420"/>
              <a:gd name="connsiteY56" fmla="*/ 4510906 h 4964369"/>
              <a:gd name="connsiteX57" fmla="*/ 2104305 w 5033420"/>
              <a:gd name="connsiteY57" fmla="*/ 4653781 h 4964369"/>
              <a:gd name="connsiteX58" fmla="*/ 2004293 w 5033420"/>
              <a:gd name="connsiteY58" fmla="*/ 4930006 h 4964369"/>
              <a:gd name="connsiteX59" fmla="*/ 1918568 w 5033420"/>
              <a:gd name="connsiteY59" fmla="*/ 4958581 h 4964369"/>
              <a:gd name="connsiteX60" fmla="*/ 1211337 w 5033420"/>
              <a:gd name="connsiteY60" fmla="*/ 4684737 h 4964369"/>
              <a:gd name="connsiteX61" fmla="*/ 1125612 w 5033420"/>
              <a:gd name="connsiteY61" fmla="*/ 4639493 h 4964369"/>
              <a:gd name="connsiteX62" fmla="*/ 1104180 w 5033420"/>
              <a:gd name="connsiteY62" fmla="*/ 4563293 h 4964369"/>
              <a:gd name="connsiteX63" fmla="*/ 1166094 w 5033420"/>
              <a:gd name="connsiteY63" fmla="*/ 4422799 h 4964369"/>
              <a:gd name="connsiteX64" fmla="*/ 1223242 w 5033420"/>
              <a:gd name="connsiteY64" fmla="*/ 4320406 h 4964369"/>
              <a:gd name="connsiteX65" fmla="*/ 1251818 w 5033420"/>
              <a:gd name="connsiteY65" fmla="*/ 4184674 h 4964369"/>
              <a:gd name="connsiteX66" fmla="*/ 1239911 w 5033420"/>
              <a:gd name="connsiteY66" fmla="*/ 4094186 h 4964369"/>
              <a:gd name="connsiteX67" fmla="*/ 1199430 w 5033420"/>
              <a:gd name="connsiteY67" fmla="*/ 3953693 h 4964369"/>
              <a:gd name="connsiteX68" fmla="*/ 1068461 w 5033420"/>
              <a:gd name="connsiteY68" fmla="*/ 3810818 h 4964369"/>
              <a:gd name="connsiteX69" fmla="*/ 887487 w 5033420"/>
              <a:gd name="connsiteY69" fmla="*/ 3725093 h 4964369"/>
              <a:gd name="connsiteX70" fmla="*/ 730324 w 5033420"/>
              <a:gd name="connsiteY70" fmla="*/ 3727474 h 4964369"/>
              <a:gd name="connsiteX71" fmla="*/ 596974 w 5033420"/>
              <a:gd name="connsiteY71" fmla="*/ 3784624 h 4964369"/>
              <a:gd name="connsiteX72" fmla="*/ 404093 w 5033420"/>
              <a:gd name="connsiteY72" fmla="*/ 3898924 h 4964369"/>
              <a:gd name="connsiteX73" fmla="*/ 352896 w 5033420"/>
              <a:gd name="connsiteY73" fmla="*/ 3888432 h 4964369"/>
              <a:gd name="connsiteX74" fmla="*/ 0 w 5033420"/>
              <a:gd name="connsiteY74" fmla="*/ 3005857 h 4964369"/>
              <a:gd name="connsiteX75" fmla="*/ 51668 w 5033420"/>
              <a:gd name="connsiteY75" fmla="*/ 2958330 h 4964369"/>
              <a:gd name="connsiteX76" fmla="*/ 313605 w 5033420"/>
              <a:gd name="connsiteY76" fmla="*/ 2867843 h 4964369"/>
              <a:gd name="connsiteX77" fmla="*/ 418380 w 5033420"/>
              <a:gd name="connsiteY77" fmla="*/ 2820218 h 4964369"/>
              <a:gd name="connsiteX78" fmla="*/ 487436 w 5033420"/>
              <a:gd name="connsiteY78" fmla="*/ 2763068 h 4964369"/>
              <a:gd name="connsiteX79" fmla="*/ 525537 w 5033420"/>
              <a:gd name="connsiteY79" fmla="*/ 2696393 h 4964369"/>
              <a:gd name="connsiteX80" fmla="*/ 545109 w 5033420"/>
              <a:gd name="connsiteY80" fmla="*/ 2635721 h 4964369"/>
              <a:gd name="connsiteX81" fmla="*/ 568922 w 5033420"/>
              <a:gd name="connsiteY81" fmla="*/ 2520280 h 4964369"/>
              <a:gd name="connsiteX82" fmla="*/ 1649942 w 5033420"/>
              <a:gd name="connsiteY82" fmla="*/ 2520281 h 4964369"/>
              <a:gd name="connsiteX83" fmla="*/ 2513137 w 5033420"/>
              <a:gd name="connsiteY83" fmla="*/ 3383478 h 4964369"/>
              <a:gd name="connsiteX84" fmla="*/ 3376334 w 5033420"/>
              <a:gd name="connsiteY84" fmla="*/ 2520283 h 4964369"/>
              <a:gd name="connsiteX85" fmla="*/ 2513138 w 5033420"/>
              <a:gd name="connsiteY85" fmla="*/ 1657087 h 4964369"/>
              <a:gd name="connsiteX86" fmla="*/ 1649941 w 5033420"/>
              <a:gd name="connsiteY86" fmla="*/ 2520282 h 4964369"/>
              <a:gd name="connsiteX87" fmla="*/ 1649942 w 5033420"/>
              <a:gd name="connsiteY87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4295250 w 5033420"/>
              <a:gd name="connsiteY30" fmla="*/ 738180 h 4964369"/>
              <a:gd name="connsiteX31" fmla="*/ 5033420 w 5033420"/>
              <a:gd name="connsiteY31" fmla="*/ 2520289 h 4964369"/>
              <a:gd name="connsiteX32" fmla="*/ 4997524 w 5033420"/>
              <a:gd name="connsiteY32" fmla="*/ 3044057 h 4964369"/>
              <a:gd name="connsiteX33" fmla="*/ 4645098 w 5033420"/>
              <a:gd name="connsiteY33" fmla="*/ 3884638 h 4964369"/>
              <a:gd name="connsiteX34" fmla="*/ 4583187 w 5033420"/>
              <a:gd name="connsiteY34" fmla="*/ 3898926 h 4964369"/>
              <a:gd name="connsiteX35" fmla="*/ 4352205 w 5033420"/>
              <a:gd name="connsiteY35" fmla="*/ 3794152 h 4964369"/>
              <a:gd name="connsiteX36" fmla="*/ 4156942 w 5033420"/>
              <a:gd name="connsiteY36" fmla="*/ 3739381 h 4964369"/>
              <a:gd name="connsiteX37" fmla="*/ 3983112 w 5033420"/>
              <a:gd name="connsiteY37" fmla="*/ 3775101 h 4964369"/>
              <a:gd name="connsiteX38" fmla="*/ 3914055 w 5033420"/>
              <a:gd name="connsiteY38" fmla="*/ 3806057 h 4964369"/>
              <a:gd name="connsiteX39" fmla="*/ 3852142 w 5033420"/>
              <a:gd name="connsiteY39" fmla="*/ 3858445 h 4964369"/>
              <a:gd name="connsiteX40" fmla="*/ 3811662 w 5033420"/>
              <a:gd name="connsiteY40" fmla="*/ 3920357 h 4964369"/>
              <a:gd name="connsiteX41" fmla="*/ 3759274 w 5033420"/>
              <a:gd name="connsiteY41" fmla="*/ 3996557 h 4964369"/>
              <a:gd name="connsiteX42" fmla="*/ 3725937 w 5033420"/>
              <a:gd name="connsiteY42" fmla="*/ 4089426 h 4964369"/>
              <a:gd name="connsiteX43" fmla="*/ 3716412 w 5033420"/>
              <a:gd name="connsiteY43" fmla="*/ 4218013 h 4964369"/>
              <a:gd name="connsiteX44" fmla="*/ 3764037 w 5033420"/>
              <a:gd name="connsiteY44" fmla="*/ 4351363 h 4964369"/>
              <a:gd name="connsiteX45" fmla="*/ 3844999 w 5033420"/>
              <a:gd name="connsiteY45" fmla="*/ 4494238 h 4964369"/>
              <a:gd name="connsiteX46" fmla="*/ 3859286 w 5033420"/>
              <a:gd name="connsiteY46" fmla="*/ 4577581 h 4964369"/>
              <a:gd name="connsiteX47" fmla="*/ 3823760 w 5033420"/>
              <a:gd name="connsiteY47" fmla="*/ 4640535 h 4964369"/>
              <a:gd name="connsiteX48" fmla="*/ 2994152 w 5033420"/>
              <a:gd name="connsiteY48" fmla="*/ 4964369 h 4964369"/>
              <a:gd name="connsiteX49" fmla="*/ 2968700 w 5033420"/>
              <a:gd name="connsiteY49" fmla="*/ 4844281 h 4964369"/>
              <a:gd name="connsiteX50" fmla="*/ 2930599 w 5033420"/>
              <a:gd name="connsiteY50" fmla="*/ 4772844 h 4964369"/>
              <a:gd name="connsiteX51" fmla="*/ 2890118 w 5033420"/>
              <a:gd name="connsiteY51" fmla="*/ 4679975 h 4964369"/>
              <a:gd name="connsiteX52" fmla="*/ 2828205 w 5033420"/>
              <a:gd name="connsiteY52" fmla="*/ 4582344 h 4964369"/>
              <a:gd name="connsiteX53" fmla="*/ 2747243 w 5033420"/>
              <a:gd name="connsiteY53" fmla="*/ 4506144 h 4964369"/>
              <a:gd name="connsiteX54" fmla="*/ 2661518 w 5033420"/>
              <a:gd name="connsiteY54" fmla="*/ 4463281 h 4964369"/>
              <a:gd name="connsiteX55" fmla="*/ 2551980 w 5033420"/>
              <a:gd name="connsiteY55" fmla="*/ 4425181 h 4964369"/>
              <a:gd name="connsiteX56" fmla="*/ 2430537 w 5033420"/>
              <a:gd name="connsiteY56" fmla="*/ 4420419 h 4964369"/>
              <a:gd name="connsiteX57" fmla="*/ 2232893 w 5033420"/>
              <a:gd name="connsiteY57" fmla="*/ 4510906 h 4964369"/>
              <a:gd name="connsiteX58" fmla="*/ 2104305 w 5033420"/>
              <a:gd name="connsiteY58" fmla="*/ 4653781 h 4964369"/>
              <a:gd name="connsiteX59" fmla="*/ 2004293 w 5033420"/>
              <a:gd name="connsiteY59" fmla="*/ 4930006 h 4964369"/>
              <a:gd name="connsiteX60" fmla="*/ 1918568 w 5033420"/>
              <a:gd name="connsiteY60" fmla="*/ 4958581 h 4964369"/>
              <a:gd name="connsiteX61" fmla="*/ 1211337 w 5033420"/>
              <a:gd name="connsiteY61" fmla="*/ 4684737 h 4964369"/>
              <a:gd name="connsiteX62" fmla="*/ 1125612 w 5033420"/>
              <a:gd name="connsiteY62" fmla="*/ 4639493 h 4964369"/>
              <a:gd name="connsiteX63" fmla="*/ 1104180 w 5033420"/>
              <a:gd name="connsiteY63" fmla="*/ 4563293 h 4964369"/>
              <a:gd name="connsiteX64" fmla="*/ 1166094 w 5033420"/>
              <a:gd name="connsiteY64" fmla="*/ 4422799 h 4964369"/>
              <a:gd name="connsiteX65" fmla="*/ 1223242 w 5033420"/>
              <a:gd name="connsiteY65" fmla="*/ 4320406 h 4964369"/>
              <a:gd name="connsiteX66" fmla="*/ 1251818 w 5033420"/>
              <a:gd name="connsiteY66" fmla="*/ 4184674 h 4964369"/>
              <a:gd name="connsiteX67" fmla="*/ 1239911 w 5033420"/>
              <a:gd name="connsiteY67" fmla="*/ 4094186 h 4964369"/>
              <a:gd name="connsiteX68" fmla="*/ 1199430 w 5033420"/>
              <a:gd name="connsiteY68" fmla="*/ 3953693 h 4964369"/>
              <a:gd name="connsiteX69" fmla="*/ 1068461 w 5033420"/>
              <a:gd name="connsiteY69" fmla="*/ 3810818 h 4964369"/>
              <a:gd name="connsiteX70" fmla="*/ 887487 w 5033420"/>
              <a:gd name="connsiteY70" fmla="*/ 3725093 h 4964369"/>
              <a:gd name="connsiteX71" fmla="*/ 730324 w 5033420"/>
              <a:gd name="connsiteY71" fmla="*/ 3727474 h 4964369"/>
              <a:gd name="connsiteX72" fmla="*/ 596974 w 5033420"/>
              <a:gd name="connsiteY72" fmla="*/ 3784624 h 4964369"/>
              <a:gd name="connsiteX73" fmla="*/ 404093 w 5033420"/>
              <a:gd name="connsiteY73" fmla="*/ 3898924 h 4964369"/>
              <a:gd name="connsiteX74" fmla="*/ 352896 w 5033420"/>
              <a:gd name="connsiteY74" fmla="*/ 3888432 h 4964369"/>
              <a:gd name="connsiteX75" fmla="*/ 0 w 5033420"/>
              <a:gd name="connsiteY75" fmla="*/ 3005857 h 4964369"/>
              <a:gd name="connsiteX76" fmla="*/ 51668 w 5033420"/>
              <a:gd name="connsiteY76" fmla="*/ 2958330 h 4964369"/>
              <a:gd name="connsiteX77" fmla="*/ 313605 w 5033420"/>
              <a:gd name="connsiteY77" fmla="*/ 2867843 h 4964369"/>
              <a:gd name="connsiteX78" fmla="*/ 418380 w 5033420"/>
              <a:gd name="connsiteY78" fmla="*/ 2820218 h 4964369"/>
              <a:gd name="connsiteX79" fmla="*/ 487436 w 5033420"/>
              <a:gd name="connsiteY79" fmla="*/ 2763068 h 4964369"/>
              <a:gd name="connsiteX80" fmla="*/ 525537 w 5033420"/>
              <a:gd name="connsiteY80" fmla="*/ 2696393 h 4964369"/>
              <a:gd name="connsiteX81" fmla="*/ 545109 w 5033420"/>
              <a:gd name="connsiteY81" fmla="*/ 2635721 h 4964369"/>
              <a:gd name="connsiteX82" fmla="*/ 568922 w 5033420"/>
              <a:gd name="connsiteY82" fmla="*/ 2520280 h 4964369"/>
              <a:gd name="connsiteX83" fmla="*/ 1649942 w 5033420"/>
              <a:gd name="connsiteY83" fmla="*/ 2520281 h 4964369"/>
              <a:gd name="connsiteX84" fmla="*/ 2513137 w 5033420"/>
              <a:gd name="connsiteY84" fmla="*/ 3383478 h 4964369"/>
              <a:gd name="connsiteX85" fmla="*/ 3376334 w 5033420"/>
              <a:gd name="connsiteY85" fmla="*/ 2520283 h 4964369"/>
              <a:gd name="connsiteX86" fmla="*/ 2513138 w 5033420"/>
              <a:gd name="connsiteY86" fmla="*/ 1657087 h 4964369"/>
              <a:gd name="connsiteX87" fmla="*/ 1649941 w 5033420"/>
              <a:gd name="connsiteY87" fmla="*/ 2520282 h 4964369"/>
              <a:gd name="connsiteX88" fmla="*/ 1649942 w 5033420"/>
              <a:gd name="connsiteY88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4295250 w 5033420"/>
              <a:gd name="connsiteY30" fmla="*/ 738180 h 4964369"/>
              <a:gd name="connsiteX31" fmla="*/ 5033420 w 5033420"/>
              <a:gd name="connsiteY31" fmla="*/ 2520289 h 4964369"/>
              <a:gd name="connsiteX32" fmla="*/ 4997524 w 5033420"/>
              <a:gd name="connsiteY32" fmla="*/ 3044057 h 4964369"/>
              <a:gd name="connsiteX33" fmla="*/ 4645098 w 5033420"/>
              <a:gd name="connsiteY33" fmla="*/ 3884638 h 4964369"/>
              <a:gd name="connsiteX34" fmla="*/ 4583187 w 5033420"/>
              <a:gd name="connsiteY34" fmla="*/ 3898926 h 4964369"/>
              <a:gd name="connsiteX35" fmla="*/ 4352205 w 5033420"/>
              <a:gd name="connsiteY35" fmla="*/ 3794152 h 4964369"/>
              <a:gd name="connsiteX36" fmla="*/ 4156942 w 5033420"/>
              <a:gd name="connsiteY36" fmla="*/ 3739381 h 4964369"/>
              <a:gd name="connsiteX37" fmla="*/ 3983112 w 5033420"/>
              <a:gd name="connsiteY37" fmla="*/ 3775101 h 4964369"/>
              <a:gd name="connsiteX38" fmla="*/ 3914055 w 5033420"/>
              <a:gd name="connsiteY38" fmla="*/ 3806057 h 4964369"/>
              <a:gd name="connsiteX39" fmla="*/ 3852142 w 5033420"/>
              <a:gd name="connsiteY39" fmla="*/ 3858445 h 4964369"/>
              <a:gd name="connsiteX40" fmla="*/ 3811662 w 5033420"/>
              <a:gd name="connsiteY40" fmla="*/ 3920357 h 4964369"/>
              <a:gd name="connsiteX41" fmla="*/ 3759274 w 5033420"/>
              <a:gd name="connsiteY41" fmla="*/ 3996557 h 4964369"/>
              <a:gd name="connsiteX42" fmla="*/ 3725937 w 5033420"/>
              <a:gd name="connsiteY42" fmla="*/ 4089426 h 4964369"/>
              <a:gd name="connsiteX43" fmla="*/ 3716412 w 5033420"/>
              <a:gd name="connsiteY43" fmla="*/ 4218013 h 4964369"/>
              <a:gd name="connsiteX44" fmla="*/ 3764037 w 5033420"/>
              <a:gd name="connsiteY44" fmla="*/ 4351363 h 4964369"/>
              <a:gd name="connsiteX45" fmla="*/ 3844999 w 5033420"/>
              <a:gd name="connsiteY45" fmla="*/ 4494238 h 4964369"/>
              <a:gd name="connsiteX46" fmla="*/ 3859286 w 5033420"/>
              <a:gd name="connsiteY46" fmla="*/ 4577581 h 4964369"/>
              <a:gd name="connsiteX47" fmla="*/ 3823760 w 5033420"/>
              <a:gd name="connsiteY47" fmla="*/ 4640535 h 4964369"/>
              <a:gd name="connsiteX48" fmla="*/ 2994152 w 5033420"/>
              <a:gd name="connsiteY48" fmla="*/ 4964369 h 4964369"/>
              <a:gd name="connsiteX49" fmla="*/ 2968700 w 5033420"/>
              <a:gd name="connsiteY49" fmla="*/ 4844281 h 4964369"/>
              <a:gd name="connsiteX50" fmla="*/ 2930599 w 5033420"/>
              <a:gd name="connsiteY50" fmla="*/ 4772844 h 4964369"/>
              <a:gd name="connsiteX51" fmla="*/ 2890118 w 5033420"/>
              <a:gd name="connsiteY51" fmla="*/ 4679975 h 4964369"/>
              <a:gd name="connsiteX52" fmla="*/ 2828205 w 5033420"/>
              <a:gd name="connsiteY52" fmla="*/ 4582344 h 4964369"/>
              <a:gd name="connsiteX53" fmla="*/ 2747243 w 5033420"/>
              <a:gd name="connsiteY53" fmla="*/ 4506144 h 4964369"/>
              <a:gd name="connsiteX54" fmla="*/ 2661518 w 5033420"/>
              <a:gd name="connsiteY54" fmla="*/ 4463281 h 4964369"/>
              <a:gd name="connsiteX55" fmla="*/ 2551980 w 5033420"/>
              <a:gd name="connsiteY55" fmla="*/ 4425181 h 4964369"/>
              <a:gd name="connsiteX56" fmla="*/ 2430537 w 5033420"/>
              <a:gd name="connsiteY56" fmla="*/ 4420419 h 4964369"/>
              <a:gd name="connsiteX57" fmla="*/ 2232893 w 5033420"/>
              <a:gd name="connsiteY57" fmla="*/ 4510906 h 4964369"/>
              <a:gd name="connsiteX58" fmla="*/ 2104305 w 5033420"/>
              <a:gd name="connsiteY58" fmla="*/ 4653781 h 4964369"/>
              <a:gd name="connsiteX59" fmla="*/ 2004293 w 5033420"/>
              <a:gd name="connsiteY59" fmla="*/ 4930006 h 4964369"/>
              <a:gd name="connsiteX60" fmla="*/ 1918568 w 5033420"/>
              <a:gd name="connsiteY60" fmla="*/ 4958581 h 4964369"/>
              <a:gd name="connsiteX61" fmla="*/ 1211337 w 5033420"/>
              <a:gd name="connsiteY61" fmla="*/ 4684737 h 4964369"/>
              <a:gd name="connsiteX62" fmla="*/ 1125612 w 5033420"/>
              <a:gd name="connsiteY62" fmla="*/ 4639493 h 4964369"/>
              <a:gd name="connsiteX63" fmla="*/ 1104180 w 5033420"/>
              <a:gd name="connsiteY63" fmla="*/ 4563293 h 4964369"/>
              <a:gd name="connsiteX64" fmla="*/ 1166094 w 5033420"/>
              <a:gd name="connsiteY64" fmla="*/ 4422799 h 4964369"/>
              <a:gd name="connsiteX65" fmla="*/ 1223242 w 5033420"/>
              <a:gd name="connsiteY65" fmla="*/ 4320406 h 4964369"/>
              <a:gd name="connsiteX66" fmla="*/ 1251818 w 5033420"/>
              <a:gd name="connsiteY66" fmla="*/ 4184674 h 4964369"/>
              <a:gd name="connsiteX67" fmla="*/ 1239911 w 5033420"/>
              <a:gd name="connsiteY67" fmla="*/ 4094186 h 4964369"/>
              <a:gd name="connsiteX68" fmla="*/ 1199430 w 5033420"/>
              <a:gd name="connsiteY68" fmla="*/ 3953693 h 4964369"/>
              <a:gd name="connsiteX69" fmla="*/ 1068461 w 5033420"/>
              <a:gd name="connsiteY69" fmla="*/ 3810818 h 4964369"/>
              <a:gd name="connsiteX70" fmla="*/ 887487 w 5033420"/>
              <a:gd name="connsiteY70" fmla="*/ 3725093 h 4964369"/>
              <a:gd name="connsiteX71" fmla="*/ 730324 w 5033420"/>
              <a:gd name="connsiteY71" fmla="*/ 3727474 h 4964369"/>
              <a:gd name="connsiteX72" fmla="*/ 596974 w 5033420"/>
              <a:gd name="connsiteY72" fmla="*/ 3784624 h 4964369"/>
              <a:gd name="connsiteX73" fmla="*/ 404093 w 5033420"/>
              <a:gd name="connsiteY73" fmla="*/ 3898924 h 4964369"/>
              <a:gd name="connsiteX74" fmla="*/ 352896 w 5033420"/>
              <a:gd name="connsiteY74" fmla="*/ 3888432 h 4964369"/>
              <a:gd name="connsiteX75" fmla="*/ 0 w 5033420"/>
              <a:gd name="connsiteY75" fmla="*/ 3005857 h 4964369"/>
              <a:gd name="connsiteX76" fmla="*/ 51668 w 5033420"/>
              <a:gd name="connsiteY76" fmla="*/ 2958330 h 4964369"/>
              <a:gd name="connsiteX77" fmla="*/ 313605 w 5033420"/>
              <a:gd name="connsiteY77" fmla="*/ 2867843 h 4964369"/>
              <a:gd name="connsiteX78" fmla="*/ 418380 w 5033420"/>
              <a:gd name="connsiteY78" fmla="*/ 2820218 h 4964369"/>
              <a:gd name="connsiteX79" fmla="*/ 487436 w 5033420"/>
              <a:gd name="connsiteY79" fmla="*/ 2763068 h 4964369"/>
              <a:gd name="connsiteX80" fmla="*/ 525537 w 5033420"/>
              <a:gd name="connsiteY80" fmla="*/ 2696393 h 4964369"/>
              <a:gd name="connsiteX81" fmla="*/ 545109 w 5033420"/>
              <a:gd name="connsiteY81" fmla="*/ 2635721 h 4964369"/>
              <a:gd name="connsiteX82" fmla="*/ 568922 w 5033420"/>
              <a:gd name="connsiteY82" fmla="*/ 2520280 h 4964369"/>
              <a:gd name="connsiteX83" fmla="*/ 1649942 w 5033420"/>
              <a:gd name="connsiteY83" fmla="*/ 2520281 h 4964369"/>
              <a:gd name="connsiteX84" fmla="*/ 2513137 w 5033420"/>
              <a:gd name="connsiteY84" fmla="*/ 3383478 h 4964369"/>
              <a:gd name="connsiteX85" fmla="*/ 3376334 w 5033420"/>
              <a:gd name="connsiteY85" fmla="*/ 2520283 h 4964369"/>
              <a:gd name="connsiteX86" fmla="*/ 2513138 w 5033420"/>
              <a:gd name="connsiteY86" fmla="*/ 1657087 h 4964369"/>
              <a:gd name="connsiteX87" fmla="*/ 1649941 w 5033420"/>
              <a:gd name="connsiteY87" fmla="*/ 2520282 h 4964369"/>
              <a:gd name="connsiteX88" fmla="*/ 1649942 w 5033420"/>
              <a:gd name="connsiteY88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4295250 w 5033420"/>
              <a:gd name="connsiteY30" fmla="*/ 738180 h 4964369"/>
              <a:gd name="connsiteX31" fmla="*/ 5033420 w 5033420"/>
              <a:gd name="connsiteY31" fmla="*/ 2520289 h 4964369"/>
              <a:gd name="connsiteX32" fmla="*/ 4997524 w 5033420"/>
              <a:gd name="connsiteY32" fmla="*/ 3044057 h 4964369"/>
              <a:gd name="connsiteX33" fmla="*/ 4645098 w 5033420"/>
              <a:gd name="connsiteY33" fmla="*/ 3884638 h 4964369"/>
              <a:gd name="connsiteX34" fmla="*/ 4583187 w 5033420"/>
              <a:gd name="connsiteY34" fmla="*/ 3898926 h 4964369"/>
              <a:gd name="connsiteX35" fmla="*/ 4352205 w 5033420"/>
              <a:gd name="connsiteY35" fmla="*/ 3794152 h 4964369"/>
              <a:gd name="connsiteX36" fmla="*/ 4156942 w 5033420"/>
              <a:gd name="connsiteY36" fmla="*/ 3739381 h 4964369"/>
              <a:gd name="connsiteX37" fmla="*/ 3983112 w 5033420"/>
              <a:gd name="connsiteY37" fmla="*/ 3775101 h 4964369"/>
              <a:gd name="connsiteX38" fmla="*/ 3914055 w 5033420"/>
              <a:gd name="connsiteY38" fmla="*/ 3806057 h 4964369"/>
              <a:gd name="connsiteX39" fmla="*/ 3852142 w 5033420"/>
              <a:gd name="connsiteY39" fmla="*/ 3858445 h 4964369"/>
              <a:gd name="connsiteX40" fmla="*/ 3811662 w 5033420"/>
              <a:gd name="connsiteY40" fmla="*/ 3920357 h 4964369"/>
              <a:gd name="connsiteX41" fmla="*/ 3759274 w 5033420"/>
              <a:gd name="connsiteY41" fmla="*/ 3996557 h 4964369"/>
              <a:gd name="connsiteX42" fmla="*/ 3725937 w 5033420"/>
              <a:gd name="connsiteY42" fmla="*/ 4089426 h 4964369"/>
              <a:gd name="connsiteX43" fmla="*/ 3716412 w 5033420"/>
              <a:gd name="connsiteY43" fmla="*/ 4218013 h 4964369"/>
              <a:gd name="connsiteX44" fmla="*/ 3764037 w 5033420"/>
              <a:gd name="connsiteY44" fmla="*/ 4351363 h 4964369"/>
              <a:gd name="connsiteX45" fmla="*/ 3844999 w 5033420"/>
              <a:gd name="connsiteY45" fmla="*/ 4494238 h 4964369"/>
              <a:gd name="connsiteX46" fmla="*/ 3859286 w 5033420"/>
              <a:gd name="connsiteY46" fmla="*/ 4577581 h 4964369"/>
              <a:gd name="connsiteX47" fmla="*/ 3823760 w 5033420"/>
              <a:gd name="connsiteY47" fmla="*/ 4640535 h 4964369"/>
              <a:gd name="connsiteX48" fmla="*/ 2994152 w 5033420"/>
              <a:gd name="connsiteY48" fmla="*/ 4964369 h 4964369"/>
              <a:gd name="connsiteX49" fmla="*/ 2968700 w 5033420"/>
              <a:gd name="connsiteY49" fmla="*/ 4844281 h 4964369"/>
              <a:gd name="connsiteX50" fmla="*/ 2930599 w 5033420"/>
              <a:gd name="connsiteY50" fmla="*/ 4772844 h 4964369"/>
              <a:gd name="connsiteX51" fmla="*/ 2890118 w 5033420"/>
              <a:gd name="connsiteY51" fmla="*/ 4679975 h 4964369"/>
              <a:gd name="connsiteX52" fmla="*/ 2828205 w 5033420"/>
              <a:gd name="connsiteY52" fmla="*/ 4582344 h 4964369"/>
              <a:gd name="connsiteX53" fmla="*/ 2747243 w 5033420"/>
              <a:gd name="connsiteY53" fmla="*/ 4506144 h 4964369"/>
              <a:gd name="connsiteX54" fmla="*/ 2661518 w 5033420"/>
              <a:gd name="connsiteY54" fmla="*/ 4463281 h 4964369"/>
              <a:gd name="connsiteX55" fmla="*/ 2551980 w 5033420"/>
              <a:gd name="connsiteY55" fmla="*/ 4425181 h 4964369"/>
              <a:gd name="connsiteX56" fmla="*/ 2430537 w 5033420"/>
              <a:gd name="connsiteY56" fmla="*/ 4420419 h 4964369"/>
              <a:gd name="connsiteX57" fmla="*/ 2232893 w 5033420"/>
              <a:gd name="connsiteY57" fmla="*/ 4510906 h 4964369"/>
              <a:gd name="connsiteX58" fmla="*/ 2104305 w 5033420"/>
              <a:gd name="connsiteY58" fmla="*/ 4653781 h 4964369"/>
              <a:gd name="connsiteX59" fmla="*/ 2004293 w 5033420"/>
              <a:gd name="connsiteY59" fmla="*/ 4930006 h 4964369"/>
              <a:gd name="connsiteX60" fmla="*/ 1918568 w 5033420"/>
              <a:gd name="connsiteY60" fmla="*/ 4958581 h 4964369"/>
              <a:gd name="connsiteX61" fmla="*/ 1211337 w 5033420"/>
              <a:gd name="connsiteY61" fmla="*/ 4684737 h 4964369"/>
              <a:gd name="connsiteX62" fmla="*/ 1125612 w 5033420"/>
              <a:gd name="connsiteY62" fmla="*/ 4639493 h 4964369"/>
              <a:gd name="connsiteX63" fmla="*/ 1104180 w 5033420"/>
              <a:gd name="connsiteY63" fmla="*/ 4563293 h 4964369"/>
              <a:gd name="connsiteX64" fmla="*/ 1166094 w 5033420"/>
              <a:gd name="connsiteY64" fmla="*/ 4422799 h 4964369"/>
              <a:gd name="connsiteX65" fmla="*/ 1223242 w 5033420"/>
              <a:gd name="connsiteY65" fmla="*/ 4320406 h 4964369"/>
              <a:gd name="connsiteX66" fmla="*/ 1251818 w 5033420"/>
              <a:gd name="connsiteY66" fmla="*/ 4184674 h 4964369"/>
              <a:gd name="connsiteX67" fmla="*/ 1239911 w 5033420"/>
              <a:gd name="connsiteY67" fmla="*/ 4094186 h 4964369"/>
              <a:gd name="connsiteX68" fmla="*/ 1199430 w 5033420"/>
              <a:gd name="connsiteY68" fmla="*/ 3953693 h 4964369"/>
              <a:gd name="connsiteX69" fmla="*/ 1068461 w 5033420"/>
              <a:gd name="connsiteY69" fmla="*/ 3810818 h 4964369"/>
              <a:gd name="connsiteX70" fmla="*/ 887487 w 5033420"/>
              <a:gd name="connsiteY70" fmla="*/ 3725093 h 4964369"/>
              <a:gd name="connsiteX71" fmla="*/ 730324 w 5033420"/>
              <a:gd name="connsiteY71" fmla="*/ 3727474 h 4964369"/>
              <a:gd name="connsiteX72" fmla="*/ 596974 w 5033420"/>
              <a:gd name="connsiteY72" fmla="*/ 3784624 h 4964369"/>
              <a:gd name="connsiteX73" fmla="*/ 404093 w 5033420"/>
              <a:gd name="connsiteY73" fmla="*/ 3898924 h 4964369"/>
              <a:gd name="connsiteX74" fmla="*/ 352896 w 5033420"/>
              <a:gd name="connsiteY74" fmla="*/ 3888432 h 4964369"/>
              <a:gd name="connsiteX75" fmla="*/ 0 w 5033420"/>
              <a:gd name="connsiteY75" fmla="*/ 3005857 h 4964369"/>
              <a:gd name="connsiteX76" fmla="*/ 51668 w 5033420"/>
              <a:gd name="connsiteY76" fmla="*/ 2958330 h 4964369"/>
              <a:gd name="connsiteX77" fmla="*/ 313605 w 5033420"/>
              <a:gd name="connsiteY77" fmla="*/ 2867843 h 4964369"/>
              <a:gd name="connsiteX78" fmla="*/ 418380 w 5033420"/>
              <a:gd name="connsiteY78" fmla="*/ 2820218 h 4964369"/>
              <a:gd name="connsiteX79" fmla="*/ 487436 w 5033420"/>
              <a:gd name="connsiteY79" fmla="*/ 2763068 h 4964369"/>
              <a:gd name="connsiteX80" fmla="*/ 525537 w 5033420"/>
              <a:gd name="connsiteY80" fmla="*/ 2696393 h 4964369"/>
              <a:gd name="connsiteX81" fmla="*/ 545109 w 5033420"/>
              <a:gd name="connsiteY81" fmla="*/ 2635721 h 4964369"/>
              <a:gd name="connsiteX82" fmla="*/ 568922 w 5033420"/>
              <a:gd name="connsiteY82" fmla="*/ 2520280 h 4964369"/>
              <a:gd name="connsiteX83" fmla="*/ 1649942 w 5033420"/>
              <a:gd name="connsiteY83" fmla="*/ 2520281 h 4964369"/>
              <a:gd name="connsiteX84" fmla="*/ 2513137 w 5033420"/>
              <a:gd name="connsiteY84" fmla="*/ 3383478 h 4964369"/>
              <a:gd name="connsiteX85" fmla="*/ 3376334 w 5033420"/>
              <a:gd name="connsiteY85" fmla="*/ 2520283 h 4964369"/>
              <a:gd name="connsiteX86" fmla="*/ 2513138 w 5033420"/>
              <a:gd name="connsiteY86" fmla="*/ 1657087 h 4964369"/>
              <a:gd name="connsiteX87" fmla="*/ 1649941 w 5033420"/>
              <a:gd name="connsiteY87" fmla="*/ 2520282 h 4964369"/>
              <a:gd name="connsiteX88" fmla="*/ 1649942 w 5033420"/>
              <a:gd name="connsiteY88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3892624 w 5033420"/>
              <a:gd name="connsiteY30" fmla="*/ 396107 h 4964369"/>
              <a:gd name="connsiteX31" fmla="*/ 4295250 w 5033420"/>
              <a:gd name="connsiteY31" fmla="*/ 738180 h 4964369"/>
              <a:gd name="connsiteX32" fmla="*/ 5033420 w 5033420"/>
              <a:gd name="connsiteY32" fmla="*/ 2520289 h 4964369"/>
              <a:gd name="connsiteX33" fmla="*/ 4997524 w 5033420"/>
              <a:gd name="connsiteY33" fmla="*/ 3044057 h 4964369"/>
              <a:gd name="connsiteX34" fmla="*/ 4645098 w 5033420"/>
              <a:gd name="connsiteY34" fmla="*/ 3884638 h 4964369"/>
              <a:gd name="connsiteX35" fmla="*/ 4583187 w 5033420"/>
              <a:gd name="connsiteY35" fmla="*/ 3898926 h 4964369"/>
              <a:gd name="connsiteX36" fmla="*/ 4352205 w 5033420"/>
              <a:gd name="connsiteY36" fmla="*/ 3794152 h 4964369"/>
              <a:gd name="connsiteX37" fmla="*/ 4156942 w 5033420"/>
              <a:gd name="connsiteY37" fmla="*/ 3739381 h 4964369"/>
              <a:gd name="connsiteX38" fmla="*/ 3983112 w 5033420"/>
              <a:gd name="connsiteY38" fmla="*/ 3775101 h 4964369"/>
              <a:gd name="connsiteX39" fmla="*/ 3914055 w 5033420"/>
              <a:gd name="connsiteY39" fmla="*/ 3806057 h 4964369"/>
              <a:gd name="connsiteX40" fmla="*/ 3852142 w 5033420"/>
              <a:gd name="connsiteY40" fmla="*/ 3858445 h 4964369"/>
              <a:gd name="connsiteX41" fmla="*/ 3811662 w 5033420"/>
              <a:gd name="connsiteY41" fmla="*/ 3920357 h 4964369"/>
              <a:gd name="connsiteX42" fmla="*/ 3759274 w 5033420"/>
              <a:gd name="connsiteY42" fmla="*/ 3996557 h 4964369"/>
              <a:gd name="connsiteX43" fmla="*/ 3725937 w 5033420"/>
              <a:gd name="connsiteY43" fmla="*/ 4089426 h 4964369"/>
              <a:gd name="connsiteX44" fmla="*/ 3716412 w 5033420"/>
              <a:gd name="connsiteY44" fmla="*/ 4218013 h 4964369"/>
              <a:gd name="connsiteX45" fmla="*/ 3764037 w 5033420"/>
              <a:gd name="connsiteY45" fmla="*/ 4351363 h 4964369"/>
              <a:gd name="connsiteX46" fmla="*/ 3844999 w 5033420"/>
              <a:gd name="connsiteY46" fmla="*/ 4494238 h 4964369"/>
              <a:gd name="connsiteX47" fmla="*/ 3859286 w 5033420"/>
              <a:gd name="connsiteY47" fmla="*/ 4577581 h 4964369"/>
              <a:gd name="connsiteX48" fmla="*/ 3823760 w 5033420"/>
              <a:gd name="connsiteY48" fmla="*/ 4640535 h 4964369"/>
              <a:gd name="connsiteX49" fmla="*/ 2994152 w 5033420"/>
              <a:gd name="connsiteY49" fmla="*/ 4964369 h 4964369"/>
              <a:gd name="connsiteX50" fmla="*/ 2968700 w 5033420"/>
              <a:gd name="connsiteY50" fmla="*/ 4844281 h 4964369"/>
              <a:gd name="connsiteX51" fmla="*/ 2930599 w 5033420"/>
              <a:gd name="connsiteY51" fmla="*/ 4772844 h 4964369"/>
              <a:gd name="connsiteX52" fmla="*/ 2890118 w 5033420"/>
              <a:gd name="connsiteY52" fmla="*/ 4679975 h 4964369"/>
              <a:gd name="connsiteX53" fmla="*/ 2828205 w 5033420"/>
              <a:gd name="connsiteY53" fmla="*/ 4582344 h 4964369"/>
              <a:gd name="connsiteX54" fmla="*/ 2747243 w 5033420"/>
              <a:gd name="connsiteY54" fmla="*/ 4506144 h 4964369"/>
              <a:gd name="connsiteX55" fmla="*/ 2661518 w 5033420"/>
              <a:gd name="connsiteY55" fmla="*/ 4463281 h 4964369"/>
              <a:gd name="connsiteX56" fmla="*/ 2551980 w 5033420"/>
              <a:gd name="connsiteY56" fmla="*/ 4425181 h 4964369"/>
              <a:gd name="connsiteX57" fmla="*/ 2430537 w 5033420"/>
              <a:gd name="connsiteY57" fmla="*/ 4420419 h 4964369"/>
              <a:gd name="connsiteX58" fmla="*/ 2232893 w 5033420"/>
              <a:gd name="connsiteY58" fmla="*/ 4510906 h 4964369"/>
              <a:gd name="connsiteX59" fmla="*/ 2104305 w 5033420"/>
              <a:gd name="connsiteY59" fmla="*/ 4653781 h 4964369"/>
              <a:gd name="connsiteX60" fmla="*/ 2004293 w 5033420"/>
              <a:gd name="connsiteY60" fmla="*/ 4930006 h 4964369"/>
              <a:gd name="connsiteX61" fmla="*/ 1918568 w 5033420"/>
              <a:gd name="connsiteY61" fmla="*/ 4958581 h 4964369"/>
              <a:gd name="connsiteX62" fmla="*/ 1211337 w 5033420"/>
              <a:gd name="connsiteY62" fmla="*/ 4684737 h 4964369"/>
              <a:gd name="connsiteX63" fmla="*/ 1125612 w 5033420"/>
              <a:gd name="connsiteY63" fmla="*/ 4639493 h 4964369"/>
              <a:gd name="connsiteX64" fmla="*/ 1104180 w 5033420"/>
              <a:gd name="connsiteY64" fmla="*/ 4563293 h 4964369"/>
              <a:gd name="connsiteX65" fmla="*/ 1166094 w 5033420"/>
              <a:gd name="connsiteY65" fmla="*/ 4422799 h 4964369"/>
              <a:gd name="connsiteX66" fmla="*/ 1223242 w 5033420"/>
              <a:gd name="connsiteY66" fmla="*/ 4320406 h 4964369"/>
              <a:gd name="connsiteX67" fmla="*/ 1251818 w 5033420"/>
              <a:gd name="connsiteY67" fmla="*/ 4184674 h 4964369"/>
              <a:gd name="connsiteX68" fmla="*/ 1239911 w 5033420"/>
              <a:gd name="connsiteY68" fmla="*/ 4094186 h 4964369"/>
              <a:gd name="connsiteX69" fmla="*/ 1199430 w 5033420"/>
              <a:gd name="connsiteY69" fmla="*/ 3953693 h 4964369"/>
              <a:gd name="connsiteX70" fmla="*/ 1068461 w 5033420"/>
              <a:gd name="connsiteY70" fmla="*/ 3810818 h 4964369"/>
              <a:gd name="connsiteX71" fmla="*/ 887487 w 5033420"/>
              <a:gd name="connsiteY71" fmla="*/ 3725093 h 4964369"/>
              <a:gd name="connsiteX72" fmla="*/ 730324 w 5033420"/>
              <a:gd name="connsiteY72" fmla="*/ 3727474 h 4964369"/>
              <a:gd name="connsiteX73" fmla="*/ 596974 w 5033420"/>
              <a:gd name="connsiteY73" fmla="*/ 3784624 h 4964369"/>
              <a:gd name="connsiteX74" fmla="*/ 404093 w 5033420"/>
              <a:gd name="connsiteY74" fmla="*/ 3898924 h 4964369"/>
              <a:gd name="connsiteX75" fmla="*/ 352896 w 5033420"/>
              <a:gd name="connsiteY75" fmla="*/ 3888432 h 4964369"/>
              <a:gd name="connsiteX76" fmla="*/ 0 w 5033420"/>
              <a:gd name="connsiteY76" fmla="*/ 3005857 h 4964369"/>
              <a:gd name="connsiteX77" fmla="*/ 51668 w 5033420"/>
              <a:gd name="connsiteY77" fmla="*/ 2958330 h 4964369"/>
              <a:gd name="connsiteX78" fmla="*/ 313605 w 5033420"/>
              <a:gd name="connsiteY78" fmla="*/ 2867843 h 4964369"/>
              <a:gd name="connsiteX79" fmla="*/ 418380 w 5033420"/>
              <a:gd name="connsiteY79" fmla="*/ 2820218 h 4964369"/>
              <a:gd name="connsiteX80" fmla="*/ 487436 w 5033420"/>
              <a:gd name="connsiteY80" fmla="*/ 2763068 h 4964369"/>
              <a:gd name="connsiteX81" fmla="*/ 525537 w 5033420"/>
              <a:gd name="connsiteY81" fmla="*/ 2696393 h 4964369"/>
              <a:gd name="connsiteX82" fmla="*/ 545109 w 5033420"/>
              <a:gd name="connsiteY82" fmla="*/ 2635721 h 4964369"/>
              <a:gd name="connsiteX83" fmla="*/ 568922 w 5033420"/>
              <a:gd name="connsiteY83" fmla="*/ 2520280 h 4964369"/>
              <a:gd name="connsiteX84" fmla="*/ 1649942 w 5033420"/>
              <a:gd name="connsiteY84" fmla="*/ 2520281 h 4964369"/>
              <a:gd name="connsiteX85" fmla="*/ 2513137 w 5033420"/>
              <a:gd name="connsiteY85" fmla="*/ 3383478 h 4964369"/>
              <a:gd name="connsiteX86" fmla="*/ 3376334 w 5033420"/>
              <a:gd name="connsiteY86" fmla="*/ 2520283 h 4964369"/>
              <a:gd name="connsiteX87" fmla="*/ 2513138 w 5033420"/>
              <a:gd name="connsiteY87" fmla="*/ 1657087 h 4964369"/>
              <a:gd name="connsiteX88" fmla="*/ 1649941 w 5033420"/>
              <a:gd name="connsiteY88" fmla="*/ 2520282 h 4964369"/>
              <a:gd name="connsiteX89" fmla="*/ 1649942 w 5033420"/>
              <a:gd name="connsiteY89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3892624 w 5033420"/>
              <a:gd name="connsiteY30" fmla="*/ 396107 h 4964369"/>
              <a:gd name="connsiteX31" fmla="*/ 3873574 w 5033420"/>
              <a:gd name="connsiteY31" fmla="*/ 1186682 h 4964369"/>
              <a:gd name="connsiteX32" fmla="*/ 4295250 w 5033420"/>
              <a:gd name="connsiteY32" fmla="*/ 738180 h 4964369"/>
              <a:gd name="connsiteX33" fmla="*/ 5033420 w 5033420"/>
              <a:gd name="connsiteY33" fmla="*/ 2520289 h 4964369"/>
              <a:gd name="connsiteX34" fmla="*/ 4997524 w 5033420"/>
              <a:gd name="connsiteY34" fmla="*/ 3044057 h 4964369"/>
              <a:gd name="connsiteX35" fmla="*/ 4645098 w 5033420"/>
              <a:gd name="connsiteY35" fmla="*/ 3884638 h 4964369"/>
              <a:gd name="connsiteX36" fmla="*/ 4583187 w 5033420"/>
              <a:gd name="connsiteY36" fmla="*/ 3898926 h 4964369"/>
              <a:gd name="connsiteX37" fmla="*/ 4352205 w 5033420"/>
              <a:gd name="connsiteY37" fmla="*/ 3794152 h 4964369"/>
              <a:gd name="connsiteX38" fmla="*/ 4156942 w 5033420"/>
              <a:gd name="connsiteY38" fmla="*/ 3739381 h 4964369"/>
              <a:gd name="connsiteX39" fmla="*/ 3983112 w 5033420"/>
              <a:gd name="connsiteY39" fmla="*/ 3775101 h 4964369"/>
              <a:gd name="connsiteX40" fmla="*/ 3914055 w 5033420"/>
              <a:gd name="connsiteY40" fmla="*/ 3806057 h 4964369"/>
              <a:gd name="connsiteX41" fmla="*/ 3852142 w 5033420"/>
              <a:gd name="connsiteY41" fmla="*/ 3858445 h 4964369"/>
              <a:gd name="connsiteX42" fmla="*/ 3811662 w 5033420"/>
              <a:gd name="connsiteY42" fmla="*/ 3920357 h 4964369"/>
              <a:gd name="connsiteX43" fmla="*/ 3759274 w 5033420"/>
              <a:gd name="connsiteY43" fmla="*/ 3996557 h 4964369"/>
              <a:gd name="connsiteX44" fmla="*/ 3725937 w 5033420"/>
              <a:gd name="connsiteY44" fmla="*/ 4089426 h 4964369"/>
              <a:gd name="connsiteX45" fmla="*/ 3716412 w 5033420"/>
              <a:gd name="connsiteY45" fmla="*/ 4218013 h 4964369"/>
              <a:gd name="connsiteX46" fmla="*/ 3764037 w 5033420"/>
              <a:gd name="connsiteY46" fmla="*/ 4351363 h 4964369"/>
              <a:gd name="connsiteX47" fmla="*/ 3844999 w 5033420"/>
              <a:gd name="connsiteY47" fmla="*/ 4494238 h 4964369"/>
              <a:gd name="connsiteX48" fmla="*/ 3859286 w 5033420"/>
              <a:gd name="connsiteY48" fmla="*/ 4577581 h 4964369"/>
              <a:gd name="connsiteX49" fmla="*/ 3823760 w 5033420"/>
              <a:gd name="connsiteY49" fmla="*/ 4640535 h 4964369"/>
              <a:gd name="connsiteX50" fmla="*/ 2994152 w 5033420"/>
              <a:gd name="connsiteY50" fmla="*/ 4964369 h 4964369"/>
              <a:gd name="connsiteX51" fmla="*/ 2968700 w 5033420"/>
              <a:gd name="connsiteY51" fmla="*/ 4844281 h 4964369"/>
              <a:gd name="connsiteX52" fmla="*/ 2930599 w 5033420"/>
              <a:gd name="connsiteY52" fmla="*/ 4772844 h 4964369"/>
              <a:gd name="connsiteX53" fmla="*/ 2890118 w 5033420"/>
              <a:gd name="connsiteY53" fmla="*/ 4679975 h 4964369"/>
              <a:gd name="connsiteX54" fmla="*/ 2828205 w 5033420"/>
              <a:gd name="connsiteY54" fmla="*/ 4582344 h 4964369"/>
              <a:gd name="connsiteX55" fmla="*/ 2747243 w 5033420"/>
              <a:gd name="connsiteY55" fmla="*/ 4506144 h 4964369"/>
              <a:gd name="connsiteX56" fmla="*/ 2661518 w 5033420"/>
              <a:gd name="connsiteY56" fmla="*/ 4463281 h 4964369"/>
              <a:gd name="connsiteX57" fmla="*/ 2551980 w 5033420"/>
              <a:gd name="connsiteY57" fmla="*/ 4425181 h 4964369"/>
              <a:gd name="connsiteX58" fmla="*/ 2430537 w 5033420"/>
              <a:gd name="connsiteY58" fmla="*/ 4420419 h 4964369"/>
              <a:gd name="connsiteX59" fmla="*/ 2232893 w 5033420"/>
              <a:gd name="connsiteY59" fmla="*/ 4510906 h 4964369"/>
              <a:gd name="connsiteX60" fmla="*/ 2104305 w 5033420"/>
              <a:gd name="connsiteY60" fmla="*/ 4653781 h 4964369"/>
              <a:gd name="connsiteX61" fmla="*/ 2004293 w 5033420"/>
              <a:gd name="connsiteY61" fmla="*/ 4930006 h 4964369"/>
              <a:gd name="connsiteX62" fmla="*/ 1918568 w 5033420"/>
              <a:gd name="connsiteY62" fmla="*/ 4958581 h 4964369"/>
              <a:gd name="connsiteX63" fmla="*/ 1211337 w 5033420"/>
              <a:gd name="connsiteY63" fmla="*/ 4684737 h 4964369"/>
              <a:gd name="connsiteX64" fmla="*/ 1125612 w 5033420"/>
              <a:gd name="connsiteY64" fmla="*/ 4639493 h 4964369"/>
              <a:gd name="connsiteX65" fmla="*/ 1104180 w 5033420"/>
              <a:gd name="connsiteY65" fmla="*/ 4563293 h 4964369"/>
              <a:gd name="connsiteX66" fmla="*/ 1166094 w 5033420"/>
              <a:gd name="connsiteY66" fmla="*/ 4422799 h 4964369"/>
              <a:gd name="connsiteX67" fmla="*/ 1223242 w 5033420"/>
              <a:gd name="connsiteY67" fmla="*/ 4320406 h 4964369"/>
              <a:gd name="connsiteX68" fmla="*/ 1251818 w 5033420"/>
              <a:gd name="connsiteY68" fmla="*/ 4184674 h 4964369"/>
              <a:gd name="connsiteX69" fmla="*/ 1239911 w 5033420"/>
              <a:gd name="connsiteY69" fmla="*/ 4094186 h 4964369"/>
              <a:gd name="connsiteX70" fmla="*/ 1199430 w 5033420"/>
              <a:gd name="connsiteY70" fmla="*/ 3953693 h 4964369"/>
              <a:gd name="connsiteX71" fmla="*/ 1068461 w 5033420"/>
              <a:gd name="connsiteY71" fmla="*/ 3810818 h 4964369"/>
              <a:gd name="connsiteX72" fmla="*/ 887487 w 5033420"/>
              <a:gd name="connsiteY72" fmla="*/ 3725093 h 4964369"/>
              <a:gd name="connsiteX73" fmla="*/ 730324 w 5033420"/>
              <a:gd name="connsiteY73" fmla="*/ 3727474 h 4964369"/>
              <a:gd name="connsiteX74" fmla="*/ 596974 w 5033420"/>
              <a:gd name="connsiteY74" fmla="*/ 3784624 h 4964369"/>
              <a:gd name="connsiteX75" fmla="*/ 404093 w 5033420"/>
              <a:gd name="connsiteY75" fmla="*/ 3898924 h 4964369"/>
              <a:gd name="connsiteX76" fmla="*/ 352896 w 5033420"/>
              <a:gd name="connsiteY76" fmla="*/ 3888432 h 4964369"/>
              <a:gd name="connsiteX77" fmla="*/ 0 w 5033420"/>
              <a:gd name="connsiteY77" fmla="*/ 3005857 h 4964369"/>
              <a:gd name="connsiteX78" fmla="*/ 51668 w 5033420"/>
              <a:gd name="connsiteY78" fmla="*/ 2958330 h 4964369"/>
              <a:gd name="connsiteX79" fmla="*/ 313605 w 5033420"/>
              <a:gd name="connsiteY79" fmla="*/ 2867843 h 4964369"/>
              <a:gd name="connsiteX80" fmla="*/ 418380 w 5033420"/>
              <a:gd name="connsiteY80" fmla="*/ 2820218 h 4964369"/>
              <a:gd name="connsiteX81" fmla="*/ 487436 w 5033420"/>
              <a:gd name="connsiteY81" fmla="*/ 2763068 h 4964369"/>
              <a:gd name="connsiteX82" fmla="*/ 525537 w 5033420"/>
              <a:gd name="connsiteY82" fmla="*/ 2696393 h 4964369"/>
              <a:gd name="connsiteX83" fmla="*/ 545109 w 5033420"/>
              <a:gd name="connsiteY83" fmla="*/ 2635721 h 4964369"/>
              <a:gd name="connsiteX84" fmla="*/ 568922 w 5033420"/>
              <a:gd name="connsiteY84" fmla="*/ 2520280 h 4964369"/>
              <a:gd name="connsiteX85" fmla="*/ 1649942 w 5033420"/>
              <a:gd name="connsiteY85" fmla="*/ 2520281 h 4964369"/>
              <a:gd name="connsiteX86" fmla="*/ 2513137 w 5033420"/>
              <a:gd name="connsiteY86" fmla="*/ 3383478 h 4964369"/>
              <a:gd name="connsiteX87" fmla="*/ 3376334 w 5033420"/>
              <a:gd name="connsiteY87" fmla="*/ 2520283 h 4964369"/>
              <a:gd name="connsiteX88" fmla="*/ 2513138 w 5033420"/>
              <a:gd name="connsiteY88" fmla="*/ 1657087 h 4964369"/>
              <a:gd name="connsiteX89" fmla="*/ 1649941 w 5033420"/>
              <a:gd name="connsiteY89" fmla="*/ 2520282 h 4964369"/>
              <a:gd name="connsiteX90" fmla="*/ 1649942 w 5033420"/>
              <a:gd name="connsiteY90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3892624 w 5033420"/>
              <a:gd name="connsiteY30" fmla="*/ 396107 h 4964369"/>
              <a:gd name="connsiteX31" fmla="*/ 3873574 w 5033420"/>
              <a:gd name="connsiteY31" fmla="*/ 1186682 h 4964369"/>
              <a:gd name="connsiteX32" fmla="*/ 4666725 w 5033420"/>
              <a:gd name="connsiteY32" fmla="*/ 1109655 h 4964369"/>
              <a:gd name="connsiteX33" fmla="*/ 5033420 w 5033420"/>
              <a:gd name="connsiteY33" fmla="*/ 2520289 h 4964369"/>
              <a:gd name="connsiteX34" fmla="*/ 4997524 w 5033420"/>
              <a:gd name="connsiteY34" fmla="*/ 3044057 h 4964369"/>
              <a:gd name="connsiteX35" fmla="*/ 4645098 w 5033420"/>
              <a:gd name="connsiteY35" fmla="*/ 3884638 h 4964369"/>
              <a:gd name="connsiteX36" fmla="*/ 4583187 w 5033420"/>
              <a:gd name="connsiteY36" fmla="*/ 3898926 h 4964369"/>
              <a:gd name="connsiteX37" fmla="*/ 4352205 w 5033420"/>
              <a:gd name="connsiteY37" fmla="*/ 3794152 h 4964369"/>
              <a:gd name="connsiteX38" fmla="*/ 4156942 w 5033420"/>
              <a:gd name="connsiteY38" fmla="*/ 3739381 h 4964369"/>
              <a:gd name="connsiteX39" fmla="*/ 3983112 w 5033420"/>
              <a:gd name="connsiteY39" fmla="*/ 3775101 h 4964369"/>
              <a:gd name="connsiteX40" fmla="*/ 3914055 w 5033420"/>
              <a:gd name="connsiteY40" fmla="*/ 3806057 h 4964369"/>
              <a:gd name="connsiteX41" fmla="*/ 3852142 w 5033420"/>
              <a:gd name="connsiteY41" fmla="*/ 3858445 h 4964369"/>
              <a:gd name="connsiteX42" fmla="*/ 3811662 w 5033420"/>
              <a:gd name="connsiteY42" fmla="*/ 3920357 h 4964369"/>
              <a:gd name="connsiteX43" fmla="*/ 3759274 w 5033420"/>
              <a:gd name="connsiteY43" fmla="*/ 3996557 h 4964369"/>
              <a:gd name="connsiteX44" fmla="*/ 3725937 w 5033420"/>
              <a:gd name="connsiteY44" fmla="*/ 4089426 h 4964369"/>
              <a:gd name="connsiteX45" fmla="*/ 3716412 w 5033420"/>
              <a:gd name="connsiteY45" fmla="*/ 4218013 h 4964369"/>
              <a:gd name="connsiteX46" fmla="*/ 3764037 w 5033420"/>
              <a:gd name="connsiteY46" fmla="*/ 4351363 h 4964369"/>
              <a:gd name="connsiteX47" fmla="*/ 3844999 w 5033420"/>
              <a:gd name="connsiteY47" fmla="*/ 4494238 h 4964369"/>
              <a:gd name="connsiteX48" fmla="*/ 3859286 w 5033420"/>
              <a:gd name="connsiteY48" fmla="*/ 4577581 h 4964369"/>
              <a:gd name="connsiteX49" fmla="*/ 3823760 w 5033420"/>
              <a:gd name="connsiteY49" fmla="*/ 4640535 h 4964369"/>
              <a:gd name="connsiteX50" fmla="*/ 2994152 w 5033420"/>
              <a:gd name="connsiteY50" fmla="*/ 4964369 h 4964369"/>
              <a:gd name="connsiteX51" fmla="*/ 2968700 w 5033420"/>
              <a:gd name="connsiteY51" fmla="*/ 4844281 h 4964369"/>
              <a:gd name="connsiteX52" fmla="*/ 2930599 w 5033420"/>
              <a:gd name="connsiteY52" fmla="*/ 4772844 h 4964369"/>
              <a:gd name="connsiteX53" fmla="*/ 2890118 w 5033420"/>
              <a:gd name="connsiteY53" fmla="*/ 4679975 h 4964369"/>
              <a:gd name="connsiteX54" fmla="*/ 2828205 w 5033420"/>
              <a:gd name="connsiteY54" fmla="*/ 4582344 h 4964369"/>
              <a:gd name="connsiteX55" fmla="*/ 2747243 w 5033420"/>
              <a:gd name="connsiteY55" fmla="*/ 4506144 h 4964369"/>
              <a:gd name="connsiteX56" fmla="*/ 2661518 w 5033420"/>
              <a:gd name="connsiteY56" fmla="*/ 4463281 h 4964369"/>
              <a:gd name="connsiteX57" fmla="*/ 2551980 w 5033420"/>
              <a:gd name="connsiteY57" fmla="*/ 4425181 h 4964369"/>
              <a:gd name="connsiteX58" fmla="*/ 2430537 w 5033420"/>
              <a:gd name="connsiteY58" fmla="*/ 4420419 h 4964369"/>
              <a:gd name="connsiteX59" fmla="*/ 2232893 w 5033420"/>
              <a:gd name="connsiteY59" fmla="*/ 4510906 h 4964369"/>
              <a:gd name="connsiteX60" fmla="*/ 2104305 w 5033420"/>
              <a:gd name="connsiteY60" fmla="*/ 4653781 h 4964369"/>
              <a:gd name="connsiteX61" fmla="*/ 2004293 w 5033420"/>
              <a:gd name="connsiteY61" fmla="*/ 4930006 h 4964369"/>
              <a:gd name="connsiteX62" fmla="*/ 1918568 w 5033420"/>
              <a:gd name="connsiteY62" fmla="*/ 4958581 h 4964369"/>
              <a:gd name="connsiteX63" fmla="*/ 1211337 w 5033420"/>
              <a:gd name="connsiteY63" fmla="*/ 4684737 h 4964369"/>
              <a:gd name="connsiteX64" fmla="*/ 1125612 w 5033420"/>
              <a:gd name="connsiteY64" fmla="*/ 4639493 h 4964369"/>
              <a:gd name="connsiteX65" fmla="*/ 1104180 w 5033420"/>
              <a:gd name="connsiteY65" fmla="*/ 4563293 h 4964369"/>
              <a:gd name="connsiteX66" fmla="*/ 1166094 w 5033420"/>
              <a:gd name="connsiteY66" fmla="*/ 4422799 h 4964369"/>
              <a:gd name="connsiteX67" fmla="*/ 1223242 w 5033420"/>
              <a:gd name="connsiteY67" fmla="*/ 4320406 h 4964369"/>
              <a:gd name="connsiteX68" fmla="*/ 1251818 w 5033420"/>
              <a:gd name="connsiteY68" fmla="*/ 4184674 h 4964369"/>
              <a:gd name="connsiteX69" fmla="*/ 1239911 w 5033420"/>
              <a:gd name="connsiteY69" fmla="*/ 4094186 h 4964369"/>
              <a:gd name="connsiteX70" fmla="*/ 1199430 w 5033420"/>
              <a:gd name="connsiteY70" fmla="*/ 3953693 h 4964369"/>
              <a:gd name="connsiteX71" fmla="*/ 1068461 w 5033420"/>
              <a:gd name="connsiteY71" fmla="*/ 3810818 h 4964369"/>
              <a:gd name="connsiteX72" fmla="*/ 887487 w 5033420"/>
              <a:gd name="connsiteY72" fmla="*/ 3725093 h 4964369"/>
              <a:gd name="connsiteX73" fmla="*/ 730324 w 5033420"/>
              <a:gd name="connsiteY73" fmla="*/ 3727474 h 4964369"/>
              <a:gd name="connsiteX74" fmla="*/ 596974 w 5033420"/>
              <a:gd name="connsiteY74" fmla="*/ 3784624 h 4964369"/>
              <a:gd name="connsiteX75" fmla="*/ 404093 w 5033420"/>
              <a:gd name="connsiteY75" fmla="*/ 3898924 h 4964369"/>
              <a:gd name="connsiteX76" fmla="*/ 352896 w 5033420"/>
              <a:gd name="connsiteY76" fmla="*/ 3888432 h 4964369"/>
              <a:gd name="connsiteX77" fmla="*/ 0 w 5033420"/>
              <a:gd name="connsiteY77" fmla="*/ 3005857 h 4964369"/>
              <a:gd name="connsiteX78" fmla="*/ 51668 w 5033420"/>
              <a:gd name="connsiteY78" fmla="*/ 2958330 h 4964369"/>
              <a:gd name="connsiteX79" fmla="*/ 313605 w 5033420"/>
              <a:gd name="connsiteY79" fmla="*/ 2867843 h 4964369"/>
              <a:gd name="connsiteX80" fmla="*/ 418380 w 5033420"/>
              <a:gd name="connsiteY80" fmla="*/ 2820218 h 4964369"/>
              <a:gd name="connsiteX81" fmla="*/ 487436 w 5033420"/>
              <a:gd name="connsiteY81" fmla="*/ 2763068 h 4964369"/>
              <a:gd name="connsiteX82" fmla="*/ 525537 w 5033420"/>
              <a:gd name="connsiteY82" fmla="*/ 2696393 h 4964369"/>
              <a:gd name="connsiteX83" fmla="*/ 545109 w 5033420"/>
              <a:gd name="connsiteY83" fmla="*/ 2635721 h 4964369"/>
              <a:gd name="connsiteX84" fmla="*/ 568922 w 5033420"/>
              <a:gd name="connsiteY84" fmla="*/ 2520280 h 4964369"/>
              <a:gd name="connsiteX85" fmla="*/ 1649942 w 5033420"/>
              <a:gd name="connsiteY85" fmla="*/ 2520281 h 4964369"/>
              <a:gd name="connsiteX86" fmla="*/ 2513137 w 5033420"/>
              <a:gd name="connsiteY86" fmla="*/ 3383478 h 4964369"/>
              <a:gd name="connsiteX87" fmla="*/ 3376334 w 5033420"/>
              <a:gd name="connsiteY87" fmla="*/ 2520283 h 4964369"/>
              <a:gd name="connsiteX88" fmla="*/ 2513138 w 5033420"/>
              <a:gd name="connsiteY88" fmla="*/ 1657087 h 4964369"/>
              <a:gd name="connsiteX89" fmla="*/ 1649941 w 5033420"/>
              <a:gd name="connsiteY89" fmla="*/ 2520282 h 4964369"/>
              <a:gd name="connsiteX90" fmla="*/ 1649942 w 5033420"/>
              <a:gd name="connsiteY90" fmla="*/ 2520281 h 4964369"/>
              <a:gd name="connsiteX0" fmla="*/ 568922 w 5033420"/>
              <a:gd name="connsiteY0" fmla="*/ 2520280 h 4964369"/>
              <a:gd name="connsiteX1" fmla="*/ 575545 w 5033420"/>
              <a:gd name="connsiteY1" fmla="*/ 2467794 h 4964369"/>
              <a:gd name="connsiteX2" fmla="*/ 535063 w 5033420"/>
              <a:gd name="connsiteY2" fmla="*/ 2324918 h 4964369"/>
              <a:gd name="connsiteX3" fmla="*/ 404095 w 5033420"/>
              <a:gd name="connsiteY3" fmla="*/ 2167756 h 4964369"/>
              <a:gd name="connsiteX4" fmla="*/ 254076 w 5033420"/>
              <a:gd name="connsiteY4" fmla="*/ 2072507 h 4964369"/>
              <a:gd name="connsiteX5" fmla="*/ 32620 w 5033420"/>
              <a:gd name="connsiteY5" fmla="*/ 1998687 h 4964369"/>
              <a:gd name="connsiteX6" fmla="*/ 399332 w 5033420"/>
              <a:gd name="connsiteY6" fmla="*/ 1122387 h 4964369"/>
              <a:gd name="connsiteX7" fmla="*/ 485057 w 5033420"/>
              <a:gd name="connsiteY7" fmla="*/ 1124768 h 4964369"/>
              <a:gd name="connsiteX8" fmla="*/ 656507 w 5033420"/>
              <a:gd name="connsiteY8" fmla="*/ 1191443 h 4964369"/>
              <a:gd name="connsiteX9" fmla="*/ 742232 w 5033420"/>
              <a:gd name="connsiteY9" fmla="*/ 1236687 h 4964369"/>
              <a:gd name="connsiteX10" fmla="*/ 877963 w 5033420"/>
              <a:gd name="connsiteY10" fmla="*/ 1258118 h 4964369"/>
              <a:gd name="connsiteX11" fmla="*/ 1042270 w 5033420"/>
              <a:gd name="connsiteY11" fmla="*/ 1241450 h 4964369"/>
              <a:gd name="connsiteX12" fmla="*/ 1173946 w 5033420"/>
              <a:gd name="connsiteY12" fmla="*/ 1173942 h 4964369"/>
              <a:gd name="connsiteX13" fmla="*/ 1249438 w 5033420"/>
              <a:gd name="connsiteY13" fmla="*/ 1093812 h 4964369"/>
              <a:gd name="connsiteX14" fmla="*/ 1301825 w 5033420"/>
              <a:gd name="connsiteY14" fmla="*/ 986656 h 4964369"/>
              <a:gd name="connsiteX15" fmla="*/ 1311351 w 5033420"/>
              <a:gd name="connsiteY15" fmla="*/ 903312 h 4964369"/>
              <a:gd name="connsiteX16" fmla="*/ 1306588 w 5033420"/>
              <a:gd name="connsiteY16" fmla="*/ 834256 h 4964369"/>
              <a:gd name="connsiteX17" fmla="*/ 1280395 w 5033420"/>
              <a:gd name="connsiteY17" fmla="*/ 710431 h 4964369"/>
              <a:gd name="connsiteX18" fmla="*/ 1211338 w 5033420"/>
              <a:gd name="connsiteY18" fmla="*/ 555650 h 4964369"/>
              <a:gd name="connsiteX19" fmla="*/ 1144664 w 5033420"/>
              <a:gd name="connsiteY19" fmla="*/ 410394 h 4964369"/>
              <a:gd name="connsiteX20" fmla="*/ 1158949 w 5033420"/>
              <a:gd name="connsiteY20" fmla="*/ 310382 h 4964369"/>
              <a:gd name="connsiteX21" fmla="*/ 2009082 w 5033420"/>
              <a:gd name="connsiteY21" fmla="*/ 0 h 4964369"/>
              <a:gd name="connsiteX22" fmla="*/ 2081090 w 5033420"/>
              <a:gd name="connsiteY22" fmla="*/ 216024 h 4964369"/>
              <a:gd name="connsiteX23" fmla="*/ 2225106 w 5033420"/>
              <a:gd name="connsiteY23" fmla="*/ 432048 h 4964369"/>
              <a:gd name="connsiteX24" fmla="*/ 2297114 w 5033420"/>
              <a:gd name="connsiteY24" fmla="*/ 504056 h 4964369"/>
              <a:gd name="connsiteX25" fmla="*/ 2441130 w 5033420"/>
              <a:gd name="connsiteY25" fmla="*/ 576064 h 4964369"/>
              <a:gd name="connsiteX26" fmla="*/ 2657154 w 5033420"/>
              <a:gd name="connsiteY26" fmla="*/ 576064 h 4964369"/>
              <a:gd name="connsiteX27" fmla="*/ 2801170 w 5033420"/>
              <a:gd name="connsiteY27" fmla="*/ 504056 h 4964369"/>
              <a:gd name="connsiteX28" fmla="*/ 2945186 w 5033420"/>
              <a:gd name="connsiteY28" fmla="*/ 288032 h 4964369"/>
              <a:gd name="connsiteX29" fmla="*/ 3017194 w 5033420"/>
              <a:gd name="connsiteY29" fmla="*/ 72008 h 4964369"/>
              <a:gd name="connsiteX30" fmla="*/ 3892624 w 5033420"/>
              <a:gd name="connsiteY30" fmla="*/ 396107 h 4964369"/>
              <a:gd name="connsiteX31" fmla="*/ 3873574 w 5033420"/>
              <a:gd name="connsiteY31" fmla="*/ 1186682 h 4964369"/>
              <a:gd name="connsiteX32" fmla="*/ 4666725 w 5033420"/>
              <a:gd name="connsiteY32" fmla="*/ 1109655 h 4964369"/>
              <a:gd name="connsiteX33" fmla="*/ 4987999 w 5033420"/>
              <a:gd name="connsiteY33" fmla="*/ 1920107 h 4964369"/>
              <a:gd name="connsiteX34" fmla="*/ 5033420 w 5033420"/>
              <a:gd name="connsiteY34" fmla="*/ 2520289 h 4964369"/>
              <a:gd name="connsiteX35" fmla="*/ 4997524 w 5033420"/>
              <a:gd name="connsiteY35" fmla="*/ 3044057 h 4964369"/>
              <a:gd name="connsiteX36" fmla="*/ 4645098 w 5033420"/>
              <a:gd name="connsiteY36" fmla="*/ 3884638 h 4964369"/>
              <a:gd name="connsiteX37" fmla="*/ 4583187 w 5033420"/>
              <a:gd name="connsiteY37" fmla="*/ 3898926 h 4964369"/>
              <a:gd name="connsiteX38" fmla="*/ 4352205 w 5033420"/>
              <a:gd name="connsiteY38" fmla="*/ 3794152 h 4964369"/>
              <a:gd name="connsiteX39" fmla="*/ 4156942 w 5033420"/>
              <a:gd name="connsiteY39" fmla="*/ 3739381 h 4964369"/>
              <a:gd name="connsiteX40" fmla="*/ 3983112 w 5033420"/>
              <a:gd name="connsiteY40" fmla="*/ 3775101 h 4964369"/>
              <a:gd name="connsiteX41" fmla="*/ 3914055 w 5033420"/>
              <a:gd name="connsiteY41" fmla="*/ 3806057 h 4964369"/>
              <a:gd name="connsiteX42" fmla="*/ 3852142 w 5033420"/>
              <a:gd name="connsiteY42" fmla="*/ 3858445 h 4964369"/>
              <a:gd name="connsiteX43" fmla="*/ 3811662 w 5033420"/>
              <a:gd name="connsiteY43" fmla="*/ 3920357 h 4964369"/>
              <a:gd name="connsiteX44" fmla="*/ 3759274 w 5033420"/>
              <a:gd name="connsiteY44" fmla="*/ 3996557 h 4964369"/>
              <a:gd name="connsiteX45" fmla="*/ 3725937 w 5033420"/>
              <a:gd name="connsiteY45" fmla="*/ 4089426 h 4964369"/>
              <a:gd name="connsiteX46" fmla="*/ 3716412 w 5033420"/>
              <a:gd name="connsiteY46" fmla="*/ 4218013 h 4964369"/>
              <a:gd name="connsiteX47" fmla="*/ 3764037 w 5033420"/>
              <a:gd name="connsiteY47" fmla="*/ 4351363 h 4964369"/>
              <a:gd name="connsiteX48" fmla="*/ 3844999 w 5033420"/>
              <a:gd name="connsiteY48" fmla="*/ 4494238 h 4964369"/>
              <a:gd name="connsiteX49" fmla="*/ 3859286 w 5033420"/>
              <a:gd name="connsiteY49" fmla="*/ 4577581 h 4964369"/>
              <a:gd name="connsiteX50" fmla="*/ 3823760 w 5033420"/>
              <a:gd name="connsiteY50" fmla="*/ 4640535 h 4964369"/>
              <a:gd name="connsiteX51" fmla="*/ 2994152 w 5033420"/>
              <a:gd name="connsiteY51" fmla="*/ 4964369 h 4964369"/>
              <a:gd name="connsiteX52" fmla="*/ 2968700 w 5033420"/>
              <a:gd name="connsiteY52" fmla="*/ 4844281 h 4964369"/>
              <a:gd name="connsiteX53" fmla="*/ 2930599 w 5033420"/>
              <a:gd name="connsiteY53" fmla="*/ 4772844 h 4964369"/>
              <a:gd name="connsiteX54" fmla="*/ 2890118 w 5033420"/>
              <a:gd name="connsiteY54" fmla="*/ 4679975 h 4964369"/>
              <a:gd name="connsiteX55" fmla="*/ 2828205 w 5033420"/>
              <a:gd name="connsiteY55" fmla="*/ 4582344 h 4964369"/>
              <a:gd name="connsiteX56" fmla="*/ 2747243 w 5033420"/>
              <a:gd name="connsiteY56" fmla="*/ 4506144 h 4964369"/>
              <a:gd name="connsiteX57" fmla="*/ 2661518 w 5033420"/>
              <a:gd name="connsiteY57" fmla="*/ 4463281 h 4964369"/>
              <a:gd name="connsiteX58" fmla="*/ 2551980 w 5033420"/>
              <a:gd name="connsiteY58" fmla="*/ 4425181 h 4964369"/>
              <a:gd name="connsiteX59" fmla="*/ 2430537 w 5033420"/>
              <a:gd name="connsiteY59" fmla="*/ 4420419 h 4964369"/>
              <a:gd name="connsiteX60" fmla="*/ 2232893 w 5033420"/>
              <a:gd name="connsiteY60" fmla="*/ 4510906 h 4964369"/>
              <a:gd name="connsiteX61" fmla="*/ 2104305 w 5033420"/>
              <a:gd name="connsiteY61" fmla="*/ 4653781 h 4964369"/>
              <a:gd name="connsiteX62" fmla="*/ 2004293 w 5033420"/>
              <a:gd name="connsiteY62" fmla="*/ 4930006 h 4964369"/>
              <a:gd name="connsiteX63" fmla="*/ 1918568 w 5033420"/>
              <a:gd name="connsiteY63" fmla="*/ 4958581 h 4964369"/>
              <a:gd name="connsiteX64" fmla="*/ 1211337 w 5033420"/>
              <a:gd name="connsiteY64" fmla="*/ 4684737 h 4964369"/>
              <a:gd name="connsiteX65" fmla="*/ 1125612 w 5033420"/>
              <a:gd name="connsiteY65" fmla="*/ 4639493 h 4964369"/>
              <a:gd name="connsiteX66" fmla="*/ 1104180 w 5033420"/>
              <a:gd name="connsiteY66" fmla="*/ 4563293 h 4964369"/>
              <a:gd name="connsiteX67" fmla="*/ 1166094 w 5033420"/>
              <a:gd name="connsiteY67" fmla="*/ 4422799 h 4964369"/>
              <a:gd name="connsiteX68" fmla="*/ 1223242 w 5033420"/>
              <a:gd name="connsiteY68" fmla="*/ 4320406 h 4964369"/>
              <a:gd name="connsiteX69" fmla="*/ 1251818 w 5033420"/>
              <a:gd name="connsiteY69" fmla="*/ 4184674 h 4964369"/>
              <a:gd name="connsiteX70" fmla="*/ 1239911 w 5033420"/>
              <a:gd name="connsiteY70" fmla="*/ 4094186 h 4964369"/>
              <a:gd name="connsiteX71" fmla="*/ 1199430 w 5033420"/>
              <a:gd name="connsiteY71" fmla="*/ 3953693 h 4964369"/>
              <a:gd name="connsiteX72" fmla="*/ 1068461 w 5033420"/>
              <a:gd name="connsiteY72" fmla="*/ 3810818 h 4964369"/>
              <a:gd name="connsiteX73" fmla="*/ 887487 w 5033420"/>
              <a:gd name="connsiteY73" fmla="*/ 3725093 h 4964369"/>
              <a:gd name="connsiteX74" fmla="*/ 730324 w 5033420"/>
              <a:gd name="connsiteY74" fmla="*/ 3727474 h 4964369"/>
              <a:gd name="connsiteX75" fmla="*/ 596974 w 5033420"/>
              <a:gd name="connsiteY75" fmla="*/ 3784624 h 4964369"/>
              <a:gd name="connsiteX76" fmla="*/ 404093 w 5033420"/>
              <a:gd name="connsiteY76" fmla="*/ 3898924 h 4964369"/>
              <a:gd name="connsiteX77" fmla="*/ 352896 w 5033420"/>
              <a:gd name="connsiteY77" fmla="*/ 3888432 h 4964369"/>
              <a:gd name="connsiteX78" fmla="*/ 0 w 5033420"/>
              <a:gd name="connsiteY78" fmla="*/ 3005857 h 4964369"/>
              <a:gd name="connsiteX79" fmla="*/ 51668 w 5033420"/>
              <a:gd name="connsiteY79" fmla="*/ 2958330 h 4964369"/>
              <a:gd name="connsiteX80" fmla="*/ 313605 w 5033420"/>
              <a:gd name="connsiteY80" fmla="*/ 2867843 h 4964369"/>
              <a:gd name="connsiteX81" fmla="*/ 418380 w 5033420"/>
              <a:gd name="connsiteY81" fmla="*/ 2820218 h 4964369"/>
              <a:gd name="connsiteX82" fmla="*/ 487436 w 5033420"/>
              <a:gd name="connsiteY82" fmla="*/ 2763068 h 4964369"/>
              <a:gd name="connsiteX83" fmla="*/ 525537 w 5033420"/>
              <a:gd name="connsiteY83" fmla="*/ 2696393 h 4964369"/>
              <a:gd name="connsiteX84" fmla="*/ 545109 w 5033420"/>
              <a:gd name="connsiteY84" fmla="*/ 2635721 h 4964369"/>
              <a:gd name="connsiteX85" fmla="*/ 568922 w 5033420"/>
              <a:gd name="connsiteY85" fmla="*/ 2520280 h 4964369"/>
              <a:gd name="connsiteX86" fmla="*/ 1649942 w 5033420"/>
              <a:gd name="connsiteY86" fmla="*/ 2520281 h 4964369"/>
              <a:gd name="connsiteX87" fmla="*/ 2513137 w 5033420"/>
              <a:gd name="connsiteY87" fmla="*/ 3383478 h 4964369"/>
              <a:gd name="connsiteX88" fmla="*/ 3376334 w 5033420"/>
              <a:gd name="connsiteY88" fmla="*/ 2520283 h 4964369"/>
              <a:gd name="connsiteX89" fmla="*/ 2513138 w 5033420"/>
              <a:gd name="connsiteY89" fmla="*/ 1657087 h 4964369"/>
              <a:gd name="connsiteX90" fmla="*/ 1649941 w 5033420"/>
              <a:gd name="connsiteY90" fmla="*/ 2520282 h 4964369"/>
              <a:gd name="connsiteX91" fmla="*/ 1649942 w 5033420"/>
              <a:gd name="connsiteY91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666725 w 4997524"/>
              <a:gd name="connsiteY32" fmla="*/ 1109655 h 4964369"/>
              <a:gd name="connsiteX33" fmla="*/ 4987999 w 4997524"/>
              <a:gd name="connsiteY33" fmla="*/ 1920107 h 4964369"/>
              <a:gd name="connsiteX34" fmla="*/ 4404770 w 4997524"/>
              <a:gd name="connsiteY34" fmla="*/ 2529814 h 4964369"/>
              <a:gd name="connsiteX35" fmla="*/ 4997524 w 4997524"/>
              <a:gd name="connsiteY35" fmla="*/ 3044057 h 4964369"/>
              <a:gd name="connsiteX36" fmla="*/ 4645098 w 4997524"/>
              <a:gd name="connsiteY36" fmla="*/ 3884638 h 4964369"/>
              <a:gd name="connsiteX37" fmla="*/ 4583187 w 4997524"/>
              <a:gd name="connsiteY37" fmla="*/ 3898926 h 4964369"/>
              <a:gd name="connsiteX38" fmla="*/ 4352205 w 4997524"/>
              <a:gd name="connsiteY38" fmla="*/ 3794152 h 4964369"/>
              <a:gd name="connsiteX39" fmla="*/ 4156942 w 4997524"/>
              <a:gd name="connsiteY39" fmla="*/ 3739381 h 4964369"/>
              <a:gd name="connsiteX40" fmla="*/ 3983112 w 4997524"/>
              <a:gd name="connsiteY40" fmla="*/ 3775101 h 4964369"/>
              <a:gd name="connsiteX41" fmla="*/ 3914055 w 4997524"/>
              <a:gd name="connsiteY41" fmla="*/ 3806057 h 4964369"/>
              <a:gd name="connsiteX42" fmla="*/ 3852142 w 4997524"/>
              <a:gd name="connsiteY42" fmla="*/ 3858445 h 4964369"/>
              <a:gd name="connsiteX43" fmla="*/ 3811662 w 4997524"/>
              <a:gd name="connsiteY43" fmla="*/ 3920357 h 4964369"/>
              <a:gd name="connsiteX44" fmla="*/ 3759274 w 4997524"/>
              <a:gd name="connsiteY44" fmla="*/ 3996557 h 4964369"/>
              <a:gd name="connsiteX45" fmla="*/ 3725937 w 4997524"/>
              <a:gd name="connsiteY45" fmla="*/ 4089426 h 4964369"/>
              <a:gd name="connsiteX46" fmla="*/ 3716412 w 4997524"/>
              <a:gd name="connsiteY46" fmla="*/ 4218013 h 4964369"/>
              <a:gd name="connsiteX47" fmla="*/ 3764037 w 4997524"/>
              <a:gd name="connsiteY47" fmla="*/ 4351363 h 4964369"/>
              <a:gd name="connsiteX48" fmla="*/ 3844999 w 4997524"/>
              <a:gd name="connsiteY48" fmla="*/ 4494238 h 4964369"/>
              <a:gd name="connsiteX49" fmla="*/ 3859286 w 4997524"/>
              <a:gd name="connsiteY49" fmla="*/ 4577581 h 4964369"/>
              <a:gd name="connsiteX50" fmla="*/ 3823760 w 4997524"/>
              <a:gd name="connsiteY50" fmla="*/ 4640535 h 4964369"/>
              <a:gd name="connsiteX51" fmla="*/ 2994152 w 4997524"/>
              <a:gd name="connsiteY51" fmla="*/ 4964369 h 4964369"/>
              <a:gd name="connsiteX52" fmla="*/ 2968700 w 4997524"/>
              <a:gd name="connsiteY52" fmla="*/ 4844281 h 4964369"/>
              <a:gd name="connsiteX53" fmla="*/ 2930599 w 4997524"/>
              <a:gd name="connsiteY53" fmla="*/ 4772844 h 4964369"/>
              <a:gd name="connsiteX54" fmla="*/ 2890118 w 4997524"/>
              <a:gd name="connsiteY54" fmla="*/ 4679975 h 4964369"/>
              <a:gd name="connsiteX55" fmla="*/ 2828205 w 4997524"/>
              <a:gd name="connsiteY55" fmla="*/ 4582344 h 4964369"/>
              <a:gd name="connsiteX56" fmla="*/ 2747243 w 4997524"/>
              <a:gd name="connsiteY56" fmla="*/ 4506144 h 4964369"/>
              <a:gd name="connsiteX57" fmla="*/ 2661518 w 4997524"/>
              <a:gd name="connsiteY57" fmla="*/ 4463281 h 4964369"/>
              <a:gd name="connsiteX58" fmla="*/ 2551980 w 4997524"/>
              <a:gd name="connsiteY58" fmla="*/ 4425181 h 4964369"/>
              <a:gd name="connsiteX59" fmla="*/ 2430537 w 4997524"/>
              <a:gd name="connsiteY59" fmla="*/ 4420419 h 4964369"/>
              <a:gd name="connsiteX60" fmla="*/ 2232893 w 4997524"/>
              <a:gd name="connsiteY60" fmla="*/ 4510906 h 4964369"/>
              <a:gd name="connsiteX61" fmla="*/ 2104305 w 4997524"/>
              <a:gd name="connsiteY61" fmla="*/ 4653781 h 4964369"/>
              <a:gd name="connsiteX62" fmla="*/ 2004293 w 4997524"/>
              <a:gd name="connsiteY62" fmla="*/ 4930006 h 4964369"/>
              <a:gd name="connsiteX63" fmla="*/ 1918568 w 4997524"/>
              <a:gd name="connsiteY63" fmla="*/ 4958581 h 4964369"/>
              <a:gd name="connsiteX64" fmla="*/ 1211337 w 4997524"/>
              <a:gd name="connsiteY64" fmla="*/ 4684737 h 4964369"/>
              <a:gd name="connsiteX65" fmla="*/ 1125612 w 4997524"/>
              <a:gd name="connsiteY65" fmla="*/ 4639493 h 4964369"/>
              <a:gd name="connsiteX66" fmla="*/ 1104180 w 4997524"/>
              <a:gd name="connsiteY66" fmla="*/ 4563293 h 4964369"/>
              <a:gd name="connsiteX67" fmla="*/ 1166094 w 4997524"/>
              <a:gd name="connsiteY67" fmla="*/ 4422799 h 4964369"/>
              <a:gd name="connsiteX68" fmla="*/ 1223242 w 4997524"/>
              <a:gd name="connsiteY68" fmla="*/ 4320406 h 4964369"/>
              <a:gd name="connsiteX69" fmla="*/ 1251818 w 4997524"/>
              <a:gd name="connsiteY69" fmla="*/ 4184674 h 4964369"/>
              <a:gd name="connsiteX70" fmla="*/ 1239911 w 4997524"/>
              <a:gd name="connsiteY70" fmla="*/ 4094186 h 4964369"/>
              <a:gd name="connsiteX71" fmla="*/ 1199430 w 4997524"/>
              <a:gd name="connsiteY71" fmla="*/ 3953693 h 4964369"/>
              <a:gd name="connsiteX72" fmla="*/ 1068461 w 4997524"/>
              <a:gd name="connsiteY72" fmla="*/ 3810818 h 4964369"/>
              <a:gd name="connsiteX73" fmla="*/ 887487 w 4997524"/>
              <a:gd name="connsiteY73" fmla="*/ 3725093 h 4964369"/>
              <a:gd name="connsiteX74" fmla="*/ 730324 w 4997524"/>
              <a:gd name="connsiteY74" fmla="*/ 3727474 h 4964369"/>
              <a:gd name="connsiteX75" fmla="*/ 596974 w 4997524"/>
              <a:gd name="connsiteY75" fmla="*/ 3784624 h 4964369"/>
              <a:gd name="connsiteX76" fmla="*/ 404093 w 4997524"/>
              <a:gd name="connsiteY76" fmla="*/ 3898924 h 4964369"/>
              <a:gd name="connsiteX77" fmla="*/ 352896 w 4997524"/>
              <a:gd name="connsiteY77" fmla="*/ 3888432 h 4964369"/>
              <a:gd name="connsiteX78" fmla="*/ 0 w 4997524"/>
              <a:gd name="connsiteY78" fmla="*/ 3005857 h 4964369"/>
              <a:gd name="connsiteX79" fmla="*/ 51668 w 4997524"/>
              <a:gd name="connsiteY79" fmla="*/ 2958330 h 4964369"/>
              <a:gd name="connsiteX80" fmla="*/ 313605 w 4997524"/>
              <a:gd name="connsiteY80" fmla="*/ 2867843 h 4964369"/>
              <a:gd name="connsiteX81" fmla="*/ 418380 w 4997524"/>
              <a:gd name="connsiteY81" fmla="*/ 2820218 h 4964369"/>
              <a:gd name="connsiteX82" fmla="*/ 487436 w 4997524"/>
              <a:gd name="connsiteY82" fmla="*/ 2763068 h 4964369"/>
              <a:gd name="connsiteX83" fmla="*/ 525537 w 4997524"/>
              <a:gd name="connsiteY83" fmla="*/ 2696393 h 4964369"/>
              <a:gd name="connsiteX84" fmla="*/ 545109 w 4997524"/>
              <a:gd name="connsiteY84" fmla="*/ 2635721 h 4964369"/>
              <a:gd name="connsiteX85" fmla="*/ 568922 w 4997524"/>
              <a:gd name="connsiteY85" fmla="*/ 2520280 h 4964369"/>
              <a:gd name="connsiteX86" fmla="*/ 1649942 w 4997524"/>
              <a:gd name="connsiteY86" fmla="*/ 2520281 h 4964369"/>
              <a:gd name="connsiteX87" fmla="*/ 2513137 w 4997524"/>
              <a:gd name="connsiteY87" fmla="*/ 3383478 h 4964369"/>
              <a:gd name="connsiteX88" fmla="*/ 3376334 w 4997524"/>
              <a:gd name="connsiteY88" fmla="*/ 2520283 h 4964369"/>
              <a:gd name="connsiteX89" fmla="*/ 2513138 w 4997524"/>
              <a:gd name="connsiteY89" fmla="*/ 1657087 h 4964369"/>
              <a:gd name="connsiteX90" fmla="*/ 1649941 w 4997524"/>
              <a:gd name="connsiteY90" fmla="*/ 2520282 h 4964369"/>
              <a:gd name="connsiteX91" fmla="*/ 1649942 w 4997524"/>
              <a:gd name="connsiteY91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666725 w 4997524"/>
              <a:gd name="connsiteY32" fmla="*/ 1109655 h 4964369"/>
              <a:gd name="connsiteX33" fmla="*/ 4987999 w 4997524"/>
              <a:gd name="connsiteY33" fmla="*/ 1920107 h 4964369"/>
              <a:gd name="connsiteX34" fmla="*/ 4949899 w 4997524"/>
              <a:gd name="connsiteY34" fmla="*/ 1996307 h 4964369"/>
              <a:gd name="connsiteX35" fmla="*/ 4404770 w 4997524"/>
              <a:gd name="connsiteY35" fmla="*/ 2529814 h 4964369"/>
              <a:gd name="connsiteX36" fmla="*/ 4997524 w 4997524"/>
              <a:gd name="connsiteY36" fmla="*/ 3044057 h 4964369"/>
              <a:gd name="connsiteX37" fmla="*/ 4645098 w 4997524"/>
              <a:gd name="connsiteY37" fmla="*/ 3884638 h 4964369"/>
              <a:gd name="connsiteX38" fmla="*/ 4583187 w 4997524"/>
              <a:gd name="connsiteY38" fmla="*/ 3898926 h 4964369"/>
              <a:gd name="connsiteX39" fmla="*/ 4352205 w 4997524"/>
              <a:gd name="connsiteY39" fmla="*/ 3794152 h 4964369"/>
              <a:gd name="connsiteX40" fmla="*/ 4156942 w 4997524"/>
              <a:gd name="connsiteY40" fmla="*/ 3739381 h 4964369"/>
              <a:gd name="connsiteX41" fmla="*/ 3983112 w 4997524"/>
              <a:gd name="connsiteY41" fmla="*/ 3775101 h 4964369"/>
              <a:gd name="connsiteX42" fmla="*/ 3914055 w 4997524"/>
              <a:gd name="connsiteY42" fmla="*/ 3806057 h 4964369"/>
              <a:gd name="connsiteX43" fmla="*/ 3852142 w 4997524"/>
              <a:gd name="connsiteY43" fmla="*/ 3858445 h 4964369"/>
              <a:gd name="connsiteX44" fmla="*/ 3811662 w 4997524"/>
              <a:gd name="connsiteY44" fmla="*/ 3920357 h 4964369"/>
              <a:gd name="connsiteX45" fmla="*/ 3759274 w 4997524"/>
              <a:gd name="connsiteY45" fmla="*/ 3996557 h 4964369"/>
              <a:gd name="connsiteX46" fmla="*/ 3725937 w 4997524"/>
              <a:gd name="connsiteY46" fmla="*/ 4089426 h 4964369"/>
              <a:gd name="connsiteX47" fmla="*/ 3716412 w 4997524"/>
              <a:gd name="connsiteY47" fmla="*/ 4218013 h 4964369"/>
              <a:gd name="connsiteX48" fmla="*/ 3764037 w 4997524"/>
              <a:gd name="connsiteY48" fmla="*/ 4351363 h 4964369"/>
              <a:gd name="connsiteX49" fmla="*/ 3844999 w 4997524"/>
              <a:gd name="connsiteY49" fmla="*/ 4494238 h 4964369"/>
              <a:gd name="connsiteX50" fmla="*/ 3859286 w 4997524"/>
              <a:gd name="connsiteY50" fmla="*/ 4577581 h 4964369"/>
              <a:gd name="connsiteX51" fmla="*/ 3823760 w 4997524"/>
              <a:gd name="connsiteY51" fmla="*/ 4640535 h 4964369"/>
              <a:gd name="connsiteX52" fmla="*/ 2994152 w 4997524"/>
              <a:gd name="connsiteY52" fmla="*/ 4964369 h 4964369"/>
              <a:gd name="connsiteX53" fmla="*/ 2968700 w 4997524"/>
              <a:gd name="connsiteY53" fmla="*/ 4844281 h 4964369"/>
              <a:gd name="connsiteX54" fmla="*/ 2930599 w 4997524"/>
              <a:gd name="connsiteY54" fmla="*/ 4772844 h 4964369"/>
              <a:gd name="connsiteX55" fmla="*/ 2890118 w 4997524"/>
              <a:gd name="connsiteY55" fmla="*/ 4679975 h 4964369"/>
              <a:gd name="connsiteX56" fmla="*/ 2828205 w 4997524"/>
              <a:gd name="connsiteY56" fmla="*/ 4582344 h 4964369"/>
              <a:gd name="connsiteX57" fmla="*/ 2747243 w 4997524"/>
              <a:gd name="connsiteY57" fmla="*/ 4506144 h 4964369"/>
              <a:gd name="connsiteX58" fmla="*/ 2661518 w 4997524"/>
              <a:gd name="connsiteY58" fmla="*/ 4463281 h 4964369"/>
              <a:gd name="connsiteX59" fmla="*/ 2551980 w 4997524"/>
              <a:gd name="connsiteY59" fmla="*/ 4425181 h 4964369"/>
              <a:gd name="connsiteX60" fmla="*/ 2430537 w 4997524"/>
              <a:gd name="connsiteY60" fmla="*/ 4420419 h 4964369"/>
              <a:gd name="connsiteX61" fmla="*/ 2232893 w 4997524"/>
              <a:gd name="connsiteY61" fmla="*/ 4510906 h 4964369"/>
              <a:gd name="connsiteX62" fmla="*/ 2104305 w 4997524"/>
              <a:gd name="connsiteY62" fmla="*/ 4653781 h 4964369"/>
              <a:gd name="connsiteX63" fmla="*/ 2004293 w 4997524"/>
              <a:gd name="connsiteY63" fmla="*/ 4930006 h 4964369"/>
              <a:gd name="connsiteX64" fmla="*/ 1918568 w 4997524"/>
              <a:gd name="connsiteY64" fmla="*/ 4958581 h 4964369"/>
              <a:gd name="connsiteX65" fmla="*/ 1211337 w 4997524"/>
              <a:gd name="connsiteY65" fmla="*/ 4684737 h 4964369"/>
              <a:gd name="connsiteX66" fmla="*/ 1125612 w 4997524"/>
              <a:gd name="connsiteY66" fmla="*/ 4639493 h 4964369"/>
              <a:gd name="connsiteX67" fmla="*/ 1104180 w 4997524"/>
              <a:gd name="connsiteY67" fmla="*/ 4563293 h 4964369"/>
              <a:gd name="connsiteX68" fmla="*/ 1166094 w 4997524"/>
              <a:gd name="connsiteY68" fmla="*/ 4422799 h 4964369"/>
              <a:gd name="connsiteX69" fmla="*/ 1223242 w 4997524"/>
              <a:gd name="connsiteY69" fmla="*/ 4320406 h 4964369"/>
              <a:gd name="connsiteX70" fmla="*/ 1251818 w 4997524"/>
              <a:gd name="connsiteY70" fmla="*/ 4184674 h 4964369"/>
              <a:gd name="connsiteX71" fmla="*/ 1239911 w 4997524"/>
              <a:gd name="connsiteY71" fmla="*/ 4094186 h 4964369"/>
              <a:gd name="connsiteX72" fmla="*/ 1199430 w 4997524"/>
              <a:gd name="connsiteY72" fmla="*/ 3953693 h 4964369"/>
              <a:gd name="connsiteX73" fmla="*/ 1068461 w 4997524"/>
              <a:gd name="connsiteY73" fmla="*/ 3810818 h 4964369"/>
              <a:gd name="connsiteX74" fmla="*/ 887487 w 4997524"/>
              <a:gd name="connsiteY74" fmla="*/ 3725093 h 4964369"/>
              <a:gd name="connsiteX75" fmla="*/ 730324 w 4997524"/>
              <a:gd name="connsiteY75" fmla="*/ 3727474 h 4964369"/>
              <a:gd name="connsiteX76" fmla="*/ 596974 w 4997524"/>
              <a:gd name="connsiteY76" fmla="*/ 3784624 h 4964369"/>
              <a:gd name="connsiteX77" fmla="*/ 404093 w 4997524"/>
              <a:gd name="connsiteY77" fmla="*/ 3898924 h 4964369"/>
              <a:gd name="connsiteX78" fmla="*/ 352896 w 4997524"/>
              <a:gd name="connsiteY78" fmla="*/ 3888432 h 4964369"/>
              <a:gd name="connsiteX79" fmla="*/ 0 w 4997524"/>
              <a:gd name="connsiteY79" fmla="*/ 3005857 h 4964369"/>
              <a:gd name="connsiteX80" fmla="*/ 51668 w 4997524"/>
              <a:gd name="connsiteY80" fmla="*/ 2958330 h 4964369"/>
              <a:gd name="connsiteX81" fmla="*/ 313605 w 4997524"/>
              <a:gd name="connsiteY81" fmla="*/ 2867843 h 4964369"/>
              <a:gd name="connsiteX82" fmla="*/ 418380 w 4997524"/>
              <a:gd name="connsiteY82" fmla="*/ 2820218 h 4964369"/>
              <a:gd name="connsiteX83" fmla="*/ 487436 w 4997524"/>
              <a:gd name="connsiteY83" fmla="*/ 2763068 h 4964369"/>
              <a:gd name="connsiteX84" fmla="*/ 525537 w 4997524"/>
              <a:gd name="connsiteY84" fmla="*/ 2696393 h 4964369"/>
              <a:gd name="connsiteX85" fmla="*/ 545109 w 4997524"/>
              <a:gd name="connsiteY85" fmla="*/ 2635721 h 4964369"/>
              <a:gd name="connsiteX86" fmla="*/ 568922 w 4997524"/>
              <a:gd name="connsiteY86" fmla="*/ 2520280 h 4964369"/>
              <a:gd name="connsiteX87" fmla="*/ 1649942 w 4997524"/>
              <a:gd name="connsiteY87" fmla="*/ 2520281 h 4964369"/>
              <a:gd name="connsiteX88" fmla="*/ 2513137 w 4997524"/>
              <a:gd name="connsiteY88" fmla="*/ 3383478 h 4964369"/>
              <a:gd name="connsiteX89" fmla="*/ 3376334 w 4997524"/>
              <a:gd name="connsiteY89" fmla="*/ 2520283 h 4964369"/>
              <a:gd name="connsiteX90" fmla="*/ 2513138 w 4997524"/>
              <a:gd name="connsiteY90" fmla="*/ 1657087 h 4964369"/>
              <a:gd name="connsiteX91" fmla="*/ 1649941 w 4997524"/>
              <a:gd name="connsiteY91" fmla="*/ 2520282 h 4964369"/>
              <a:gd name="connsiteX92" fmla="*/ 1649942 w 4997524"/>
              <a:gd name="connsiteY92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666725 w 4997524"/>
              <a:gd name="connsiteY32" fmla="*/ 1109655 h 4964369"/>
              <a:gd name="connsiteX33" fmla="*/ 4987999 w 4997524"/>
              <a:gd name="connsiteY33" fmla="*/ 1920107 h 4964369"/>
              <a:gd name="connsiteX34" fmla="*/ 4949899 w 4997524"/>
              <a:gd name="connsiteY34" fmla="*/ 1996307 h 4964369"/>
              <a:gd name="connsiteX35" fmla="*/ 4404770 w 4997524"/>
              <a:gd name="connsiteY35" fmla="*/ 2529814 h 4964369"/>
              <a:gd name="connsiteX36" fmla="*/ 4568899 w 4997524"/>
              <a:gd name="connsiteY36" fmla="*/ 2844032 h 4964369"/>
              <a:gd name="connsiteX37" fmla="*/ 4997524 w 4997524"/>
              <a:gd name="connsiteY37" fmla="*/ 3044057 h 4964369"/>
              <a:gd name="connsiteX38" fmla="*/ 4645098 w 4997524"/>
              <a:gd name="connsiteY38" fmla="*/ 3884638 h 4964369"/>
              <a:gd name="connsiteX39" fmla="*/ 4583187 w 4997524"/>
              <a:gd name="connsiteY39" fmla="*/ 3898926 h 4964369"/>
              <a:gd name="connsiteX40" fmla="*/ 4352205 w 4997524"/>
              <a:gd name="connsiteY40" fmla="*/ 3794152 h 4964369"/>
              <a:gd name="connsiteX41" fmla="*/ 4156942 w 4997524"/>
              <a:gd name="connsiteY41" fmla="*/ 3739381 h 4964369"/>
              <a:gd name="connsiteX42" fmla="*/ 3983112 w 4997524"/>
              <a:gd name="connsiteY42" fmla="*/ 3775101 h 4964369"/>
              <a:gd name="connsiteX43" fmla="*/ 3914055 w 4997524"/>
              <a:gd name="connsiteY43" fmla="*/ 3806057 h 4964369"/>
              <a:gd name="connsiteX44" fmla="*/ 3852142 w 4997524"/>
              <a:gd name="connsiteY44" fmla="*/ 3858445 h 4964369"/>
              <a:gd name="connsiteX45" fmla="*/ 3811662 w 4997524"/>
              <a:gd name="connsiteY45" fmla="*/ 3920357 h 4964369"/>
              <a:gd name="connsiteX46" fmla="*/ 3759274 w 4997524"/>
              <a:gd name="connsiteY46" fmla="*/ 3996557 h 4964369"/>
              <a:gd name="connsiteX47" fmla="*/ 3725937 w 4997524"/>
              <a:gd name="connsiteY47" fmla="*/ 4089426 h 4964369"/>
              <a:gd name="connsiteX48" fmla="*/ 3716412 w 4997524"/>
              <a:gd name="connsiteY48" fmla="*/ 4218013 h 4964369"/>
              <a:gd name="connsiteX49" fmla="*/ 3764037 w 4997524"/>
              <a:gd name="connsiteY49" fmla="*/ 4351363 h 4964369"/>
              <a:gd name="connsiteX50" fmla="*/ 3844999 w 4997524"/>
              <a:gd name="connsiteY50" fmla="*/ 4494238 h 4964369"/>
              <a:gd name="connsiteX51" fmla="*/ 3859286 w 4997524"/>
              <a:gd name="connsiteY51" fmla="*/ 4577581 h 4964369"/>
              <a:gd name="connsiteX52" fmla="*/ 3823760 w 4997524"/>
              <a:gd name="connsiteY52" fmla="*/ 4640535 h 4964369"/>
              <a:gd name="connsiteX53" fmla="*/ 2994152 w 4997524"/>
              <a:gd name="connsiteY53" fmla="*/ 4964369 h 4964369"/>
              <a:gd name="connsiteX54" fmla="*/ 2968700 w 4997524"/>
              <a:gd name="connsiteY54" fmla="*/ 4844281 h 4964369"/>
              <a:gd name="connsiteX55" fmla="*/ 2930599 w 4997524"/>
              <a:gd name="connsiteY55" fmla="*/ 4772844 h 4964369"/>
              <a:gd name="connsiteX56" fmla="*/ 2890118 w 4997524"/>
              <a:gd name="connsiteY56" fmla="*/ 4679975 h 4964369"/>
              <a:gd name="connsiteX57" fmla="*/ 2828205 w 4997524"/>
              <a:gd name="connsiteY57" fmla="*/ 4582344 h 4964369"/>
              <a:gd name="connsiteX58" fmla="*/ 2747243 w 4997524"/>
              <a:gd name="connsiteY58" fmla="*/ 4506144 h 4964369"/>
              <a:gd name="connsiteX59" fmla="*/ 2661518 w 4997524"/>
              <a:gd name="connsiteY59" fmla="*/ 4463281 h 4964369"/>
              <a:gd name="connsiteX60" fmla="*/ 2551980 w 4997524"/>
              <a:gd name="connsiteY60" fmla="*/ 4425181 h 4964369"/>
              <a:gd name="connsiteX61" fmla="*/ 2430537 w 4997524"/>
              <a:gd name="connsiteY61" fmla="*/ 4420419 h 4964369"/>
              <a:gd name="connsiteX62" fmla="*/ 2232893 w 4997524"/>
              <a:gd name="connsiteY62" fmla="*/ 4510906 h 4964369"/>
              <a:gd name="connsiteX63" fmla="*/ 2104305 w 4997524"/>
              <a:gd name="connsiteY63" fmla="*/ 4653781 h 4964369"/>
              <a:gd name="connsiteX64" fmla="*/ 2004293 w 4997524"/>
              <a:gd name="connsiteY64" fmla="*/ 4930006 h 4964369"/>
              <a:gd name="connsiteX65" fmla="*/ 1918568 w 4997524"/>
              <a:gd name="connsiteY65" fmla="*/ 4958581 h 4964369"/>
              <a:gd name="connsiteX66" fmla="*/ 1211337 w 4997524"/>
              <a:gd name="connsiteY66" fmla="*/ 4684737 h 4964369"/>
              <a:gd name="connsiteX67" fmla="*/ 1125612 w 4997524"/>
              <a:gd name="connsiteY67" fmla="*/ 4639493 h 4964369"/>
              <a:gd name="connsiteX68" fmla="*/ 1104180 w 4997524"/>
              <a:gd name="connsiteY68" fmla="*/ 4563293 h 4964369"/>
              <a:gd name="connsiteX69" fmla="*/ 1166094 w 4997524"/>
              <a:gd name="connsiteY69" fmla="*/ 4422799 h 4964369"/>
              <a:gd name="connsiteX70" fmla="*/ 1223242 w 4997524"/>
              <a:gd name="connsiteY70" fmla="*/ 4320406 h 4964369"/>
              <a:gd name="connsiteX71" fmla="*/ 1251818 w 4997524"/>
              <a:gd name="connsiteY71" fmla="*/ 4184674 h 4964369"/>
              <a:gd name="connsiteX72" fmla="*/ 1239911 w 4997524"/>
              <a:gd name="connsiteY72" fmla="*/ 4094186 h 4964369"/>
              <a:gd name="connsiteX73" fmla="*/ 1199430 w 4997524"/>
              <a:gd name="connsiteY73" fmla="*/ 3953693 h 4964369"/>
              <a:gd name="connsiteX74" fmla="*/ 1068461 w 4997524"/>
              <a:gd name="connsiteY74" fmla="*/ 3810818 h 4964369"/>
              <a:gd name="connsiteX75" fmla="*/ 887487 w 4997524"/>
              <a:gd name="connsiteY75" fmla="*/ 3725093 h 4964369"/>
              <a:gd name="connsiteX76" fmla="*/ 730324 w 4997524"/>
              <a:gd name="connsiteY76" fmla="*/ 3727474 h 4964369"/>
              <a:gd name="connsiteX77" fmla="*/ 596974 w 4997524"/>
              <a:gd name="connsiteY77" fmla="*/ 3784624 h 4964369"/>
              <a:gd name="connsiteX78" fmla="*/ 404093 w 4997524"/>
              <a:gd name="connsiteY78" fmla="*/ 3898924 h 4964369"/>
              <a:gd name="connsiteX79" fmla="*/ 352896 w 4997524"/>
              <a:gd name="connsiteY79" fmla="*/ 3888432 h 4964369"/>
              <a:gd name="connsiteX80" fmla="*/ 0 w 4997524"/>
              <a:gd name="connsiteY80" fmla="*/ 3005857 h 4964369"/>
              <a:gd name="connsiteX81" fmla="*/ 51668 w 4997524"/>
              <a:gd name="connsiteY81" fmla="*/ 2958330 h 4964369"/>
              <a:gd name="connsiteX82" fmla="*/ 313605 w 4997524"/>
              <a:gd name="connsiteY82" fmla="*/ 2867843 h 4964369"/>
              <a:gd name="connsiteX83" fmla="*/ 418380 w 4997524"/>
              <a:gd name="connsiteY83" fmla="*/ 2820218 h 4964369"/>
              <a:gd name="connsiteX84" fmla="*/ 487436 w 4997524"/>
              <a:gd name="connsiteY84" fmla="*/ 2763068 h 4964369"/>
              <a:gd name="connsiteX85" fmla="*/ 525537 w 4997524"/>
              <a:gd name="connsiteY85" fmla="*/ 2696393 h 4964369"/>
              <a:gd name="connsiteX86" fmla="*/ 545109 w 4997524"/>
              <a:gd name="connsiteY86" fmla="*/ 2635721 h 4964369"/>
              <a:gd name="connsiteX87" fmla="*/ 568922 w 4997524"/>
              <a:gd name="connsiteY87" fmla="*/ 2520280 h 4964369"/>
              <a:gd name="connsiteX88" fmla="*/ 1649942 w 4997524"/>
              <a:gd name="connsiteY88" fmla="*/ 2520281 h 4964369"/>
              <a:gd name="connsiteX89" fmla="*/ 2513137 w 4997524"/>
              <a:gd name="connsiteY89" fmla="*/ 3383478 h 4964369"/>
              <a:gd name="connsiteX90" fmla="*/ 3376334 w 4997524"/>
              <a:gd name="connsiteY90" fmla="*/ 2520283 h 4964369"/>
              <a:gd name="connsiteX91" fmla="*/ 2513138 w 4997524"/>
              <a:gd name="connsiteY91" fmla="*/ 1657087 h 4964369"/>
              <a:gd name="connsiteX92" fmla="*/ 1649941 w 4997524"/>
              <a:gd name="connsiteY92" fmla="*/ 2520282 h 4964369"/>
              <a:gd name="connsiteX93" fmla="*/ 1649942 w 4997524"/>
              <a:gd name="connsiteY93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666725 w 4997524"/>
              <a:gd name="connsiteY32" fmla="*/ 1109655 h 4964369"/>
              <a:gd name="connsiteX33" fmla="*/ 4987999 w 4997524"/>
              <a:gd name="connsiteY33" fmla="*/ 1920107 h 4964369"/>
              <a:gd name="connsiteX34" fmla="*/ 4949899 w 4997524"/>
              <a:gd name="connsiteY34" fmla="*/ 1996307 h 4964369"/>
              <a:gd name="connsiteX35" fmla="*/ 4521274 w 4997524"/>
              <a:gd name="connsiteY35" fmla="*/ 2215382 h 4964369"/>
              <a:gd name="connsiteX36" fmla="*/ 4404770 w 4997524"/>
              <a:gd name="connsiteY36" fmla="*/ 2529814 h 4964369"/>
              <a:gd name="connsiteX37" fmla="*/ 4568899 w 4997524"/>
              <a:gd name="connsiteY37" fmla="*/ 2844032 h 4964369"/>
              <a:gd name="connsiteX38" fmla="*/ 4997524 w 4997524"/>
              <a:gd name="connsiteY38" fmla="*/ 3044057 h 4964369"/>
              <a:gd name="connsiteX39" fmla="*/ 4645098 w 4997524"/>
              <a:gd name="connsiteY39" fmla="*/ 3884638 h 4964369"/>
              <a:gd name="connsiteX40" fmla="*/ 4583187 w 4997524"/>
              <a:gd name="connsiteY40" fmla="*/ 3898926 h 4964369"/>
              <a:gd name="connsiteX41" fmla="*/ 4352205 w 4997524"/>
              <a:gd name="connsiteY41" fmla="*/ 3794152 h 4964369"/>
              <a:gd name="connsiteX42" fmla="*/ 4156942 w 4997524"/>
              <a:gd name="connsiteY42" fmla="*/ 3739381 h 4964369"/>
              <a:gd name="connsiteX43" fmla="*/ 3983112 w 4997524"/>
              <a:gd name="connsiteY43" fmla="*/ 3775101 h 4964369"/>
              <a:gd name="connsiteX44" fmla="*/ 3914055 w 4997524"/>
              <a:gd name="connsiteY44" fmla="*/ 3806057 h 4964369"/>
              <a:gd name="connsiteX45" fmla="*/ 3852142 w 4997524"/>
              <a:gd name="connsiteY45" fmla="*/ 3858445 h 4964369"/>
              <a:gd name="connsiteX46" fmla="*/ 3811662 w 4997524"/>
              <a:gd name="connsiteY46" fmla="*/ 3920357 h 4964369"/>
              <a:gd name="connsiteX47" fmla="*/ 3759274 w 4997524"/>
              <a:gd name="connsiteY47" fmla="*/ 3996557 h 4964369"/>
              <a:gd name="connsiteX48" fmla="*/ 3725937 w 4997524"/>
              <a:gd name="connsiteY48" fmla="*/ 4089426 h 4964369"/>
              <a:gd name="connsiteX49" fmla="*/ 3716412 w 4997524"/>
              <a:gd name="connsiteY49" fmla="*/ 4218013 h 4964369"/>
              <a:gd name="connsiteX50" fmla="*/ 3764037 w 4997524"/>
              <a:gd name="connsiteY50" fmla="*/ 4351363 h 4964369"/>
              <a:gd name="connsiteX51" fmla="*/ 3844999 w 4997524"/>
              <a:gd name="connsiteY51" fmla="*/ 4494238 h 4964369"/>
              <a:gd name="connsiteX52" fmla="*/ 3859286 w 4997524"/>
              <a:gd name="connsiteY52" fmla="*/ 4577581 h 4964369"/>
              <a:gd name="connsiteX53" fmla="*/ 3823760 w 4997524"/>
              <a:gd name="connsiteY53" fmla="*/ 4640535 h 4964369"/>
              <a:gd name="connsiteX54" fmla="*/ 2994152 w 4997524"/>
              <a:gd name="connsiteY54" fmla="*/ 4964369 h 4964369"/>
              <a:gd name="connsiteX55" fmla="*/ 2968700 w 4997524"/>
              <a:gd name="connsiteY55" fmla="*/ 4844281 h 4964369"/>
              <a:gd name="connsiteX56" fmla="*/ 2930599 w 4997524"/>
              <a:gd name="connsiteY56" fmla="*/ 4772844 h 4964369"/>
              <a:gd name="connsiteX57" fmla="*/ 2890118 w 4997524"/>
              <a:gd name="connsiteY57" fmla="*/ 4679975 h 4964369"/>
              <a:gd name="connsiteX58" fmla="*/ 2828205 w 4997524"/>
              <a:gd name="connsiteY58" fmla="*/ 4582344 h 4964369"/>
              <a:gd name="connsiteX59" fmla="*/ 2747243 w 4997524"/>
              <a:gd name="connsiteY59" fmla="*/ 4506144 h 4964369"/>
              <a:gd name="connsiteX60" fmla="*/ 2661518 w 4997524"/>
              <a:gd name="connsiteY60" fmla="*/ 4463281 h 4964369"/>
              <a:gd name="connsiteX61" fmla="*/ 2551980 w 4997524"/>
              <a:gd name="connsiteY61" fmla="*/ 4425181 h 4964369"/>
              <a:gd name="connsiteX62" fmla="*/ 2430537 w 4997524"/>
              <a:gd name="connsiteY62" fmla="*/ 4420419 h 4964369"/>
              <a:gd name="connsiteX63" fmla="*/ 2232893 w 4997524"/>
              <a:gd name="connsiteY63" fmla="*/ 4510906 h 4964369"/>
              <a:gd name="connsiteX64" fmla="*/ 2104305 w 4997524"/>
              <a:gd name="connsiteY64" fmla="*/ 4653781 h 4964369"/>
              <a:gd name="connsiteX65" fmla="*/ 2004293 w 4997524"/>
              <a:gd name="connsiteY65" fmla="*/ 4930006 h 4964369"/>
              <a:gd name="connsiteX66" fmla="*/ 1918568 w 4997524"/>
              <a:gd name="connsiteY66" fmla="*/ 4958581 h 4964369"/>
              <a:gd name="connsiteX67" fmla="*/ 1211337 w 4997524"/>
              <a:gd name="connsiteY67" fmla="*/ 4684737 h 4964369"/>
              <a:gd name="connsiteX68" fmla="*/ 1125612 w 4997524"/>
              <a:gd name="connsiteY68" fmla="*/ 4639493 h 4964369"/>
              <a:gd name="connsiteX69" fmla="*/ 1104180 w 4997524"/>
              <a:gd name="connsiteY69" fmla="*/ 4563293 h 4964369"/>
              <a:gd name="connsiteX70" fmla="*/ 1166094 w 4997524"/>
              <a:gd name="connsiteY70" fmla="*/ 4422799 h 4964369"/>
              <a:gd name="connsiteX71" fmla="*/ 1223242 w 4997524"/>
              <a:gd name="connsiteY71" fmla="*/ 4320406 h 4964369"/>
              <a:gd name="connsiteX72" fmla="*/ 1251818 w 4997524"/>
              <a:gd name="connsiteY72" fmla="*/ 4184674 h 4964369"/>
              <a:gd name="connsiteX73" fmla="*/ 1239911 w 4997524"/>
              <a:gd name="connsiteY73" fmla="*/ 4094186 h 4964369"/>
              <a:gd name="connsiteX74" fmla="*/ 1199430 w 4997524"/>
              <a:gd name="connsiteY74" fmla="*/ 3953693 h 4964369"/>
              <a:gd name="connsiteX75" fmla="*/ 1068461 w 4997524"/>
              <a:gd name="connsiteY75" fmla="*/ 3810818 h 4964369"/>
              <a:gd name="connsiteX76" fmla="*/ 887487 w 4997524"/>
              <a:gd name="connsiteY76" fmla="*/ 3725093 h 4964369"/>
              <a:gd name="connsiteX77" fmla="*/ 730324 w 4997524"/>
              <a:gd name="connsiteY77" fmla="*/ 3727474 h 4964369"/>
              <a:gd name="connsiteX78" fmla="*/ 596974 w 4997524"/>
              <a:gd name="connsiteY78" fmla="*/ 3784624 h 4964369"/>
              <a:gd name="connsiteX79" fmla="*/ 404093 w 4997524"/>
              <a:gd name="connsiteY79" fmla="*/ 3898924 h 4964369"/>
              <a:gd name="connsiteX80" fmla="*/ 352896 w 4997524"/>
              <a:gd name="connsiteY80" fmla="*/ 3888432 h 4964369"/>
              <a:gd name="connsiteX81" fmla="*/ 0 w 4997524"/>
              <a:gd name="connsiteY81" fmla="*/ 3005857 h 4964369"/>
              <a:gd name="connsiteX82" fmla="*/ 51668 w 4997524"/>
              <a:gd name="connsiteY82" fmla="*/ 2958330 h 4964369"/>
              <a:gd name="connsiteX83" fmla="*/ 313605 w 4997524"/>
              <a:gd name="connsiteY83" fmla="*/ 2867843 h 4964369"/>
              <a:gd name="connsiteX84" fmla="*/ 418380 w 4997524"/>
              <a:gd name="connsiteY84" fmla="*/ 2820218 h 4964369"/>
              <a:gd name="connsiteX85" fmla="*/ 487436 w 4997524"/>
              <a:gd name="connsiteY85" fmla="*/ 2763068 h 4964369"/>
              <a:gd name="connsiteX86" fmla="*/ 525537 w 4997524"/>
              <a:gd name="connsiteY86" fmla="*/ 2696393 h 4964369"/>
              <a:gd name="connsiteX87" fmla="*/ 545109 w 4997524"/>
              <a:gd name="connsiteY87" fmla="*/ 2635721 h 4964369"/>
              <a:gd name="connsiteX88" fmla="*/ 568922 w 4997524"/>
              <a:gd name="connsiteY88" fmla="*/ 2520280 h 4964369"/>
              <a:gd name="connsiteX89" fmla="*/ 1649942 w 4997524"/>
              <a:gd name="connsiteY89" fmla="*/ 2520281 h 4964369"/>
              <a:gd name="connsiteX90" fmla="*/ 2513137 w 4997524"/>
              <a:gd name="connsiteY90" fmla="*/ 3383478 h 4964369"/>
              <a:gd name="connsiteX91" fmla="*/ 3376334 w 4997524"/>
              <a:gd name="connsiteY91" fmla="*/ 2520283 h 4964369"/>
              <a:gd name="connsiteX92" fmla="*/ 2513138 w 4997524"/>
              <a:gd name="connsiteY92" fmla="*/ 1657087 h 4964369"/>
              <a:gd name="connsiteX93" fmla="*/ 1649941 w 4997524"/>
              <a:gd name="connsiteY93" fmla="*/ 2520282 h 4964369"/>
              <a:gd name="connsiteX94" fmla="*/ 1649942 w 4997524"/>
              <a:gd name="connsiteY94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873574 w 4997524"/>
              <a:gd name="connsiteY31" fmla="*/ 1186682 h 4964369"/>
              <a:gd name="connsiteX32" fmla="*/ 4197424 w 4997524"/>
              <a:gd name="connsiteY32" fmla="*/ 1291457 h 4964369"/>
              <a:gd name="connsiteX33" fmla="*/ 4666725 w 4997524"/>
              <a:gd name="connsiteY33" fmla="*/ 1109655 h 4964369"/>
              <a:gd name="connsiteX34" fmla="*/ 4987999 w 4997524"/>
              <a:gd name="connsiteY34" fmla="*/ 1920107 h 4964369"/>
              <a:gd name="connsiteX35" fmla="*/ 4949899 w 4997524"/>
              <a:gd name="connsiteY35" fmla="*/ 1996307 h 4964369"/>
              <a:gd name="connsiteX36" fmla="*/ 4521274 w 4997524"/>
              <a:gd name="connsiteY36" fmla="*/ 2215382 h 4964369"/>
              <a:gd name="connsiteX37" fmla="*/ 4404770 w 4997524"/>
              <a:gd name="connsiteY37" fmla="*/ 2529814 h 4964369"/>
              <a:gd name="connsiteX38" fmla="*/ 4568899 w 4997524"/>
              <a:gd name="connsiteY38" fmla="*/ 2844032 h 4964369"/>
              <a:gd name="connsiteX39" fmla="*/ 4997524 w 4997524"/>
              <a:gd name="connsiteY39" fmla="*/ 3044057 h 4964369"/>
              <a:gd name="connsiteX40" fmla="*/ 4645098 w 4997524"/>
              <a:gd name="connsiteY40" fmla="*/ 3884638 h 4964369"/>
              <a:gd name="connsiteX41" fmla="*/ 4583187 w 4997524"/>
              <a:gd name="connsiteY41" fmla="*/ 3898926 h 4964369"/>
              <a:gd name="connsiteX42" fmla="*/ 4352205 w 4997524"/>
              <a:gd name="connsiteY42" fmla="*/ 3794152 h 4964369"/>
              <a:gd name="connsiteX43" fmla="*/ 4156942 w 4997524"/>
              <a:gd name="connsiteY43" fmla="*/ 3739381 h 4964369"/>
              <a:gd name="connsiteX44" fmla="*/ 3983112 w 4997524"/>
              <a:gd name="connsiteY44" fmla="*/ 3775101 h 4964369"/>
              <a:gd name="connsiteX45" fmla="*/ 3914055 w 4997524"/>
              <a:gd name="connsiteY45" fmla="*/ 3806057 h 4964369"/>
              <a:gd name="connsiteX46" fmla="*/ 3852142 w 4997524"/>
              <a:gd name="connsiteY46" fmla="*/ 3858445 h 4964369"/>
              <a:gd name="connsiteX47" fmla="*/ 3811662 w 4997524"/>
              <a:gd name="connsiteY47" fmla="*/ 3920357 h 4964369"/>
              <a:gd name="connsiteX48" fmla="*/ 3759274 w 4997524"/>
              <a:gd name="connsiteY48" fmla="*/ 3996557 h 4964369"/>
              <a:gd name="connsiteX49" fmla="*/ 3725937 w 4997524"/>
              <a:gd name="connsiteY49" fmla="*/ 4089426 h 4964369"/>
              <a:gd name="connsiteX50" fmla="*/ 3716412 w 4997524"/>
              <a:gd name="connsiteY50" fmla="*/ 4218013 h 4964369"/>
              <a:gd name="connsiteX51" fmla="*/ 3764037 w 4997524"/>
              <a:gd name="connsiteY51" fmla="*/ 4351363 h 4964369"/>
              <a:gd name="connsiteX52" fmla="*/ 3844999 w 4997524"/>
              <a:gd name="connsiteY52" fmla="*/ 4494238 h 4964369"/>
              <a:gd name="connsiteX53" fmla="*/ 3859286 w 4997524"/>
              <a:gd name="connsiteY53" fmla="*/ 4577581 h 4964369"/>
              <a:gd name="connsiteX54" fmla="*/ 3823760 w 4997524"/>
              <a:gd name="connsiteY54" fmla="*/ 4640535 h 4964369"/>
              <a:gd name="connsiteX55" fmla="*/ 2994152 w 4997524"/>
              <a:gd name="connsiteY55" fmla="*/ 4964369 h 4964369"/>
              <a:gd name="connsiteX56" fmla="*/ 2968700 w 4997524"/>
              <a:gd name="connsiteY56" fmla="*/ 4844281 h 4964369"/>
              <a:gd name="connsiteX57" fmla="*/ 2930599 w 4997524"/>
              <a:gd name="connsiteY57" fmla="*/ 4772844 h 4964369"/>
              <a:gd name="connsiteX58" fmla="*/ 2890118 w 4997524"/>
              <a:gd name="connsiteY58" fmla="*/ 4679975 h 4964369"/>
              <a:gd name="connsiteX59" fmla="*/ 2828205 w 4997524"/>
              <a:gd name="connsiteY59" fmla="*/ 4582344 h 4964369"/>
              <a:gd name="connsiteX60" fmla="*/ 2747243 w 4997524"/>
              <a:gd name="connsiteY60" fmla="*/ 4506144 h 4964369"/>
              <a:gd name="connsiteX61" fmla="*/ 2661518 w 4997524"/>
              <a:gd name="connsiteY61" fmla="*/ 4463281 h 4964369"/>
              <a:gd name="connsiteX62" fmla="*/ 2551980 w 4997524"/>
              <a:gd name="connsiteY62" fmla="*/ 4425181 h 4964369"/>
              <a:gd name="connsiteX63" fmla="*/ 2430537 w 4997524"/>
              <a:gd name="connsiteY63" fmla="*/ 4420419 h 4964369"/>
              <a:gd name="connsiteX64" fmla="*/ 2232893 w 4997524"/>
              <a:gd name="connsiteY64" fmla="*/ 4510906 h 4964369"/>
              <a:gd name="connsiteX65" fmla="*/ 2104305 w 4997524"/>
              <a:gd name="connsiteY65" fmla="*/ 4653781 h 4964369"/>
              <a:gd name="connsiteX66" fmla="*/ 2004293 w 4997524"/>
              <a:gd name="connsiteY66" fmla="*/ 4930006 h 4964369"/>
              <a:gd name="connsiteX67" fmla="*/ 1918568 w 4997524"/>
              <a:gd name="connsiteY67" fmla="*/ 4958581 h 4964369"/>
              <a:gd name="connsiteX68" fmla="*/ 1211337 w 4997524"/>
              <a:gd name="connsiteY68" fmla="*/ 4684737 h 4964369"/>
              <a:gd name="connsiteX69" fmla="*/ 1125612 w 4997524"/>
              <a:gd name="connsiteY69" fmla="*/ 4639493 h 4964369"/>
              <a:gd name="connsiteX70" fmla="*/ 1104180 w 4997524"/>
              <a:gd name="connsiteY70" fmla="*/ 4563293 h 4964369"/>
              <a:gd name="connsiteX71" fmla="*/ 1166094 w 4997524"/>
              <a:gd name="connsiteY71" fmla="*/ 4422799 h 4964369"/>
              <a:gd name="connsiteX72" fmla="*/ 1223242 w 4997524"/>
              <a:gd name="connsiteY72" fmla="*/ 4320406 h 4964369"/>
              <a:gd name="connsiteX73" fmla="*/ 1251818 w 4997524"/>
              <a:gd name="connsiteY73" fmla="*/ 4184674 h 4964369"/>
              <a:gd name="connsiteX74" fmla="*/ 1239911 w 4997524"/>
              <a:gd name="connsiteY74" fmla="*/ 4094186 h 4964369"/>
              <a:gd name="connsiteX75" fmla="*/ 1199430 w 4997524"/>
              <a:gd name="connsiteY75" fmla="*/ 3953693 h 4964369"/>
              <a:gd name="connsiteX76" fmla="*/ 1068461 w 4997524"/>
              <a:gd name="connsiteY76" fmla="*/ 3810818 h 4964369"/>
              <a:gd name="connsiteX77" fmla="*/ 887487 w 4997524"/>
              <a:gd name="connsiteY77" fmla="*/ 3725093 h 4964369"/>
              <a:gd name="connsiteX78" fmla="*/ 730324 w 4997524"/>
              <a:gd name="connsiteY78" fmla="*/ 3727474 h 4964369"/>
              <a:gd name="connsiteX79" fmla="*/ 596974 w 4997524"/>
              <a:gd name="connsiteY79" fmla="*/ 3784624 h 4964369"/>
              <a:gd name="connsiteX80" fmla="*/ 404093 w 4997524"/>
              <a:gd name="connsiteY80" fmla="*/ 3898924 h 4964369"/>
              <a:gd name="connsiteX81" fmla="*/ 352896 w 4997524"/>
              <a:gd name="connsiteY81" fmla="*/ 3888432 h 4964369"/>
              <a:gd name="connsiteX82" fmla="*/ 0 w 4997524"/>
              <a:gd name="connsiteY82" fmla="*/ 3005857 h 4964369"/>
              <a:gd name="connsiteX83" fmla="*/ 51668 w 4997524"/>
              <a:gd name="connsiteY83" fmla="*/ 2958330 h 4964369"/>
              <a:gd name="connsiteX84" fmla="*/ 313605 w 4997524"/>
              <a:gd name="connsiteY84" fmla="*/ 2867843 h 4964369"/>
              <a:gd name="connsiteX85" fmla="*/ 418380 w 4997524"/>
              <a:gd name="connsiteY85" fmla="*/ 2820218 h 4964369"/>
              <a:gd name="connsiteX86" fmla="*/ 487436 w 4997524"/>
              <a:gd name="connsiteY86" fmla="*/ 2763068 h 4964369"/>
              <a:gd name="connsiteX87" fmla="*/ 525537 w 4997524"/>
              <a:gd name="connsiteY87" fmla="*/ 2696393 h 4964369"/>
              <a:gd name="connsiteX88" fmla="*/ 545109 w 4997524"/>
              <a:gd name="connsiteY88" fmla="*/ 2635721 h 4964369"/>
              <a:gd name="connsiteX89" fmla="*/ 568922 w 4997524"/>
              <a:gd name="connsiteY89" fmla="*/ 2520280 h 4964369"/>
              <a:gd name="connsiteX90" fmla="*/ 1649942 w 4997524"/>
              <a:gd name="connsiteY90" fmla="*/ 2520281 h 4964369"/>
              <a:gd name="connsiteX91" fmla="*/ 2513137 w 4997524"/>
              <a:gd name="connsiteY91" fmla="*/ 3383478 h 4964369"/>
              <a:gd name="connsiteX92" fmla="*/ 3376334 w 4997524"/>
              <a:gd name="connsiteY92" fmla="*/ 2520283 h 4964369"/>
              <a:gd name="connsiteX93" fmla="*/ 2513138 w 4997524"/>
              <a:gd name="connsiteY93" fmla="*/ 1657087 h 4964369"/>
              <a:gd name="connsiteX94" fmla="*/ 1649941 w 4997524"/>
              <a:gd name="connsiteY94" fmla="*/ 2520282 h 4964369"/>
              <a:gd name="connsiteX95" fmla="*/ 1649942 w 4997524"/>
              <a:gd name="connsiteY95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873574 w 4997524"/>
              <a:gd name="connsiteY32" fmla="*/ 1186682 h 4964369"/>
              <a:gd name="connsiteX33" fmla="*/ 4197424 w 4997524"/>
              <a:gd name="connsiteY33" fmla="*/ 1291457 h 4964369"/>
              <a:gd name="connsiteX34" fmla="*/ 4666725 w 4997524"/>
              <a:gd name="connsiteY34" fmla="*/ 1109655 h 4964369"/>
              <a:gd name="connsiteX35" fmla="*/ 4987999 w 4997524"/>
              <a:gd name="connsiteY35" fmla="*/ 1920107 h 4964369"/>
              <a:gd name="connsiteX36" fmla="*/ 4949899 w 4997524"/>
              <a:gd name="connsiteY36" fmla="*/ 1996307 h 4964369"/>
              <a:gd name="connsiteX37" fmla="*/ 4521274 w 4997524"/>
              <a:gd name="connsiteY37" fmla="*/ 2215382 h 4964369"/>
              <a:gd name="connsiteX38" fmla="*/ 4404770 w 4997524"/>
              <a:gd name="connsiteY38" fmla="*/ 2529814 h 4964369"/>
              <a:gd name="connsiteX39" fmla="*/ 4568899 w 4997524"/>
              <a:gd name="connsiteY39" fmla="*/ 2844032 h 4964369"/>
              <a:gd name="connsiteX40" fmla="*/ 4997524 w 4997524"/>
              <a:gd name="connsiteY40" fmla="*/ 3044057 h 4964369"/>
              <a:gd name="connsiteX41" fmla="*/ 4645098 w 4997524"/>
              <a:gd name="connsiteY41" fmla="*/ 3884638 h 4964369"/>
              <a:gd name="connsiteX42" fmla="*/ 4583187 w 4997524"/>
              <a:gd name="connsiteY42" fmla="*/ 3898926 h 4964369"/>
              <a:gd name="connsiteX43" fmla="*/ 4352205 w 4997524"/>
              <a:gd name="connsiteY43" fmla="*/ 3794152 h 4964369"/>
              <a:gd name="connsiteX44" fmla="*/ 4156942 w 4997524"/>
              <a:gd name="connsiteY44" fmla="*/ 3739381 h 4964369"/>
              <a:gd name="connsiteX45" fmla="*/ 3983112 w 4997524"/>
              <a:gd name="connsiteY45" fmla="*/ 3775101 h 4964369"/>
              <a:gd name="connsiteX46" fmla="*/ 3914055 w 4997524"/>
              <a:gd name="connsiteY46" fmla="*/ 3806057 h 4964369"/>
              <a:gd name="connsiteX47" fmla="*/ 3852142 w 4997524"/>
              <a:gd name="connsiteY47" fmla="*/ 3858445 h 4964369"/>
              <a:gd name="connsiteX48" fmla="*/ 3811662 w 4997524"/>
              <a:gd name="connsiteY48" fmla="*/ 3920357 h 4964369"/>
              <a:gd name="connsiteX49" fmla="*/ 3759274 w 4997524"/>
              <a:gd name="connsiteY49" fmla="*/ 3996557 h 4964369"/>
              <a:gd name="connsiteX50" fmla="*/ 3725937 w 4997524"/>
              <a:gd name="connsiteY50" fmla="*/ 4089426 h 4964369"/>
              <a:gd name="connsiteX51" fmla="*/ 3716412 w 4997524"/>
              <a:gd name="connsiteY51" fmla="*/ 4218013 h 4964369"/>
              <a:gd name="connsiteX52" fmla="*/ 3764037 w 4997524"/>
              <a:gd name="connsiteY52" fmla="*/ 4351363 h 4964369"/>
              <a:gd name="connsiteX53" fmla="*/ 3844999 w 4997524"/>
              <a:gd name="connsiteY53" fmla="*/ 4494238 h 4964369"/>
              <a:gd name="connsiteX54" fmla="*/ 3859286 w 4997524"/>
              <a:gd name="connsiteY54" fmla="*/ 4577581 h 4964369"/>
              <a:gd name="connsiteX55" fmla="*/ 3823760 w 4997524"/>
              <a:gd name="connsiteY55" fmla="*/ 4640535 h 4964369"/>
              <a:gd name="connsiteX56" fmla="*/ 2994152 w 4997524"/>
              <a:gd name="connsiteY56" fmla="*/ 4964369 h 4964369"/>
              <a:gd name="connsiteX57" fmla="*/ 2968700 w 4997524"/>
              <a:gd name="connsiteY57" fmla="*/ 4844281 h 4964369"/>
              <a:gd name="connsiteX58" fmla="*/ 2930599 w 4997524"/>
              <a:gd name="connsiteY58" fmla="*/ 4772844 h 4964369"/>
              <a:gd name="connsiteX59" fmla="*/ 2890118 w 4997524"/>
              <a:gd name="connsiteY59" fmla="*/ 4679975 h 4964369"/>
              <a:gd name="connsiteX60" fmla="*/ 2828205 w 4997524"/>
              <a:gd name="connsiteY60" fmla="*/ 4582344 h 4964369"/>
              <a:gd name="connsiteX61" fmla="*/ 2747243 w 4997524"/>
              <a:gd name="connsiteY61" fmla="*/ 4506144 h 4964369"/>
              <a:gd name="connsiteX62" fmla="*/ 2661518 w 4997524"/>
              <a:gd name="connsiteY62" fmla="*/ 4463281 h 4964369"/>
              <a:gd name="connsiteX63" fmla="*/ 2551980 w 4997524"/>
              <a:gd name="connsiteY63" fmla="*/ 4425181 h 4964369"/>
              <a:gd name="connsiteX64" fmla="*/ 2430537 w 4997524"/>
              <a:gd name="connsiteY64" fmla="*/ 4420419 h 4964369"/>
              <a:gd name="connsiteX65" fmla="*/ 2232893 w 4997524"/>
              <a:gd name="connsiteY65" fmla="*/ 4510906 h 4964369"/>
              <a:gd name="connsiteX66" fmla="*/ 2104305 w 4997524"/>
              <a:gd name="connsiteY66" fmla="*/ 4653781 h 4964369"/>
              <a:gd name="connsiteX67" fmla="*/ 2004293 w 4997524"/>
              <a:gd name="connsiteY67" fmla="*/ 4930006 h 4964369"/>
              <a:gd name="connsiteX68" fmla="*/ 1918568 w 4997524"/>
              <a:gd name="connsiteY68" fmla="*/ 4958581 h 4964369"/>
              <a:gd name="connsiteX69" fmla="*/ 1211337 w 4997524"/>
              <a:gd name="connsiteY69" fmla="*/ 4684737 h 4964369"/>
              <a:gd name="connsiteX70" fmla="*/ 1125612 w 4997524"/>
              <a:gd name="connsiteY70" fmla="*/ 4639493 h 4964369"/>
              <a:gd name="connsiteX71" fmla="*/ 1104180 w 4997524"/>
              <a:gd name="connsiteY71" fmla="*/ 4563293 h 4964369"/>
              <a:gd name="connsiteX72" fmla="*/ 1166094 w 4997524"/>
              <a:gd name="connsiteY72" fmla="*/ 4422799 h 4964369"/>
              <a:gd name="connsiteX73" fmla="*/ 1223242 w 4997524"/>
              <a:gd name="connsiteY73" fmla="*/ 4320406 h 4964369"/>
              <a:gd name="connsiteX74" fmla="*/ 1251818 w 4997524"/>
              <a:gd name="connsiteY74" fmla="*/ 4184674 h 4964369"/>
              <a:gd name="connsiteX75" fmla="*/ 1239911 w 4997524"/>
              <a:gd name="connsiteY75" fmla="*/ 4094186 h 4964369"/>
              <a:gd name="connsiteX76" fmla="*/ 1199430 w 4997524"/>
              <a:gd name="connsiteY76" fmla="*/ 3953693 h 4964369"/>
              <a:gd name="connsiteX77" fmla="*/ 1068461 w 4997524"/>
              <a:gd name="connsiteY77" fmla="*/ 3810818 h 4964369"/>
              <a:gd name="connsiteX78" fmla="*/ 887487 w 4997524"/>
              <a:gd name="connsiteY78" fmla="*/ 3725093 h 4964369"/>
              <a:gd name="connsiteX79" fmla="*/ 730324 w 4997524"/>
              <a:gd name="connsiteY79" fmla="*/ 3727474 h 4964369"/>
              <a:gd name="connsiteX80" fmla="*/ 596974 w 4997524"/>
              <a:gd name="connsiteY80" fmla="*/ 3784624 h 4964369"/>
              <a:gd name="connsiteX81" fmla="*/ 404093 w 4997524"/>
              <a:gd name="connsiteY81" fmla="*/ 3898924 h 4964369"/>
              <a:gd name="connsiteX82" fmla="*/ 352896 w 4997524"/>
              <a:gd name="connsiteY82" fmla="*/ 3888432 h 4964369"/>
              <a:gd name="connsiteX83" fmla="*/ 0 w 4997524"/>
              <a:gd name="connsiteY83" fmla="*/ 3005857 h 4964369"/>
              <a:gd name="connsiteX84" fmla="*/ 51668 w 4997524"/>
              <a:gd name="connsiteY84" fmla="*/ 2958330 h 4964369"/>
              <a:gd name="connsiteX85" fmla="*/ 313605 w 4997524"/>
              <a:gd name="connsiteY85" fmla="*/ 2867843 h 4964369"/>
              <a:gd name="connsiteX86" fmla="*/ 418380 w 4997524"/>
              <a:gd name="connsiteY86" fmla="*/ 2820218 h 4964369"/>
              <a:gd name="connsiteX87" fmla="*/ 487436 w 4997524"/>
              <a:gd name="connsiteY87" fmla="*/ 2763068 h 4964369"/>
              <a:gd name="connsiteX88" fmla="*/ 525537 w 4997524"/>
              <a:gd name="connsiteY88" fmla="*/ 2696393 h 4964369"/>
              <a:gd name="connsiteX89" fmla="*/ 545109 w 4997524"/>
              <a:gd name="connsiteY89" fmla="*/ 2635721 h 4964369"/>
              <a:gd name="connsiteX90" fmla="*/ 568922 w 4997524"/>
              <a:gd name="connsiteY90" fmla="*/ 2520280 h 4964369"/>
              <a:gd name="connsiteX91" fmla="*/ 1649942 w 4997524"/>
              <a:gd name="connsiteY91" fmla="*/ 2520281 h 4964369"/>
              <a:gd name="connsiteX92" fmla="*/ 2513137 w 4997524"/>
              <a:gd name="connsiteY92" fmla="*/ 3383478 h 4964369"/>
              <a:gd name="connsiteX93" fmla="*/ 3376334 w 4997524"/>
              <a:gd name="connsiteY93" fmla="*/ 2520283 h 4964369"/>
              <a:gd name="connsiteX94" fmla="*/ 2513138 w 4997524"/>
              <a:gd name="connsiteY94" fmla="*/ 1657087 h 4964369"/>
              <a:gd name="connsiteX95" fmla="*/ 1649941 w 4997524"/>
              <a:gd name="connsiteY95" fmla="*/ 2520282 h 4964369"/>
              <a:gd name="connsiteX96" fmla="*/ 1649942 w 4997524"/>
              <a:gd name="connsiteY96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784674 w 4997524"/>
              <a:gd name="connsiteY32" fmla="*/ 1027932 h 4964369"/>
              <a:gd name="connsiteX33" fmla="*/ 3873574 w 4997524"/>
              <a:gd name="connsiteY33" fmla="*/ 1186682 h 4964369"/>
              <a:gd name="connsiteX34" fmla="*/ 4197424 w 4997524"/>
              <a:gd name="connsiteY34" fmla="*/ 1291457 h 4964369"/>
              <a:gd name="connsiteX35" fmla="*/ 4666725 w 4997524"/>
              <a:gd name="connsiteY35" fmla="*/ 1109655 h 4964369"/>
              <a:gd name="connsiteX36" fmla="*/ 4987999 w 4997524"/>
              <a:gd name="connsiteY36" fmla="*/ 1920107 h 4964369"/>
              <a:gd name="connsiteX37" fmla="*/ 4949899 w 4997524"/>
              <a:gd name="connsiteY37" fmla="*/ 1996307 h 4964369"/>
              <a:gd name="connsiteX38" fmla="*/ 4521274 w 4997524"/>
              <a:gd name="connsiteY38" fmla="*/ 2215382 h 4964369"/>
              <a:gd name="connsiteX39" fmla="*/ 4404770 w 4997524"/>
              <a:gd name="connsiteY39" fmla="*/ 2529814 h 4964369"/>
              <a:gd name="connsiteX40" fmla="*/ 4568899 w 4997524"/>
              <a:gd name="connsiteY40" fmla="*/ 2844032 h 4964369"/>
              <a:gd name="connsiteX41" fmla="*/ 4997524 w 4997524"/>
              <a:gd name="connsiteY41" fmla="*/ 3044057 h 4964369"/>
              <a:gd name="connsiteX42" fmla="*/ 4645098 w 4997524"/>
              <a:gd name="connsiteY42" fmla="*/ 3884638 h 4964369"/>
              <a:gd name="connsiteX43" fmla="*/ 4583187 w 4997524"/>
              <a:gd name="connsiteY43" fmla="*/ 3898926 h 4964369"/>
              <a:gd name="connsiteX44" fmla="*/ 4352205 w 4997524"/>
              <a:gd name="connsiteY44" fmla="*/ 3794152 h 4964369"/>
              <a:gd name="connsiteX45" fmla="*/ 4156942 w 4997524"/>
              <a:gd name="connsiteY45" fmla="*/ 3739381 h 4964369"/>
              <a:gd name="connsiteX46" fmla="*/ 3983112 w 4997524"/>
              <a:gd name="connsiteY46" fmla="*/ 3775101 h 4964369"/>
              <a:gd name="connsiteX47" fmla="*/ 3914055 w 4997524"/>
              <a:gd name="connsiteY47" fmla="*/ 3806057 h 4964369"/>
              <a:gd name="connsiteX48" fmla="*/ 3852142 w 4997524"/>
              <a:gd name="connsiteY48" fmla="*/ 3858445 h 4964369"/>
              <a:gd name="connsiteX49" fmla="*/ 3811662 w 4997524"/>
              <a:gd name="connsiteY49" fmla="*/ 3920357 h 4964369"/>
              <a:gd name="connsiteX50" fmla="*/ 3759274 w 4997524"/>
              <a:gd name="connsiteY50" fmla="*/ 3996557 h 4964369"/>
              <a:gd name="connsiteX51" fmla="*/ 3725937 w 4997524"/>
              <a:gd name="connsiteY51" fmla="*/ 4089426 h 4964369"/>
              <a:gd name="connsiteX52" fmla="*/ 3716412 w 4997524"/>
              <a:gd name="connsiteY52" fmla="*/ 4218013 h 4964369"/>
              <a:gd name="connsiteX53" fmla="*/ 3764037 w 4997524"/>
              <a:gd name="connsiteY53" fmla="*/ 4351363 h 4964369"/>
              <a:gd name="connsiteX54" fmla="*/ 3844999 w 4997524"/>
              <a:gd name="connsiteY54" fmla="*/ 4494238 h 4964369"/>
              <a:gd name="connsiteX55" fmla="*/ 3859286 w 4997524"/>
              <a:gd name="connsiteY55" fmla="*/ 4577581 h 4964369"/>
              <a:gd name="connsiteX56" fmla="*/ 3823760 w 4997524"/>
              <a:gd name="connsiteY56" fmla="*/ 4640535 h 4964369"/>
              <a:gd name="connsiteX57" fmla="*/ 2994152 w 4997524"/>
              <a:gd name="connsiteY57" fmla="*/ 4964369 h 4964369"/>
              <a:gd name="connsiteX58" fmla="*/ 2968700 w 4997524"/>
              <a:gd name="connsiteY58" fmla="*/ 4844281 h 4964369"/>
              <a:gd name="connsiteX59" fmla="*/ 2930599 w 4997524"/>
              <a:gd name="connsiteY59" fmla="*/ 4772844 h 4964369"/>
              <a:gd name="connsiteX60" fmla="*/ 2890118 w 4997524"/>
              <a:gd name="connsiteY60" fmla="*/ 4679975 h 4964369"/>
              <a:gd name="connsiteX61" fmla="*/ 2828205 w 4997524"/>
              <a:gd name="connsiteY61" fmla="*/ 4582344 h 4964369"/>
              <a:gd name="connsiteX62" fmla="*/ 2747243 w 4997524"/>
              <a:gd name="connsiteY62" fmla="*/ 4506144 h 4964369"/>
              <a:gd name="connsiteX63" fmla="*/ 2661518 w 4997524"/>
              <a:gd name="connsiteY63" fmla="*/ 4463281 h 4964369"/>
              <a:gd name="connsiteX64" fmla="*/ 2551980 w 4997524"/>
              <a:gd name="connsiteY64" fmla="*/ 4425181 h 4964369"/>
              <a:gd name="connsiteX65" fmla="*/ 2430537 w 4997524"/>
              <a:gd name="connsiteY65" fmla="*/ 4420419 h 4964369"/>
              <a:gd name="connsiteX66" fmla="*/ 2232893 w 4997524"/>
              <a:gd name="connsiteY66" fmla="*/ 4510906 h 4964369"/>
              <a:gd name="connsiteX67" fmla="*/ 2104305 w 4997524"/>
              <a:gd name="connsiteY67" fmla="*/ 4653781 h 4964369"/>
              <a:gd name="connsiteX68" fmla="*/ 2004293 w 4997524"/>
              <a:gd name="connsiteY68" fmla="*/ 4930006 h 4964369"/>
              <a:gd name="connsiteX69" fmla="*/ 1918568 w 4997524"/>
              <a:gd name="connsiteY69" fmla="*/ 4958581 h 4964369"/>
              <a:gd name="connsiteX70" fmla="*/ 1211337 w 4997524"/>
              <a:gd name="connsiteY70" fmla="*/ 4684737 h 4964369"/>
              <a:gd name="connsiteX71" fmla="*/ 1125612 w 4997524"/>
              <a:gd name="connsiteY71" fmla="*/ 4639493 h 4964369"/>
              <a:gd name="connsiteX72" fmla="*/ 1104180 w 4997524"/>
              <a:gd name="connsiteY72" fmla="*/ 4563293 h 4964369"/>
              <a:gd name="connsiteX73" fmla="*/ 1166094 w 4997524"/>
              <a:gd name="connsiteY73" fmla="*/ 4422799 h 4964369"/>
              <a:gd name="connsiteX74" fmla="*/ 1223242 w 4997524"/>
              <a:gd name="connsiteY74" fmla="*/ 4320406 h 4964369"/>
              <a:gd name="connsiteX75" fmla="*/ 1251818 w 4997524"/>
              <a:gd name="connsiteY75" fmla="*/ 4184674 h 4964369"/>
              <a:gd name="connsiteX76" fmla="*/ 1239911 w 4997524"/>
              <a:gd name="connsiteY76" fmla="*/ 4094186 h 4964369"/>
              <a:gd name="connsiteX77" fmla="*/ 1199430 w 4997524"/>
              <a:gd name="connsiteY77" fmla="*/ 3953693 h 4964369"/>
              <a:gd name="connsiteX78" fmla="*/ 1068461 w 4997524"/>
              <a:gd name="connsiteY78" fmla="*/ 3810818 h 4964369"/>
              <a:gd name="connsiteX79" fmla="*/ 887487 w 4997524"/>
              <a:gd name="connsiteY79" fmla="*/ 3725093 h 4964369"/>
              <a:gd name="connsiteX80" fmla="*/ 730324 w 4997524"/>
              <a:gd name="connsiteY80" fmla="*/ 3727474 h 4964369"/>
              <a:gd name="connsiteX81" fmla="*/ 596974 w 4997524"/>
              <a:gd name="connsiteY81" fmla="*/ 3784624 h 4964369"/>
              <a:gd name="connsiteX82" fmla="*/ 404093 w 4997524"/>
              <a:gd name="connsiteY82" fmla="*/ 3898924 h 4964369"/>
              <a:gd name="connsiteX83" fmla="*/ 352896 w 4997524"/>
              <a:gd name="connsiteY83" fmla="*/ 3888432 h 4964369"/>
              <a:gd name="connsiteX84" fmla="*/ 0 w 4997524"/>
              <a:gd name="connsiteY84" fmla="*/ 3005857 h 4964369"/>
              <a:gd name="connsiteX85" fmla="*/ 51668 w 4997524"/>
              <a:gd name="connsiteY85" fmla="*/ 2958330 h 4964369"/>
              <a:gd name="connsiteX86" fmla="*/ 313605 w 4997524"/>
              <a:gd name="connsiteY86" fmla="*/ 2867843 h 4964369"/>
              <a:gd name="connsiteX87" fmla="*/ 418380 w 4997524"/>
              <a:gd name="connsiteY87" fmla="*/ 2820218 h 4964369"/>
              <a:gd name="connsiteX88" fmla="*/ 487436 w 4997524"/>
              <a:gd name="connsiteY88" fmla="*/ 2763068 h 4964369"/>
              <a:gd name="connsiteX89" fmla="*/ 525537 w 4997524"/>
              <a:gd name="connsiteY89" fmla="*/ 2696393 h 4964369"/>
              <a:gd name="connsiteX90" fmla="*/ 545109 w 4997524"/>
              <a:gd name="connsiteY90" fmla="*/ 2635721 h 4964369"/>
              <a:gd name="connsiteX91" fmla="*/ 568922 w 4997524"/>
              <a:gd name="connsiteY91" fmla="*/ 2520280 h 4964369"/>
              <a:gd name="connsiteX92" fmla="*/ 1649942 w 4997524"/>
              <a:gd name="connsiteY92" fmla="*/ 2520281 h 4964369"/>
              <a:gd name="connsiteX93" fmla="*/ 2513137 w 4997524"/>
              <a:gd name="connsiteY93" fmla="*/ 3383478 h 4964369"/>
              <a:gd name="connsiteX94" fmla="*/ 3376334 w 4997524"/>
              <a:gd name="connsiteY94" fmla="*/ 2520283 h 4964369"/>
              <a:gd name="connsiteX95" fmla="*/ 2513138 w 4997524"/>
              <a:gd name="connsiteY95" fmla="*/ 1657087 h 4964369"/>
              <a:gd name="connsiteX96" fmla="*/ 1649941 w 4997524"/>
              <a:gd name="connsiteY96" fmla="*/ 2520282 h 4964369"/>
              <a:gd name="connsiteX97" fmla="*/ 1649942 w 4997524"/>
              <a:gd name="connsiteY97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784674 w 4997524"/>
              <a:gd name="connsiteY32" fmla="*/ 1027932 h 4964369"/>
              <a:gd name="connsiteX33" fmla="*/ 3873574 w 4997524"/>
              <a:gd name="connsiteY33" fmla="*/ 1186682 h 4964369"/>
              <a:gd name="connsiteX34" fmla="*/ 4197424 w 4997524"/>
              <a:gd name="connsiteY34" fmla="*/ 1291457 h 4964369"/>
              <a:gd name="connsiteX35" fmla="*/ 4666725 w 4997524"/>
              <a:gd name="connsiteY35" fmla="*/ 1109655 h 4964369"/>
              <a:gd name="connsiteX36" fmla="*/ 4987999 w 4997524"/>
              <a:gd name="connsiteY36" fmla="*/ 1920107 h 4964369"/>
              <a:gd name="connsiteX37" fmla="*/ 4949899 w 4997524"/>
              <a:gd name="connsiteY37" fmla="*/ 1996307 h 4964369"/>
              <a:gd name="connsiteX38" fmla="*/ 4521274 w 4997524"/>
              <a:gd name="connsiteY38" fmla="*/ 2215382 h 4964369"/>
              <a:gd name="connsiteX39" fmla="*/ 4433168 w 4997524"/>
              <a:gd name="connsiteY39" fmla="*/ 2365401 h 4964369"/>
              <a:gd name="connsiteX40" fmla="*/ 4404770 w 4997524"/>
              <a:gd name="connsiteY40" fmla="*/ 2529814 h 4964369"/>
              <a:gd name="connsiteX41" fmla="*/ 4568899 w 4997524"/>
              <a:gd name="connsiteY41" fmla="*/ 2844032 h 4964369"/>
              <a:gd name="connsiteX42" fmla="*/ 4997524 w 4997524"/>
              <a:gd name="connsiteY42" fmla="*/ 3044057 h 4964369"/>
              <a:gd name="connsiteX43" fmla="*/ 4645098 w 4997524"/>
              <a:gd name="connsiteY43" fmla="*/ 3884638 h 4964369"/>
              <a:gd name="connsiteX44" fmla="*/ 4583187 w 4997524"/>
              <a:gd name="connsiteY44" fmla="*/ 3898926 h 4964369"/>
              <a:gd name="connsiteX45" fmla="*/ 4352205 w 4997524"/>
              <a:gd name="connsiteY45" fmla="*/ 3794152 h 4964369"/>
              <a:gd name="connsiteX46" fmla="*/ 4156942 w 4997524"/>
              <a:gd name="connsiteY46" fmla="*/ 3739381 h 4964369"/>
              <a:gd name="connsiteX47" fmla="*/ 3983112 w 4997524"/>
              <a:gd name="connsiteY47" fmla="*/ 3775101 h 4964369"/>
              <a:gd name="connsiteX48" fmla="*/ 3914055 w 4997524"/>
              <a:gd name="connsiteY48" fmla="*/ 3806057 h 4964369"/>
              <a:gd name="connsiteX49" fmla="*/ 3852142 w 4997524"/>
              <a:gd name="connsiteY49" fmla="*/ 3858445 h 4964369"/>
              <a:gd name="connsiteX50" fmla="*/ 3811662 w 4997524"/>
              <a:gd name="connsiteY50" fmla="*/ 3920357 h 4964369"/>
              <a:gd name="connsiteX51" fmla="*/ 3759274 w 4997524"/>
              <a:gd name="connsiteY51" fmla="*/ 3996557 h 4964369"/>
              <a:gd name="connsiteX52" fmla="*/ 3725937 w 4997524"/>
              <a:gd name="connsiteY52" fmla="*/ 4089426 h 4964369"/>
              <a:gd name="connsiteX53" fmla="*/ 3716412 w 4997524"/>
              <a:gd name="connsiteY53" fmla="*/ 4218013 h 4964369"/>
              <a:gd name="connsiteX54" fmla="*/ 3764037 w 4997524"/>
              <a:gd name="connsiteY54" fmla="*/ 4351363 h 4964369"/>
              <a:gd name="connsiteX55" fmla="*/ 3844999 w 4997524"/>
              <a:gd name="connsiteY55" fmla="*/ 4494238 h 4964369"/>
              <a:gd name="connsiteX56" fmla="*/ 3859286 w 4997524"/>
              <a:gd name="connsiteY56" fmla="*/ 4577581 h 4964369"/>
              <a:gd name="connsiteX57" fmla="*/ 3823760 w 4997524"/>
              <a:gd name="connsiteY57" fmla="*/ 4640535 h 4964369"/>
              <a:gd name="connsiteX58" fmla="*/ 2994152 w 4997524"/>
              <a:gd name="connsiteY58" fmla="*/ 4964369 h 4964369"/>
              <a:gd name="connsiteX59" fmla="*/ 2968700 w 4997524"/>
              <a:gd name="connsiteY59" fmla="*/ 4844281 h 4964369"/>
              <a:gd name="connsiteX60" fmla="*/ 2930599 w 4997524"/>
              <a:gd name="connsiteY60" fmla="*/ 4772844 h 4964369"/>
              <a:gd name="connsiteX61" fmla="*/ 2890118 w 4997524"/>
              <a:gd name="connsiteY61" fmla="*/ 4679975 h 4964369"/>
              <a:gd name="connsiteX62" fmla="*/ 2828205 w 4997524"/>
              <a:gd name="connsiteY62" fmla="*/ 4582344 h 4964369"/>
              <a:gd name="connsiteX63" fmla="*/ 2747243 w 4997524"/>
              <a:gd name="connsiteY63" fmla="*/ 4506144 h 4964369"/>
              <a:gd name="connsiteX64" fmla="*/ 2661518 w 4997524"/>
              <a:gd name="connsiteY64" fmla="*/ 4463281 h 4964369"/>
              <a:gd name="connsiteX65" fmla="*/ 2551980 w 4997524"/>
              <a:gd name="connsiteY65" fmla="*/ 4425181 h 4964369"/>
              <a:gd name="connsiteX66" fmla="*/ 2430537 w 4997524"/>
              <a:gd name="connsiteY66" fmla="*/ 4420419 h 4964369"/>
              <a:gd name="connsiteX67" fmla="*/ 2232893 w 4997524"/>
              <a:gd name="connsiteY67" fmla="*/ 4510906 h 4964369"/>
              <a:gd name="connsiteX68" fmla="*/ 2104305 w 4997524"/>
              <a:gd name="connsiteY68" fmla="*/ 4653781 h 4964369"/>
              <a:gd name="connsiteX69" fmla="*/ 2004293 w 4997524"/>
              <a:gd name="connsiteY69" fmla="*/ 4930006 h 4964369"/>
              <a:gd name="connsiteX70" fmla="*/ 1918568 w 4997524"/>
              <a:gd name="connsiteY70" fmla="*/ 4958581 h 4964369"/>
              <a:gd name="connsiteX71" fmla="*/ 1211337 w 4997524"/>
              <a:gd name="connsiteY71" fmla="*/ 4684737 h 4964369"/>
              <a:gd name="connsiteX72" fmla="*/ 1125612 w 4997524"/>
              <a:gd name="connsiteY72" fmla="*/ 4639493 h 4964369"/>
              <a:gd name="connsiteX73" fmla="*/ 1104180 w 4997524"/>
              <a:gd name="connsiteY73" fmla="*/ 4563293 h 4964369"/>
              <a:gd name="connsiteX74" fmla="*/ 1166094 w 4997524"/>
              <a:gd name="connsiteY74" fmla="*/ 4422799 h 4964369"/>
              <a:gd name="connsiteX75" fmla="*/ 1223242 w 4997524"/>
              <a:gd name="connsiteY75" fmla="*/ 4320406 h 4964369"/>
              <a:gd name="connsiteX76" fmla="*/ 1251818 w 4997524"/>
              <a:gd name="connsiteY76" fmla="*/ 4184674 h 4964369"/>
              <a:gd name="connsiteX77" fmla="*/ 1239911 w 4997524"/>
              <a:gd name="connsiteY77" fmla="*/ 4094186 h 4964369"/>
              <a:gd name="connsiteX78" fmla="*/ 1199430 w 4997524"/>
              <a:gd name="connsiteY78" fmla="*/ 3953693 h 4964369"/>
              <a:gd name="connsiteX79" fmla="*/ 1068461 w 4997524"/>
              <a:gd name="connsiteY79" fmla="*/ 3810818 h 4964369"/>
              <a:gd name="connsiteX80" fmla="*/ 887487 w 4997524"/>
              <a:gd name="connsiteY80" fmla="*/ 3725093 h 4964369"/>
              <a:gd name="connsiteX81" fmla="*/ 730324 w 4997524"/>
              <a:gd name="connsiteY81" fmla="*/ 3727474 h 4964369"/>
              <a:gd name="connsiteX82" fmla="*/ 596974 w 4997524"/>
              <a:gd name="connsiteY82" fmla="*/ 3784624 h 4964369"/>
              <a:gd name="connsiteX83" fmla="*/ 404093 w 4997524"/>
              <a:gd name="connsiteY83" fmla="*/ 3898924 h 4964369"/>
              <a:gd name="connsiteX84" fmla="*/ 352896 w 4997524"/>
              <a:gd name="connsiteY84" fmla="*/ 3888432 h 4964369"/>
              <a:gd name="connsiteX85" fmla="*/ 0 w 4997524"/>
              <a:gd name="connsiteY85" fmla="*/ 3005857 h 4964369"/>
              <a:gd name="connsiteX86" fmla="*/ 51668 w 4997524"/>
              <a:gd name="connsiteY86" fmla="*/ 2958330 h 4964369"/>
              <a:gd name="connsiteX87" fmla="*/ 313605 w 4997524"/>
              <a:gd name="connsiteY87" fmla="*/ 2867843 h 4964369"/>
              <a:gd name="connsiteX88" fmla="*/ 418380 w 4997524"/>
              <a:gd name="connsiteY88" fmla="*/ 2820218 h 4964369"/>
              <a:gd name="connsiteX89" fmla="*/ 487436 w 4997524"/>
              <a:gd name="connsiteY89" fmla="*/ 2763068 h 4964369"/>
              <a:gd name="connsiteX90" fmla="*/ 525537 w 4997524"/>
              <a:gd name="connsiteY90" fmla="*/ 2696393 h 4964369"/>
              <a:gd name="connsiteX91" fmla="*/ 545109 w 4997524"/>
              <a:gd name="connsiteY91" fmla="*/ 2635721 h 4964369"/>
              <a:gd name="connsiteX92" fmla="*/ 568922 w 4997524"/>
              <a:gd name="connsiteY92" fmla="*/ 2520280 h 4964369"/>
              <a:gd name="connsiteX93" fmla="*/ 1649942 w 4997524"/>
              <a:gd name="connsiteY93" fmla="*/ 2520281 h 4964369"/>
              <a:gd name="connsiteX94" fmla="*/ 2513137 w 4997524"/>
              <a:gd name="connsiteY94" fmla="*/ 3383478 h 4964369"/>
              <a:gd name="connsiteX95" fmla="*/ 3376334 w 4997524"/>
              <a:gd name="connsiteY95" fmla="*/ 2520283 h 4964369"/>
              <a:gd name="connsiteX96" fmla="*/ 2513138 w 4997524"/>
              <a:gd name="connsiteY96" fmla="*/ 1657087 h 4964369"/>
              <a:gd name="connsiteX97" fmla="*/ 1649941 w 4997524"/>
              <a:gd name="connsiteY97" fmla="*/ 2520282 h 4964369"/>
              <a:gd name="connsiteX98" fmla="*/ 1649942 w 4997524"/>
              <a:gd name="connsiteY98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784674 w 4997524"/>
              <a:gd name="connsiteY32" fmla="*/ 1027932 h 4964369"/>
              <a:gd name="connsiteX33" fmla="*/ 3873574 w 4997524"/>
              <a:gd name="connsiteY33" fmla="*/ 1186682 h 4964369"/>
              <a:gd name="connsiteX34" fmla="*/ 4197424 w 4997524"/>
              <a:gd name="connsiteY34" fmla="*/ 1291457 h 4964369"/>
              <a:gd name="connsiteX35" fmla="*/ 4666725 w 4997524"/>
              <a:gd name="connsiteY35" fmla="*/ 1109655 h 4964369"/>
              <a:gd name="connsiteX36" fmla="*/ 4987999 w 4997524"/>
              <a:gd name="connsiteY36" fmla="*/ 1920107 h 4964369"/>
              <a:gd name="connsiteX37" fmla="*/ 4949899 w 4997524"/>
              <a:gd name="connsiteY37" fmla="*/ 1996307 h 4964369"/>
              <a:gd name="connsiteX38" fmla="*/ 4521274 w 4997524"/>
              <a:gd name="connsiteY38" fmla="*/ 2215382 h 4964369"/>
              <a:gd name="connsiteX39" fmla="*/ 4433168 w 4997524"/>
              <a:gd name="connsiteY39" fmla="*/ 2365401 h 4964369"/>
              <a:gd name="connsiteX40" fmla="*/ 4404770 w 4997524"/>
              <a:gd name="connsiteY40" fmla="*/ 2529814 h 4964369"/>
              <a:gd name="connsiteX41" fmla="*/ 4445074 w 4997524"/>
              <a:gd name="connsiteY41" fmla="*/ 2691632 h 4964369"/>
              <a:gd name="connsiteX42" fmla="*/ 4568899 w 4997524"/>
              <a:gd name="connsiteY42" fmla="*/ 2844032 h 4964369"/>
              <a:gd name="connsiteX43" fmla="*/ 4997524 w 4997524"/>
              <a:gd name="connsiteY43" fmla="*/ 3044057 h 4964369"/>
              <a:gd name="connsiteX44" fmla="*/ 4645098 w 4997524"/>
              <a:gd name="connsiteY44" fmla="*/ 3884638 h 4964369"/>
              <a:gd name="connsiteX45" fmla="*/ 4583187 w 4997524"/>
              <a:gd name="connsiteY45" fmla="*/ 3898926 h 4964369"/>
              <a:gd name="connsiteX46" fmla="*/ 4352205 w 4997524"/>
              <a:gd name="connsiteY46" fmla="*/ 3794152 h 4964369"/>
              <a:gd name="connsiteX47" fmla="*/ 4156942 w 4997524"/>
              <a:gd name="connsiteY47" fmla="*/ 3739381 h 4964369"/>
              <a:gd name="connsiteX48" fmla="*/ 3983112 w 4997524"/>
              <a:gd name="connsiteY48" fmla="*/ 3775101 h 4964369"/>
              <a:gd name="connsiteX49" fmla="*/ 3914055 w 4997524"/>
              <a:gd name="connsiteY49" fmla="*/ 3806057 h 4964369"/>
              <a:gd name="connsiteX50" fmla="*/ 3852142 w 4997524"/>
              <a:gd name="connsiteY50" fmla="*/ 3858445 h 4964369"/>
              <a:gd name="connsiteX51" fmla="*/ 3811662 w 4997524"/>
              <a:gd name="connsiteY51" fmla="*/ 3920357 h 4964369"/>
              <a:gd name="connsiteX52" fmla="*/ 3759274 w 4997524"/>
              <a:gd name="connsiteY52" fmla="*/ 3996557 h 4964369"/>
              <a:gd name="connsiteX53" fmla="*/ 3725937 w 4997524"/>
              <a:gd name="connsiteY53" fmla="*/ 4089426 h 4964369"/>
              <a:gd name="connsiteX54" fmla="*/ 3716412 w 4997524"/>
              <a:gd name="connsiteY54" fmla="*/ 4218013 h 4964369"/>
              <a:gd name="connsiteX55" fmla="*/ 3764037 w 4997524"/>
              <a:gd name="connsiteY55" fmla="*/ 4351363 h 4964369"/>
              <a:gd name="connsiteX56" fmla="*/ 3844999 w 4997524"/>
              <a:gd name="connsiteY56" fmla="*/ 4494238 h 4964369"/>
              <a:gd name="connsiteX57" fmla="*/ 3859286 w 4997524"/>
              <a:gd name="connsiteY57" fmla="*/ 4577581 h 4964369"/>
              <a:gd name="connsiteX58" fmla="*/ 3823760 w 4997524"/>
              <a:gd name="connsiteY58" fmla="*/ 4640535 h 4964369"/>
              <a:gd name="connsiteX59" fmla="*/ 2994152 w 4997524"/>
              <a:gd name="connsiteY59" fmla="*/ 4964369 h 4964369"/>
              <a:gd name="connsiteX60" fmla="*/ 2968700 w 4997524"/>
              <a:gd name="connsiteY60" fmla="*/ 4844281 h 4964369"/>
              <a:gd name="connsiteX61" fmla="*/ 2930599 w 4997524"/>
              <a:gd name="connsiteY61" fmla="*/ 4772844 h 4964369"/>
              <a:gd name="connsiteX62" fmla="*/ 2890118 w 4997524"/>
              <a:gd name="connsiteY62" fmla="*/ 4679975 h 4964369"/>
              <a:gd name="connsiteX63" fmla="*/ 2828205 w 4997524"/>
              <a:gd name="connsiteY63" fmla="*/ 4582344 h 4964369"/>
              <a:gd name="connsiteX64" fmla="*/ 2747243 w 4997524"/>
              <a:gd name="connsiteY64" fmla="*/ 4506144 h 4964369"/>
              <a:gd name="connsiteX65" fmla="*/ 2661518 w 4997524"/>
              <a:gd name="connsiteY65" fmla="*/ 4463281 h 4964369"/>
              <a:gd name="connsiteX66" fmla="*/ 2551980 w 4997524"/>
              <a:gd name="connsiteY66" fmla="*/ 4425181 h 4964369"/>
              <a:gd name="connsiteX67" fmla="*/ 2430537 w 4997524"/>
              <a:gd name="connsiteY67" fmla="*/ 4420419 h 4964369"/>
              <a:gd name="connsiteX68" fmla="*/ 2232893 w 4997524"/>
              <a:gd name="connsiteY68" fmla="*/ 4510906 h 4964369"/>
              <a:gd name="connsiteX69" fmla="*/ 2104305 w 4997524"/>
              <a:gd name="connsiteY69" fmla="*/ 4653781 h 4964369"/>
              <a:gd name="connsiteX70" fmla="*/ 2004293 w 4997524"/>
              <a:gd name="connsiteY70" fmla="*/ 4930006 h 4964369"/>
              <a:gd name="connsiteX71" fmla="*/ 1918568 w 4997524"/>
              <a:gd name="connsiteY71" fmla="*/ 4958581 h 4964369"/>
              <a:gd name="connsiteX72" fmla="*/ 1211337 w 4997524"/>
              <a:gd name="connsiteY72" fmla="*/ 4684737 h 4964369"/>
              <a:gd name="connsiteX73" fmla="*/ 1125612 w 4997524"/>
              <a:gd name="connsiteY73" fmla="*/ 4639493 h 4964369"/>
              <a:gd name="connsiteX74" fmla="*/ 1104180 w 4997524"/>
              <a:gd name="connsiteY74" fmla="*/ 4563293 h 4964369"/>
              <a:gd name="connsiteX75" fmla="*/ 1166094 w 4997524"/>
              <a:gd name="connsiteY75" fmla="*/ 4422799 h 4964369"/>
              <a:gd name="connsiteX76" fmla="*/ 1223242 w 4997524"/>
              <a:gd name="connsiteY76" fmla="*/ 4320406 h 4964369"/>
              <a:gd name="connsiteX77" fmla="*/ 1251818 w 4997524"/>
              <a:gd name="connsiteY77" fmla="*/ 4184674 h 4964369"/>
              <a:gd name="connsiteX78" fmla="*/ 1239911 w 4997524"/>
              <a:gd name="connsiteY78" fmla="*/ 4094186 h 4964369"/>
              <a:gd name="connsiteX79" fmla="*/ 1199430 w 4997524"/>
              <a:gd name="connsiteY79" fmla="*/ 3953693 h 4964369"/>
              <a:gd name="connsiteX80" fmla="*/ 1068461 w 4997524"/>
              <a:gd name="connsiteY80" fmla="*/ 3810818 h 4964369"/>
              <a:gd name="connsiteX81" fmla="*/ 887487 w 4997524"/>
              <a:gd name="connsiteY81" fmla="*/ 3725093 h 4964369"/>
              <a:gd name="connsiteX82" fmla="*/ 730324 w 4997524"/>
              <a:gd name="connsiteY82" fmla="*/ 3727474 h 4964369"/>
              <a:gd name="connsiteX83" fmla="*/ 596974 w 4997524"/>
              <a:gd name="connsiteY83" fmla="*/ 3784624 h 4964369"/>
              <a:gd name="connsiteX84" fmla="*/ 404093 w 4997524"/>
              <a:gd name="connsiteY84" fmla="*/ 3898924 h 4964369"/>
              <a:gd name="connsiteX85" fmla="*/ 352896 w 4997524"/>
              <a:gd name="connsiteY85" fmla="*/ 3888432 h 4964369"/>
              <a:gd name="connsiteX86" fmla="*/ 0 w 4997524"/>
              <a:gd name="connsiteY86" fmla="*/ 3005857 h 4964369"/>
              <a:gd name="connsiteX87" fmla="*/ 51668 w 4997524"/>
              <a:gd name="connsiteY87" fmla="*/ 2958330 h 4964369"/>
              <a:gd name="connsiteX88" fmla="*/ 313605 w 4997524"/>
              <a:gd name="connsiteY88" fmla="*/ 2867843 h 4964369"/>
              <a:gd name="connsiteX89" fmla="*/ 418380 w 4997524"/>
              <a:gd name="connsiteY89" fmla="*/ 2820218 h 4964369"/>
              <a:gd name="connsiteX90" fmla="*/ 487436 w 4997524"/>
              <a:gd name="connsiteY90" fmla="*/ 2763068 h 4964369"/>
              <a:gd name="connsiteX91" fmla="*/ 525537 w 4997524"/>
              <a:gd name="connsiteY91" fmla="*/ 2696393 h 4964369"/>
              <a:gd name="connsiteX92" fmla="*/ 545109 w 4997524"/>
              <a:gd name="connsiteY92" fmla="*/ 2635721 h 4964369"/>
              <a:gd name="connsiteX93" fmla="*/ 568922 w 4997524"/>
              <a:gd name="connsiteY93" fmla="*/ 2520280 h 4964369"/>
              <a:gd name="connsiteX94" fmla="*/ 1649942 w 4997524"/>
              <a:gd name="connsiteY94" fmla="*/ 2520281 h 4964369"/>
              <a:gd name="connsiteX95" fmla="*/ 2513137 w 4997524"/>
              <a:gd name="connsiteY95" fmla="*/ 3383478 h 4964369"/>
              <a:gd name="connsiteX96" fmla="*/ 3376334 w 4997524"/>
              <a:gd name="connsiteY96" fmla="*/ 2520283 h 4964369"/>
              <a:gd name="connsiteX97" fmla="*/ 2513138 w 4997524"/>
              <a:gd name="connsiteY97" fmla="*/ 1657087 h 4964369"/>
              <a:gd name="connsiteX98" fmla="*/ 1649941 w 4997524"/>
              <a:gd name="connsiteY98" fmla="*/ 2520282 h 4964369"/>
              <a:gd name="connsiteX99" fmla="*/ 1649942 w 4997524"/>
              <a:gd name="connsiteY99" fmla="*/ 2520281 h 4964369"/>
              <a:gd name="connsiteX0" fmla="*/ 568922 w 4997524"/>
              <a:gd name="connsiteY0" fmla="*/ 2520280 h 4964369"/>
              <a:gd name="connsiteX1" fmla="*/ 575545 w 4997524"/>
              <a:gd name="connsiteY1" fmla="*/ 2467794 h 4964369"/>
              <a:gd name="connsiteX2" fmla="*/ 535063 w 4997524"/>
              <a:gd name="connsiteY2" fmla="*/ 2324918 h 4964369"/>
              <a:gd name="connsiteX3" fmla="*/ 404095 w 4997524"/>
              <a:gd name="connsiteY3" fmla="*/ 2167756 h 4964369"/>
              <a:gd name="connsiteX4" fmla="*/ 254076 w 4997524"/>
              <a:gd name="connsiteY4" fmla="*/ 2072507 h 4964369"/>
              <a:gd name="connsiteX5" fmla="*/ 32620 w 4997524"/>
              <a:gd name="connsiteY5" fmla="*/ 1998687 h 4964369"/>
              <a:gd name="connsiteX6" fmla="*/ 399332 w 4997524"/>
              <a:gd name="connsiteY6" fmla="*/ 1122387 h 4964369"/>
              <a:gd name="connsiteX7" fmla="*/ 485057 w 4997524"/>
              <a:gd name="connsiteY7" fmla="*/ 1124768 h 4964369"/>
              <a:gd name="connsiteX8" fmla="*/ 656507 w 4997524"/>
              <a:gd name="connsiteY8" fmla="*/ 1191443 h 4964369"/>
              <a:gd name="connsiteX9" fmla="*/ 742232 w 4997524"/>
              <a:gd name="connsiteY9" fmla="*/ 1236687 h 4964369"/>
              <a:gd name="connsiteX10" fmla="*/ 877963 w 4997524"/>
              <a:gd name="connsiteY10" fmla="*/ 1258118 h 4964369"/>
              <a:gd name="connsiteX11" fmla="*/ 1042270 w 4997524"/>
              <a:gd name="connsiteY11" fmla="*/ 1241450 h 4964369"/>
              <a:gd name="connsiteX12" fmla="*/ 1173946 w 4997524"/>
              <a:gd name="connsiteY12" fmla="*/ 1173942 h 4964369"/>
              <a:gd name="connsiteX13" fmla="*/ 1249438 w 4997524"/>
              <a:gd name="connsiteY13" fmla="*/ 1093812 h 4964369"/>
              <a:gd name="connsiteX14" fmla="*/ 1301825 w 4997524"/>
              <a:gd name="connsiteY14" fmla="*/ 986656 h 4964369"/>
              <a:gd name="connsiteX15" fmla="*/ 1311351 w 4997524"/>
              <a:gd name="connsiteY15" fmla="*/ 903312 h 4964369"/>
              <a:gd name="connsiteX16" fmla="*/ 1306588 w 4997524"/>
              <a:gd name="connsiteY16" fmla="*/ 834256 h 4964369"/>
              <a:gd name="connsiteX17" fmla="*/ 1280395 w 4997524"/>
              <a:gd name="connsiteY17" fmla="*/ 710431 h 4964369"/>
              <a:gd name="connsiteX18" fmla="*/ 1211338 w 4997524"/>
              <a:gd name="connsiteY18" fmla="*/ 555650 h 4964369"/>
              <a:gd name="connsiteX19" fmla="*/ 1144664 w 4997524"/>
              <a:gd name="connsiteY19" fmla="*/ 410394 h 4964369"/>
              <a:gd name="connsiteX20" fmla="*/ 1158949 w 4997524"/>
              <a:gd name="connsiteY20" fmla="*/ 310382 h 4964369"/>
              <a:gd name="connsiteX21" fmla="*/ 2009082 w 4997524"/>
              <a:gd name="connsiteY21" fmla="*/ 0 h 4964369"/>
              <a:gd name="connsiteX22" fmla="*/ 2081090 w 4997524"/>
              <a:gd name="connsiteY22" fmla="*/ 216024 h 4964369"/>
              <a:gd name="connsiteX23" fmla="*/ 2225106 w 4997524"/>
              <a:gd name="connsiteY23" fmla="*/ 432048 h 4964369"/>
              <a:gd name="connsiteX24" fmla="*/ 2297114 w 4997524"/>
              <a:gd name="connsiteY24" fmla="*/ 504056 h 4964369"/>
              <a:gd name="connsiteX25" fmla="*/ 2441130 w 4997524"/>
              <a:gd name="connsiteY25" fmla="*/ 576064 h 4964369"/>
              <a:gd name="connsiteX26" fmla="*/ 2657154 w 4997524"/>
              <a:gd name="connsiteY26" fmla="*/ 576064 h 4964369"/>
              <a:gd name="connsiteX27" fmla="*/ 2801170 w 4997524"/>
              <a:gd name="connsiteY27" fmla="*/ 504056 h 4964369"/>
              <a:gd name="connsiteX28" fmla="*/ 2945186 w 4997524"/>
              <a:gd name="connsiteY28" fmla="*/ 288032 h 4964369"/>
              <a:gd name="connsiteX29" fmla="*/ 3017194 w 4997524"/>
              <a:gd name="connsiteY29" fmla="*/ 72008 h 4964369"/>
              <a:gd name="connsiteX30" fmla="*/ 3892624 w 4997524"/>
              <a:gd name="connsiteY30" fmla="*/ 396107 h 4964369"/>
              <a:gd name="connsiteX31" fmla="*/ 3740224 w 4997524"/>
              <a:gd name="connsiteY31" fmla="*/ 853307 h 4964369"/>
              <a:gd name="connsiteX32" fmla="*/ 3784674 w 4997524"/>
              <a:gd name="connsiteY32" fmla="*/ 1027932 h 4964369"/>
              <a:gd name="connsiteX33" fmla="*/ 3873574 w 4997524"/>
              <a:gd name="connsiteY33" fmla="*/ 1186682 h 4964369"/>
              <a:gd name="connsiteX34" fmla="*/ 4197424 w 4997524"/>
              <a:gd name="connsiteY34" fmla="*/ 1291457 h 4964369"/>
              <a:gd name="connsiteX35" fmla="*/ 4666725 w 4997524"/>
              <a:gd name="connsiteY35" fmla="*/ 1109655 h 4964369"/>
              <a:gd name="connsiteX36" fmla="*/ 4987999 w 4997524"/>
              <a:gd name="connsiteY36" fmla="*/ 1920107 h 4964369"/>
              <a:gd name="connsiteX37" fmla="*/ 4949899 w 4997524"/>
              <a:gd name="connsiteY37" fmla="*/ 1996307 h 4964369"/>
              <a:gd name="connsiteX38" fmla="*/ 4521274 w 4997524"/>
              <a:gd name="connsiteY38" fmla="*/ 2215382 h 4964369"/>
              <a:gd name="connsiteX39" fmla="*/ 4433168 w 4997524"/>
              <a:gd name="connsiteY39" fmla="*/ 2365401 h 4964369"/>
              <a:gd name="connsiteX40" fmla="*/ 4404770 w 4997524"/>
              <a:gd name="connsiteY40" fmla="*/ 2529814 h 4964369"/>
              <a:gd name="connsiteX41" fmla="*/ 4445074 w 4997524"/>
              <a:gd name="connsiteY41" fmla="*/ 2691632 h 4964369"/>
              <a:gd name="connsiteX42" fmla="*/ 4568899 w 4997524"/>
              <a:gd name="connsiteY42" fmla="*/ 2844032 h 4964369"/>
              <a:gd name="connsiteX43" fmla="*/ 4723680 w 4997524"/>
              <a:gd name="connsiteY43" fmla="*/ 2944045 h 4964369"/>
              <a:gd name="connsiteX44" fmla="*/ 4997524 w 4997524"/>
              <a:gd name="connsiteY44" fmla="*/ 3044057 h 4964369"/>
              <a:gd name="connsiteX45" fmla="*/ 4645098 w 4997524"/>
              <a:gd name="connsiteY45" fmla="*/ 3884638 h 4964369"/>
              <a:gd name="connsiteX46" fmla="*/ 4583187 w 4997524"/>
              <a:gd name="connsiteY46" fmla="*/ 3898926 h 4964369"/>
              <a:gd name="connsiteX47" fmla="*/ 4352205 w 4997524"/>
              <a:gd name="connsiteY47" fmla="*/ 3794152 h 4964369"/>
              <a:gd name="connsiteX48" fmla="*/ 4156942 w 4997524"/>
              <a:gd name="connsiteY48" fmla="*/ 3739381 h 4964369"/>
              <a:gd name="connsiteX49" fmla="*/ 3983112 w 4997524"/>
              <a:gd name="connsiteY49" fmla="*/ 3775101 h 4964369"/>
              <a:gd name="connsiteX50" fmla="*/ 3914055 w 4997524"/>
              <a:gd name="connsiteY50" fmla="*/ 3806057 h 4964369"/>
              <a:gd name="connsiteX51" fmla="*/ 3852142 w 4997524"/>
              <a:gd name="connsiteY51" fmla="*/ 3858445 h 4964369"/>
              <a:gd name="connsiteX52" fmla="*/ 3811662 w 4997524"/>
              <a:gd name="connsiteY52" fmla="*/ 3920357 h 4964369"/>
              <a:gd name="connsiteX53" fmla="*/ 3759274 w 4997524"/>
              <a:gd name="connsiteY53" fmla="*/ 3996557 h 4964369"/>
              <a:gd name="connsiteX54" fmla="*/ 3725937 w 4997524"/>
              <a:gd name="connsiteY54" fmla="*/ 4089426 h 4964369"/>
              <a:gd name="connsiteX55" fmla="*/ 3716412 w 4997524"/>
              <a:gd name="connsiteY55" fmla="*/ 4218013 h 4964369"/>
              <a:gd name="connsiteX56" fmla="*/ 3764037 w 4997524"/>
              <a:gd name="connsiteY56" fmla="*/ 4351363 h 4964369"/>
              <a:gd name="connsiteX57" fmla="*/ 3844999 w 4997524"/>
              <a:gd name="connsiteY57" fmla="*/ 4494238 h 4964369"/>
              <a:gd name="connsiteX58" fmla="*/ 3859286 w 4997524"/>
              <a:gd name="connsiteY58" fmla="*/ 4577581 h 4964369"/>
              <a:gd name="connsiteX59" fmla="*/ 3823760 w 4997524"/>
              <a:gd name="connsiteY59" fmla="*/ 4640535 h 4964369"/>
              <a:gd name="connsiteX60" fmla="*/ 2994152 w 4997524"/>
              <a:gd name="connsiteY60" fmla="*/ 4964369 h 4964369"/>
              <a:gd name="connsiteX61" fmla="*/ 2968700 w 4997524"/>
              <a:gd name="connsiteY61" fmla="*/ 4844281 h 4964369"/>
              <a:gd name="connsiteX62" fmla="*/ 2930599 w 4997524"/>
              <a:gd name="connsiteY62" fmla="*/ 4772844 h 4964369"/>
              <a:gd name="connsiteX63" fmla="*/ 2890118 w 4997524"/>
              <a:gd name="connsiteY63" fmla="*/ 4679975 h 4964369"/>
              <a:gd name="connsiteX64" fmla="*/ 2828205 w 4997524"/>
              <a:gd name="connsiteY64" fmla="*/ 4582344 h 4964369"/>
              <a:gd name="connsiteX65" fmla="*/ 2747243 w 4997524"/>
              <a:gd name="connsiteY65" fmla="*/ 4506144 h 4964369"/>
              <a:gd name="connsiteX66" fmla="*/ 2661518 w 4997524"/>
              <a:gd name="connsiteY66" fmla="*/ 4463281 h 4964369"/>
              <a:gd name="connsiteX67" fmla="*/ 2551980 w 4997524"/>
              <a:gd name="connsiteY67" fmla="*/ 4425181 h 4964369"/>
              <a:gd name="connsiteX68" fmla="*/ 2430537 w 4997524"/>
              <a:gd name="connsiteY68" fmla="*/ 4420419 h 4964369"/>
              <a:gd name="connsiteX69" fmla="*/ 2232893 w 4997524"/>
              <a:gd name="connsiteY69" fmla="*/ 4510906 h 4964369"/>
              <a:gd name="connsiteX70" fmla="*/ 2104305 w 4997524"/>
              <a:gd name="connsiteY70" fmla="*/ 4653781 h 4964369"/>
              <a:gd name="connsiteX71" fmla="*/ 2004293 w 4997524"/>
              <a:gd name="connsiteY71" fmla="*/ 4930006 h 4964369"/>
              <a:gd name="connsiteX72" fmla="*/ 1918568 w 4997524"/>
              <a:gd name="connsiteY72" fmla="*/ 4958581 h 4964369"/>
              <a:gd name="connsiteX73" fmla="*/ 1211337 w 4997524"/>
              <a:gd name="connsiteY73" fmla="*/ 4684737 h 4964369"/>
              <a:gd name="connsiteX74" fmla="*/ 1125612 w 4997524"/>
              <a:gd name="connsiteY74" fmla="*/ 4639493 h 4964369"/>
              <a:gd name="connsiteX75" fmla="*/ 1104180 w 4997524"/>
              <a:gd name="connsiteY75" fmla="*/ 4563293 h 4964369"/>
              <a:gd name="connsiteX76" fmla="*/ 1166094 w 4997524"/>
              <a:gd name="connsiteY76" fmla="*/ 4422799 h 4964369"/>
              <a:gd name="connsiteX77" fmla="*/ 1223242 w 4997524"/>
              <a:gd name="connsiteY77" fmla="*/ 4320406 h 4964369"/>
              <a:gd name="connsiteX78" fmla="*/ 1251818 w 4997524"/>
              <a:gd name="connsiteY78" fmla="*/ 4184674 h 4964369"/>
              <a:gd name="connsiteX79" fmla="*/ 1239911 w 4997524"/>
              <a:gd name="connsiteY79" fmla="*/ 4094186 h 4964369"/>
              <a:gd name="connsiteX80" fmla="*/ 1199430 w 4997524"/>
              <a:gd name="connsiteY80" fmla="*/ 3953693 h 4964369"/>
              <a:gd name="connsiteX81" fmla="*/ 1068461 w 4997524"/>
              <a:gd name="connsiteY81" fmla="*/ 3810818 h 4964369"/>
              <a:gd name="connsiteX82" fmla="*/ 887487 w 4997524"/>
              <a:gd name="connsiteY82" fmla="*/ 3725093 h 4964369"/>
              <a:gd name="connsiteX83" fmla="*/ 730324 w 4997524"/>
              <a:gd name="connsiteY83" fmla="*/ 3727474 h 4964369"/>
              <a:gd name="connsiteX84" fmla="*/ 596974 w 4997524"/>
              <a:gd name="connsiteY84" fmla="*/ 3784624 h 4964369"/>
              <a:gd name="connsiteX85" fmla="*/ 404093 w 4997524"/>
              <a:gd name="connsiteY85" fmla="*/ 3898924 h 4964369"/>
              <a:gd name="connsiteX86" fmla="*/ 352896 w 4997524"/>
              <a:gd name="connsiteY86" fmla="*/ 3888432 h 4964369"/>
              <a:gd name="connsiteX87" fmla="*/ 0 w 4997524"/>
              <a:gd name="connsiteY87" fmla="*/ 3005857 h 4964369"/>
              <a:gd name="connsiteX88" fmla="*/ 51668 w 4997524"/>
              <a:gd name="connsiteY88" fmla="*/ 2958330 h 4964369"/>
              <a:gd name="connsiteX89" fmla="*/ 313605 w 4997524"/>
              <a:gd name="connsiteY89" fmla="*/ 2867843 h 4964369"/>
              <a:gd name="connsiteX90" fmla="*/ 418380 w 4997524"/>
              <a:gd name="connsiteY90" fmla="*/ 2820218 h 4964369"/>
              <a:gd name="connsiteX91" fmla="*/ 487436 w 4997524"/>
              <a:gd name="connsiteY91" fmla="*/ 2763068 h 4964369"/>
              <a:gd name="connsiteX92" fmla="*/ 525537 w 4997524"/>
              <a:gd name="connsiteY92" fmla="*/ 2696393 h 4964369"/>
              <a:gd name="connsiteX93" fmla="*/ 545109 w 4997524"/>
              <a:gd name="connsiteY93" fmla="*/ 2635721 h 4964369"/>
              <a:gd name="connsiteX94" fmla="*/ 568922 w 4997524"/>
              <a:gd name="connsiteY94" fmla="*/ 2520280 h 4964369"/>
              <a:gd name="connsiteX95" fmla="*/ 1649942 w 4997524"/>
              <a:gd name="connsiteY95" fmla="*/ 2520281 h 4964369"/>
              <a:gd name="connsiteX96" fmla="*/ 2513137 w 4997524"/>
              <a:gd name="connsiteY96" fmla="*/ 3383478 h 4964369"/>
              <a:gd name="connsiteX97" fmla="*/ 3376334 w 4997524"/>
              <a:gd name="connsiteY97" fmla="*/ 2520283 h 4964369"/>
              <a:gd name="connsiteX98" fmla="*/ 2513138 w 4997524"/>
              <a:gd name="connsiteY98" fmla="*/ 1657087 h 4964369"/>
              <a:gd name="connsiteX99" fmla="*/ 1649941 w 4997524"/>
              <a:gd name="connsiteY99" fmla="*/ 2520282 h 4964369"/>
              <a:gd name="connsiteX100" fmla="*/ 1649942 w 4997524"/>
              <a:gd name="connsiteY100" fmla="*/ 2520281 h 4964369"/>
              <a:gd name="connsiteX0" fmla="*/ 568922 w 4987999"/>
              <a:gd name="connsiteY0" fmla="*/ 2520280 h 4964369"/>
              <a:gd name="connsiteX1" fmla="*/ 575545 w 4987999"/>
              <a:gd name="connsiteY1" fmla="*/ 2467794 h 4964369"/>
              <a:gd name="connsiteX2" fmla="*/ 535063 w 4987999"/>
              <a:gd name="connsiteY2" fmla="*/ 2324918 h 4964369"/>
              <a:gd name="connsiteX3" fmla="*/ 404095 w 4987999"/>
              <a:gd name="connsiteY3" fmla="*/ 2167756 h 4964369"/>
              <a:gd name="connsiteX4" fmla="*/ 254076 w 4987999"/>
              <a:gd name="connsiteY4" fmla="*/ 2072507 h 4964369"/>
              <a:gd name="connsiteX5" fmla="*/ 32620 w 4987999"/>
              <a:gd name="connsiteY5" fmla="*/ 1998687 h 4964369"/>
              <a:gd name="connsiteX6" fmla="*/ 399332 w 4987999"/>
              <a:gd name="connsiteY6" fmla="*/ 1122387 h 4964369"/>
              <a:gd name="connsiteX7" fmla="*/ 485057 w 4987999"/>
              <a:gd name="connsiteY7" fmla="*/ 1124768 h 4964369"/>
              <a:gd name="connsiteX8" fmla="*/ 656507 w 4987999"/>
              <a:gd name="connsiteY8" fmla="*/ 1191443 h 4964369"/>
              <a:gd name="connsiteX9" fmla="*/ 742232 w 4987999"/>
              <a:gd name="connsiteY9" fmla="*/ 1236687 h 4964369"/>
              <a:gd name="connsiteX10" fmla="*/ 877963 w 4987999"/>
              <a:gd name="connsiteY10" fmla="*/ 1258118 h 4964369"/>
              <a:gd name="connsiteX11" fmla="*/ 1042270 w 4987999"/>
              <a:gd name="connsiteY11" fmla="*/ 1241450 h 4964369"/>
              <a:gd name="connsiteX12" fmla="*/ 1173946 w 4987999"/>
              <a:gd name="connsiteY12" fmla="*/ 1173942 h 4964369"/>
              <a:gd name="connsiteX13" fmla="*/ 1249438 w 4987999"/>
              <a:gd name="connsiteY13" fmla="*/ 1093812 h 4964369"/>
              <a:gd name="connsiteX14" fmla="*/ 1301825 w 4987999"/>
              <a:gd name="connsiteY14" fmla="*/ 986656 h 4964369"/>
              <a:gd name="connsiteX15" fmla="*/ 1311351 w 4987999"/>
              <a:gd name="connsiteY15" fmla="*/ 903312 h 4964369"/>
              <a:gd name="connsiteX16" fmla="*/ 1306588 w 4987999"/>
              <a:gd name="connsiteY16" fmla="*/ 834256 h 4964369"/>
              <a:gd name="connsiteX17" fmla="*/ 1280395 w 4987999"/>
              <a:gd name="connsiteY17" fmla="*/ 710431 h 4964369"/>
              <a:gd name="connsiteX18" fmla="*/ 1211338 w 4987999"/>
              <a:gd name="connsiteY18" fmla="*/ 555650 h 4964369"/>
              <a:gd name="connsiteX19" fmla="*/ 1144664 w 4987999"/>
              <a:gd name="connsiteY19" fmla="*/ 410394 h 4964369"/>
              <a:gd name="connsiteX20" fmla="*/ 1158949 w 4987999"/>
              <a:gd name="connsiteY20" fmla="*/ 310382 h 4964369"/>
              <a:gd name="connsiteX21" fmla="*/ 2009082 w 4987999"/>
              <a:gd name="connsiteY21" fmla="*/ 0 h 4964369"/>
              <a:gd name="connsiteX22" fmla="*/ 2081090 w 4987999"/>
              <a:gd name="connsiteY22" fmla="*/ 216024 h 4964369"/>
              <a:gd name="connsiteX23" fmla="*/ 2225106 w 4987999"/>
              <a:gd name="connsiteY23" fmla="*/ 432048 h 4964369"/>
              <a:gd name="connsiteX24" fmla="*/ 2297114 w 4987999"/>
              <a:gd name="connsiteY24" fmla="*/ 504056 h 4964369"/>
              <a:gd name="connsiteX25" fmla="*/ 2441130 w 4987999"/>
              <a:gd name="connsiteY25" fmla="*/ 576064 h 4964369"/>
              <a:gd name="connsiteX26" fmla="*/ 2657154 w 4987999"/>
              <a:gd name="connsiteY26" fmla="*/ 576064 h 4964369"/>
              <a:gd name="connsiteX27" fmla="*/ 2801170 w 4987999"/>
              <a:gd name="connsiteY27" fmla="*/ 504056 h 4964369"/>
              <a:gd name="connsiteX28" fmla="*/ 2945186 w 4987999"/>
              <a:gd name="connsiteY28" fmla="*/ 288032 h 4964369"/>
              <a:gd name="connsiteX29" fmla="*/ 3017194 w 4987999"/>
              <a:gd name="connsiteY29" fmla="*/ 72008 h 4964369"/>
              <a:gd name="connsiteX30" fmla="*/ 3892624 w 4987999"/>
              <a:gd name="connsiteY30" fmla="*/ 396107 h 4964369"/>
              <a:gd name="connsiteX31" fmla="*/ 3740224 w 4987999"/>
              <a:gd name="connsiteY31" fmla="*/ 853307 h 4964369"/>
              <a:gd name="connsiteX32" fmla="*/ 3784674 w 4987999"/>
              <a:gd name="connsiteY32" fmla="*/ 1027932 h 4964369"/>
              <a:gd name="connsiteX33" fmla="*/ 3873574 w 4987999"/>
              <a:gd name="connsiteY33" fmla="*/ 1186682 h 4964369"/>
              <a:gd name="connsiteX34" fmla="*/ 4197424 w 4987999"/>
              <a:gd name="connsiteY34" fmla="*/ 1291457 h 4964369"/>
              <a:gd name="connsiteX35" fmla="*/ 4666725 w 4987999"/>
              <a:gd name="connsiteY35" fmla="*/ 1109655 h 4964369"/>
              <a:gd name="connsiteX36" fmla="*/ 4987999 w 4987999"/>
              <a:gd name="connsiteY36" fmla="*/ 1920107 h 4964369"/>
              <a:gd name="connsiteX37" fmla="*/ 4949899 w 4987999"/>
              <a:gd name="connsiteY37" fmla="*/ 1996307 h 4964369"/>
              <a:gd name="connsiteX38" fmla="*/ 4521274 w 4987999"/>
              <a:gd name="connsiteY38" fmla="*/ 2215382 h 4964369"/>
              <a:gd name="connsiteX39" fmla="*/ 4433168 w 4987999"/>
              <a:gd name="connsiteY39" fmla="*/ 2365401 h 4964369"/>
              <a:gd name="connsiteX40" fmla="*/ 4404770 w 4987999"/>
              <a:gd name="connsiteY40" fmla="*/ 2529814 h 4964369"/>
              <a:gd name="connsiteX41" fmla="*/ 4445074 w 4987999"/>
              <a:gd name="connsiteY41" fmla="*/ 2691632 h 4964369"/>
              <a:gd name="connsiteX42" fmla="*/ 4568899 w 4987999"/>
              <a:gd name="connsiteY42" fmla="*/ 2844032 h 4964369"/>
              <a:gd name="connsiteX43" fmla="*/ 4723680 w 4987999"/>
              <a:gd name="connsiteY43" fmla="*/ 2944045 h 4964369"/>
              <a:gd name="connsiteX44" fmla="*/ 4937993 w 4987999"/>
              <a:gd name="connsiteY44" fmla="*/ 3005957 h 4964369"/>
              <a:gd name="connsiteX45" fmla="*/ 4645098 w 4987999"/>
              <a:gd name="connsiteY45" fmla="*/ 3884638 h 4964369"/>
              <a:gd name="connsiteX46" fmla="*/ 4583187 w 4987999"/>
              <a:gd name="connsiteY46" fmla="*/ 3898926 h 4964369"/>
              <a:gd name="connsiteX47" fmla="*/ 4352205 w 4987999"/>
              <a:gd name="connsiteY47" fmla="*/ 3794152 h 4964369"/>
              <a:gd name="connsiteX48" fmla="*/ 4156942 w 4987999"/>
              <a:gd name="connsiteY48" fmla="*/ 3739381 h 4964369"/>
              <a:gd name="connsiteX49" fmla="*/ 3983112 w 4987999"/>
              <a:gd name="connsiteY49" fmla="*/ 3775101 h 4964369"/>
              <a:gd name="connsiteX50" fmla="*/ 3914055 w 4987999"/>
              <a:gd name="connsiteY50" fmla="*/ 3806057 h 4964369"/>
              <a:gd name="connsiteX51" fmla="*/ 3852142 w 4987999"/>
              <a:gd name="connsiteY51" fmla="*/ 3858445 h 4964369"/>
              <a:gd name="connsiteX52" fmla="*/ 3811662 w 4987999"/>
              <a:gd name="connsiteY52" fmla="*/ 3920357 h 4964369"/>
              <a:gd name="connsiteX53" fmla="*/ 3759274 w 4987999"/>
              <a:gd name="connsiteY53" fmla="*/ 3996557 h 4964369"/>
              <a:gd name="connsiteX54" fmla="*/ 3725937 w 4987999"/>
              <a:gd name="connsiteY54" fmla="*/ 4089426 h 4964369"/>
              <a:gd name="connsiteX55" fmla="*/ 3716412 w 4987999"/>
              <a:gd name="connsiteY55" fmla="*/ 4218013 h 4964369"/>
              <a:gd name="connsiteX56" fmla="*/ 3764037 w 4987999"/>
              <a:gd name="connsiteY56" fmla="*/ 4351363 h 4964369"/>
              <a:gd name="connsiteX57" fmla="*/ 3844999 w 4987999"/>
              <a:gd name="connsiteY57" fmla="*/ 4494238 h 4964369"/>
              <a:gd name="connsiteX58" fmla="*/ 3859286 w 4987999"/>
              <a:gd name="connsiteY58" fmla="*/ 4577581 h 4964369"/>
              <a:gd name="connsiteX59" fmla="*/ 3823760 w 4987999"/>
              <a:gd name="connsiteY59" fmla="*/ 4640535 h 4964369"/>
              <a:gd name="connsiteX60" fmla="*/ 2994152 w 4987999"/>
              <a:gd name="connsiteY60" fmla="*/ 4964369 h 4964369"/>
              <a:gd name="connsiteX61" fmla="*/ 2968700 w 4987999"/>
              <a:gd name="connsiteY61" fmla="*/ 4844281 h 4964369"/>
              <a:gd name="connsiteX62" fmla="*/ 2930599 w 4987999"/>
              <a:gd name="connsiteY62" fmla="*/ 4772844 h 4964369"/>
              <a:gd name="connsiteX63" fmla="*/ 2890118 w 4987999"/>
              <a:gd name="connsiteY63" fmla="*/ 4679975 h 4964369"/>
              <a:gd name="connsiteX64" fmla="*/ 2828205 w 4987999"/>
              <a:gd name="connsiteY64" fmla="*/ 4582344 h 4964369"/>
              <a:gd name="connsiteX65" fmla="*/ 2747243 w 4987999"/>
              <a:gd name="connsiteY65" fmla="*/ 4506144 h 4964369"/>
              <a:gd name="connsiteX66" fmla="*/ 2661518 w 4987999"/>
              <a:gd name="connsiteY66" fmla="*/ 4463281 h 4964369"/>
              <a:gd name="connsiteX67" fmla="*/ 2551980 w 4987999"/>
              <a:gd name="connsiteY67" fmla="*/ 4425181 h 4964369"/>
              <a:gd name="connsiteX68" fmla="*/ 2430537 w 4987999"/>
              <a:gd name="connsiteY68" fmla="*/ 4420419 h 4964369"/>
              <a:gd name="connsiteX69" fmla="*/ 2232893 w 4987999"/>
              <a:gd name="connsiteY69" fmla="*/ 4510906 h 4964369"/>
              <a:gd name="connsiteX70" fmla="*/ 2104305 w 4987999"/>
              <a:gd name="connsiteY70" fmla="*/ 4653781 h 4964369"/>
              <a:gd name="connsiteX71" fmla="*/ 2004293 w 4987999"/>
              <a:gd name="connsiteY71" fmla="*/ 4930006 h 4964369"/>
              <a:gd name="connsiteX72" fmla="*/ 1918568 w 4987999"/>
              <a:gd name="connsiteY72" fmla="*/ 4958581 h 4964369"/>
              <a:gd name="connsiteX73" fmla="*/ 1211337 w 4987999"/>
              <a:gd name="connsiteY73" fmla="*/ 4684737 h 4964369"/>
              <a:gd name="connsiteX74" fmla="*/ 1125612 w 4987999"/>
              <a:gd name="connsiteY74" fmla="*/ 4639493 h 4964369"/>
              <a:gd name="connsiteX75" fmla="*/ 1104180 w 4987999"/>
              <a:gd name="connsiteY75" fmla="*/ 4563293 h 4964369"/>
              <a:gd name="connsiteX76" fmla="*/ 1166094 w 4987999"/>
              <a:gd name="connsiteY76" fmla="*/ 4422799 h 4964369"/>
              <a:gd name="connsiteX77" fmla="*/ 1223242 w 4987999"/>
              <a:gd name="connsiteY77" fmla="*/ 4320406 h 4964369"/>
              <a:gd name="connsiteX78" fmla="*/ 1251818 w 4987999"/>
              <a:gd name="connsiteY78" fmla="*/ 4184674 h 4964369"/>
              <a:gd name="connsiteX79" fmla="*/ 1239911 w 4987999"/>
              <a:gd name="connsiteY79" fmla="*/ 4094186 h 4964369"/>
              <a:gd name="connsiteX80" fmla="*/ 1199430 w 4987999"/>
              <a:gd name="connsiteY80" fmla="*/ 3953693 h 4964369"/>
              <a:gd name="connsiteX81" fmla="*/ 1068461 w 4987999"/>
              <a:gd name="connsiteY81" fmla="*/ 3810818 h 4964369"/>
              <a:gd name="connsiteX82" fmla="*/ 887487 w 4987999"/>
              <a:gd name="connsiteY82" fmla="*/ 3725093 h 4964369"/>
              <a:gd name="connsiteX83" fmla="*/ 730324 w 4987999"/>
              <a:gd name="connsiteY83" fmla="*/ 3727474 h 4964369"/>
              <a:gd name="connsiteX84" fmla="*/ 596974 w 4987999"/>
              <a:gd name="connsiteY84" fmla="*/ 3784624 h 4964369"/>
              <a:gd name="connsiteX85" fmla="*/ 404093 w 4987999"/>
              <a:gd name="connsiteY85" fmla="*/ 3898924 h 4964369"/>
              <a:gd name="connsiteX86" fmla="*/ 352896 w 4987999"/>
              <a:gd name="connsiteY86" fmla="*/ 3888432 h 4964369"/>
              <a:gd name="connsiteX87" fmla="*/ 0 w 4987999"/>
              <a:gd name="connsiteY87" fmla="*/ 3005857 h 4964369"/>
              <a:gd name="connsiteX88" fmla="*/ 51668 w 4987999"/>
              <a:gd name="connsiteY88" fmla="*/ 2958330 h 4964369"/>
              <a:gd name="connsiteX89" fmla="*/ 313605 w 4987999"/>
              <a:gd name="connsiteY89" fmla="*/ 2867843 h 4964369"/>
              <a:gd name="connsiteX90" fmla="*/ 418380 w 4987999"/>
              <a:gd name="connsiteY90" fmla="*/ 2820218 h 4964369"/>
              <a:gd name="connsiteX91" fmla="*/ 487436 w 4987999"/>
              <a:gd name="connsiteY91" fmla="*/ 2763068 h 4964369"/>
              <a:gd name="connsiteX92" fmla="*/ 525537 w 4987999"/>
              <a:gd name="connsiteY92" fmla="*/ 2696393 h 4964369"/>
              <a:gd name="connsiteX93" fmla="*/ 545109 w 4987999"/>
              <a:gd name="connsiteY93" fmla="*/ 2635721 h 4964369"/>
              <a:gd name="connsiteX94" fmla="*/ 568922 w 4987999"/>
              <a:gd name="connsiteY94" fmla="*/ 2520280 h 4964369"/>
              <a:gd name="connsiteX95" fmla="*/ 1649942 w 4987999"/>
              <a:gd name="connsiteY95" fmla="*/ 2520281 h 4964369"/>
              <a:gd name="connsiteX96" fmla="*/ 2513137 w 4987999"/>
              <a:gd name="connsiteY96" fmla="*/ 3383478 h 4964369"/>
              <a:gd name="connsiteX97" fmla="*/ 3376334 w 4987999"/>
              <a:gd name="connsiteY97" fmla="*/ 2520283 h 4964369"/>
              <a:gd name="connsiteX98" fmla="*/ 2513138 w 4987999"/>
              <a:gd name="connsiteY98" fmla="*/ 1657087 h 4964369"/>
              <a:gd name="connsiteX99" fmla="*/ 1649941 w 4987999"/>
              <a:gd name="connsiteY99" fmla="*/ 2520282 h 4964369"/>
              <a:gd name="connsiteX100" fmla="*/ 1649942 w 4987999"/>
              <a:gd name="connsiteY100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666725 w 4988000"/>
              <a:gd name="connsiteY35" fmla="*/ 1109655 h 4964369"/>
              <a:gd name="connsiteX36" fmla="*/ 4987999 w 4988000"/>
              <a:gd name="connsiteY36" fmla="*/ 1920107 h 4964369"/>
              <a:gd name="connsiteX37" fmla="*/ 4949899 w 4988000"/>
              <a:gd name="connsiteY37" fmla="*/ 1996307 h 4964369"/>
              <a:gd name="connsiteX38" fmla="*/ 4521274 w 4988000"/>
              <a:gd name="connsiteY38" fmla="*/ 2215382 h 4964369"/>
              <a:gd name="connsiteX39" fmla="*/ 4433168 w 4988000"/>
              <a:gd name="connsiteY39" fmla="*/ 2365401 h 4964369"/>
              <a:gd name="connsiteX40" fmla="*/ 4404770 w 4988000"/>
              <a:gd name="connsiteY40" fmla="*/ 2529814 h 4964369"/>
              <a:gd name="connsiteX41" fmla="*/ 4445074 w 4988000"/>
              <a:gd name="connsiteY41" fmla="*/ 2691632 h 4964369"/>
              <a:gd name="connsiteX42" fmla="*/ 4568899 w 4988000"/>
              <a:gd name="connsiteY42" fmla="*/ 2844032 h 4964369"/>
              <a:gd name="connsiteX43" fmla="*/ 4723680 w 4988000"/>
              <a:gd name="connsiteY43" fmla="*/ 2944045 h 4964369"/>
              <a:gd name="connsiteX44" fmla="*/ 4937993 w 4988000"/>
              <a:gd name="connsiteY44" fmla="*/ 3005957 h 4964369"/>
              <a:gd name="connsiteX45" fmla="*/ 4988000 w 4988000"/>
              <a:gd name="connsiteY45" fmla="*/ 3067870 h 4964369"/>
              <a:gd name="connsiteX46" fmla="*/ 4645098 w 4988000"/>
              <a:gd name="connsiteY46" fmla="*/ 3884638 h 4964369"/>
              <a:gd name="connsiteX47" fmla="*/ 4583187 w 4988000"/>
              <a:gd name="connsiteY47" fmla="*/ 3898926 h 4964369"/>
              <a:gd name="connsiteX48" fmla="*/ 4352205 w 4988000"/>
              <a:gd name="connsiteY48" fmla="*/ 3794152 h 4964369"/>
              <a:gd name="connsiteX49" fmla="*/ 4156942 w 4988000"/>
              <a:gd name="connsiteY49" fmla="*/ 3739381 h 4964369"/>
              <a:gd name="connsiteX50" fmla="*/ 3983112 w 4988000"/>
              <a:gd name="connsiteY50" fmla="*/ 3775101 h 4964369"/>
              <a:gd name="connsiteX51" fmla="*/ 3914055 w 4988000"/>
              <a:gd name="connsiteY51" fmla="*/ 3806057 h 4964369"/>
              <a:gd name="connsiteX52" fmla="*/ 3852142 w 4988000"/>
              <a:gd name="connsiteY52" fmla="*/ 3858445 h 4964369"/>
              <a:gd name="connsiteX53" fmla="*/ 3811662 w 4988000"/>
              <a:gd name="connsiteY53" fmla="*/ 3920357 h 4964369"/>
              <a:gd name="connsiteX54" fmla="*/ 3759274 w 4988000"/>
              <a:gd name="connsiteY54" fmla="*/ 3996557 h 4964369"/>
              <a:gd name="connsiteX55" fmla="*/ 3725937 w 4988000"/>
              <a:gd name="connsiteY55" fmla="*/ 4089426 h 4964369"/>
              <a:gd name="connsiteX56" fmla="*/ 3716412 w 4988000"/>
              <a:gd name="connsiteY56" fmla="*/ 4218013 h 4964369"/>
              <a:gd name="connsiteX57" fmla="*/ 3764037 w 4988000"/>
              <a:gd name="connsiteY57" fmla="*/ 4351363 h 4964369"/>
              <a:gd name="connsiteX58" fmla="*/ 3844999 w 4988000"/>
              <a:gd name="connsiteY58" fmla="*/ 4494238 h 4964369"/>
              <a:gd name="connsiteX59" fmla="*/ 3859286 w 4988000"/>
              <a:gd name="connsiteY59" fmla="*/ 4577581 h 4964369"/>
              <a:gd name="connsiteX60" fmla="*/ 3823760 w 4988000"/>
              <a:gd name="connsiteY60" fmla="*/ 4640535 h 4964369"/>
              <a:gd name="connsiteX61" fmla="*/ 2994152 w 4988000"/>
              <a:gd name="connsiteY61" fmla="*/ 4964369 h 4964369"/>
              <a:gd name="connsiteX62" fmla="*/ 2968700 w 4988000"/>
              <a:gd name="connsiteY62" fmla="*/ 4844281 h 4964369"/>
              <a:gd name="connsiteX63" fmla="*/ 2930599 w 4988000"/>
              <a:gd name="connsiteY63" fmla="*/ 4772844 h 4964369"/>
              <a:gd name="connsiteX64" fmla="*/ 2890118 w 4988000"/>
              <a:gd name="connsiteY64" fmla="*/ 4679975 h 4964369"/>
              <a:gd name="connsiteX65" fmla="*/ 2828205 w 4988000"/>
              <a:gd name="connsiteY65" fmla="*/ 4582344 h 4964369"/>
              <a:gd name="connsiteX66" fmla="*/ 2747243 w 4988000"/>
              <a:gd name="connsiteY66" fmla="*/ 4506144 h 4964369"/>
              <a:gd name="connsiteX67" fmla="*/ 2661518 w 4988000"/>
              <a:gd name="connsiteY67" fmla="*/ 4463281 h 4964369"/>
              <a:gd name="connsiteX68" fmla="*/ 2551980 w 4988000"/>
              <a:gd name="connsiteY68" fmla="*/ 4425181 h 4964369"/>
              <a:gd name="connsiteX69" fmla="*/ 2430537 w 4988000"/>
              <a:gd name="connsiteY69" fmla="*/ 4420419 h 4964369"/>
              <a:gd name="connsiteX70" fmla="*/ 2232893 w 4988000"/>
              <a:gd name="connsiteY70" fmla="*/ 4510906 h 4964369"/>
              <a:gd name="connsiteX71" fmla="*/ 2104305 w 4988000"/>
              <a:gd name="connsiteY71" fmla="*/ 4653781 h 4964369"/>
              <a:gd name="connsiteX72" fmla="*/ 2004293 w 4988000"/>
              <a:gd name="connsiteY72" fmla="*/ 4930006 h 4964369"/>
              <a:gd name="connsiteX73" fmla="*/ 1918568 w 4988000"/>
              <a:gd name="connsiteY73" fmla="*/ 4958581 h 4964369"/>
              <a:gd name="connsiteX74" fmla="*/ 1211337 w 4988000"/>
              <a:gd name="connsiteY74" fmla="*/ 4684737 h 4964369"/>
              <a:gd name="connsiteX75" fmla="*/ 1125612 w 4988000"/>
              <a:gd name="connsiteY75" fmla="*/ 4639493 h 4964369"/>
              <a:gd name="connsiteX76" fmla="*/ 1104180 w 4988000"/>
              <a:gd name="connsiteY76" fmla="*/ 4563293 h 4964369"/>
              <a:gd name="connsiteX77" fmla="*/ 1166094 w 4988000"/>
              <a:gd name="connsiteY77" fmla="*/ 4422799 h 4964369"/>
              <a:gd name="connsiteX78" fmla="*/ 1223242 w 4988000"/>
              <a:gd name="connsiteY78" fmla="*/ 4320406 h 4964369"/>
              <a:gd name="connsiteX79" fmla="*/ 1251818 w 4988000"/>
              <a:gd name="connsiteY79" fmla="*/ 4184674 h 4964369"/>
              <a:gd name="connsiteX80" fmla="*/ 1239911 w 4988000"/>
              <a:gd name="connsiteY80" fmla="*/ 4094186 h 4964369"/>
              <a:gd name="connsiteX81" fmla="*/ 1199430 w 4988000"/>
              <a:gd name="connsiteY81" fmla="*/ 3953693 h 4964369"/>
              <a:gd name="connsiteX82" fmla="*/ 1068461 w 4988000"/>
              <a:gd name="connsiteY82" fmla="*/ 3810818 h 4964369"/>
              <a:gd name="connsiteX83" fmla="*/ 887487 w 4988000"/>
              <a:gd name="connsiteY83" fmla="*/ 3725093 h 4964369"/>
              <a:gd name="connsiteX84" fmla="*/ 730324 w 4988000"/>
              <a:gd name="connsiteY84" fmla="*/ 3727474 h 4964369"/>
              <a:gd name="connsiteX85" fmla="*/ 596974 w 4988000"/>
              <a:gd name="connsiteY85" fmla="*/ 3784624 h 4964369"/>
              <a:gd name="connsiteX86" fmla="*/ 404093 w 4988000"/>
              <a:gd name="connsiteY86" fmla="*/ 3898924 h 4964369"/>
              <a:gd name="connsiteX87" fmla="*/ 352896 w 4988000"/>
              <a:gd name="connsiteY87" fmla="*/ 3888432 h 4964369"/>
              <a:gd name="connsiteX88" fmla="*/ 0 w 4988000"/>
              <a:gd name="connsiteY88" fmla="*/ 3005857 h 4964369"/>
              <a:gd name="connsiteX89" fmla="*/ 51668 w 4988000"/>
              <a:gd name="connsiteY89" fmla="*/ 2958330 h 4964369"/>
              <a:gd name="connsiteX90" fmla="*/ 313605 w 4988000"/>
              <a:gd name="connsiteY90" fmla="*/ 2867843 h 4964369"/>
              <a:gd name="connsiteX91" fmla="*/ 418380 w 4988000"/>
              <a:gd name="connsiteY91" fmla="*/ 2820218 h 4964369"/>
              <a:gd name="connsiteX92" fmla="*/ 487436 w 4988000"/>
              <a:gd name="connsiteY92" fmla="*/ 2763068 h 4964369"/>
              <a:gd name="connsiteX93" fmla="*/ 525537 w 4988000"/>
              <a:gd name="connsiteY93" fmla="*/ 2696393 h 4964369"/>
              <a:gd name="connsiteX94" fmla="*/ 545109 w 4988000"/>
              <a:gd name="connsiteY94" fmla="*/ 2635721 h 4964369"/>
              <a:gd name="connsiteX95" fmla="*/ 568922 w 4988000"/>
              <a:gd name="connsiteY95" fmla="*/ 2520280 h 4964369"/>
              <a:gd name="connsiteX96" fmla="*/ 1649942 w 4988000"/>
              <a:gd name="connsiteY96" fmla="*/ 2520281 h 4964369"/>
              <a:gd name="connsiteX97" fmla="*/ 2513137 w 4988000"/>
              <a:gd name="connsiteY97" fmla="*/ 3383478 h 4964369"/>
              <a:gd name="connsiteX98" fmla="*/ 3376334 w 4988000"/>
              <a:gd name="connsiteY98" fmla="*/ 2520283 h 4964369"/>
              <a:gd name="connsiteX99" fmla="*/ 2513138 w 4988000"/>
              <a:gd name="connsiteY99" fmla="*/ 1657087 h 4964369"/>
              <a:gd name="connsiteX100" fmla="*/ 1649941 w 4988000"/>
              <a:gd name="connsiteY100" fmla="*/ 2520282 h 4964369"/>
              <a:gd name="connsiteX101" fmla="*/ 1649942 w 4988000"/>
              <a:gd name="connsiteY10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666725 w 4988000"/>
              <a:gd name="connsiteY35" fmla="*/ 1109655 h 4964369"/>
              <a:gd name="connsiteX36" fmla="*/ 4987999 w 4988000"/>
              <a:gd name="connsiteY36" fmla="*/ 1920107 h 4964369"/>
              <a:gd name="connsiteX37" fmla="*/ 4949899 w 4988000"/>
              <a:gd name="connsiteY37" fmla="*/ 1996307 h 4964369"/>
              <a:gd name="connsiteX38" fmla="*/ 4711774 w 4988000"/>
              <a:gd name="connsiteY38" fmla="*/ 2093938 h 4964369"/>
              <a:gd name="connsiteX39" fmla="*/ 4521274 w 4988000"/>
              <a:gd name="connsiteY39" fmla="*/ 2215382 h 4964369"/>
              <a:gd name="connsiteX40" fmla="*/ 4433168 w 4988000"/>
              <a:gd name="connsiteY40" fmla="*/ 2365401 h 4964369"/>
              <a:gd name="connsiteX41" fmla="*/ 4404770 w 4988000"/>
              <a:gd name="connsiteY41" fmla="*/ 2529814 h 4964369"/>
              <a:gd name="connsiteX42" fmla="*/ 4445074 w 4988000"/>
              <a:gd name="connsiteY42" fmla="*/ 2691632 h 4964369"/>
              <a:gd name="connsiteX43" fmla="*/ 4568899 w 4988000"/>
              <a:gd name="connsiteY43" fmla="*/ 2844032 h 4964369"/>
              <a:gd name="connsiteX44" fmla="*/ 4723680 w 4988000"/>
              <a:gd name="connsiteY44" fmla="*/ 2944045 h 4964369"/>
              <a:gd name="connsiteX45" fmla="*/ 4937993 w 4988000"/>
              <a:gd name="connsiteY45" fmla="*/ 3005957 h 4964369"/>
              <a:gd name="connsiteX46" fmla="*/ 4988000 w 4988000"/>
              <a:gd name="connsiteY46" fmla="*/ 3067870 h 4964369"/>
              <a:gd name="connsiteX47" fmla="*/ 4645098 w 4988000"/>
              <a:gd name="connsiteY47" fmla="*/ 3884638 h 4964369"/>
              <a:gd name="connsiteX48" fmla="*/ 4583187 w 4988000"/>
              <a:gd name="connsiteY48" fmla="*/ 3898926 h 4964369"/>
              <a:gd name="connsiteX49" fmla="*/ 4352205 w 4988000"/>
              <a:gd name="connsiteY49" fmla="*/ 3794152 h 4964369"/>
              <a:gd name="connsiteX50" fmla="*/ 4156942 w 4988000"/>
              <a:gd name="connsiteY50" fmla="*/ 3739381 h 4964369"/>
              <a:gd name="connsiteX51" fmla="*/ 3983112 w 4988000"/>
              <a:gd name="connsiteY51" fmla="*/ 3775101 h 4964369"/>
              <a:gd name="connsiteX52" fmla="*/ 3914055 w 4988000"/>
              <a:gd name="connsiteY52" fmla="*/ 3806057 h 4964369"/>
              <a:gd name="connsiteX53" fmla="*/ 3852142 w 4988000"/>
              <a:gd name="connsiteY53" fmla="*/ 3858445 h 4964369"/>
              <a:gd name="connsiteX54" fmla="*/ 3811662 w 4988000"/>
              <a:gd name="connsiteY54" fmla="*/ 3920357 h 4964369"/>
              <a:gd name="connsiteX55" fmla="*/ 3759274 w 4988000"/>
              <a:gd name="connsiteY55" fmla="*/ 3996557 h 4964369"/>
              <a:gd name="connsiteX56" fmla="*/ 3725937 w 4988000"/>
              <a:gd name="connsiteY56" fmla="*/ 4089426 h 4964369"/>
              <a:gd name="connsiteX57" fmla="*/ 3716412 w 4988000"/>
              <a:gd name="connsiteY57" fmla="*/ 4218013 h 4964369"/>
              <a:gd name="connsiteX58" fmla="*/ 3764037 w 4988000"/>
              <a:gd name="connsiteY58" fmla="*/ 4351363 h 4964369"/>
              <a:gd name="connsiteX59" fmla="*/ 3844999 w 4988000"/>
              <a:gd name="connsiteY59" fmla="*/ 4494238 h 4964369"/>
              <a:gd name="connsiteX60" fmla="*/ 3859286 w 4988000"/>
              <a:gd name="connsiteY60" fmla="*/ 4577581 h 4964369"/>
              <a:gd name="connsiteX61" fmla="*/ 3823760 w 4988000"/>
              <a:gd name="connsiteY61" fmla="*/ 4640535 h 4964369"/>
              <a:gd name="connsiteX62" fmla="*/ 2994152 w 4988000"/>
              <a:gd name="connsiteY62" fmla="*/ 4964369 h 4964369"/>
              <a:gd name="connsiteX63" fmla="*/ 2968700 w 4988000"/>
              <a:gd name="connsiteY63" fmla="*/ 4844281 h 4964369"/>
              <a:gd name="connsiteX64" fmla="*/ 2930599 w 4988000"/>
              <a:gd name="connsiteY64" fmla="*/ 4772844 h 4964369"/>
              <a:gd name="connsiteX65" fmla="*/ 2890118 w 4988000"/>
              <a:gd name="connsiteY65" fmla="*/ 4679975 h 4964369"/>
              <a:gd name="connsiteX66" fmla="*/ 2828205 w 4988000"/>
              <a:gd name="connsiteY66" fmla="*/ 4582344 h 4964369"/>
              <a:gd name="connsiteX67" fmla="*/ 2747243 w 4988000"/>
              <a:gd name="connsiteY67" fmla="*/ 4506144 h 4964369"/>
              <a:gd name="connsiteX68" fmla="*/ 2661518 w 4988000"/>
              <a:gd name="connsiteY68" fmla="*/ 4463281 h 4964369"/>
              <a:gd name="connsiteX69" fmla="*/ 2551980 w 4988000"/>
              <a:gd name="connsiteY69" fmla="*/ 4425181 h 4964369"/>
              <a:gd name="connsiteX70" fmla="*/ 2430537 w 4988000"/>
              <a:gd name="connsiteY70" fmla="*/ 4420419 h 4964369"/>
              <a:gd name="connsiteX71" fmla="*/ 2232893 w 4988000"/>
              <a:gd name="connsiteY71" fmla="*/ 4510906 h 4964369"/>
              <a:gd name="connsiteX72" fmla="*/ 2104305 w 4988000"/>
              <a:gd name="connsiteY72" fmla="*/ 4653781 h 4964369"/>
              <a:gd name="connsiteX73" fmla="*/ 2004293 w 4988000"/>
              <a:gd name="connsiteY73" fmla="*/ 4930006 h 4964369"/>
              <a:gd name="connsiteX74" fmla="*/ 1918568 w 4988000"/>
              <a:gd name="connsiteY74" fmla="*/ 4958581 h 4964369"/>
              <a:gd name="connsiteX75" fmla="*/ 1211337 w 4988000"/>
              <a:gd name="connsiteY75" fmla="*/ 4684737 h 4964369"/>
              <a:gd name="connsiteX76" fmla="*/ 1125612 w 4988000"/>
              <a:gd name="connsiteY76" fmla="*/ 4639493 h 4964369"/>
              <a:gd name="connsiteX77" fmla="*/ 1104180 w 4988000"/>
              <a:gd name="connsiteY77" fmla="*/ 4563293 h 4964369"/>
              <a:gd name="connsiteX78" fmla="*/ 1166094 w 4988000"/>
              <a:gd name="connsiteY78" fmla="*/ 4422799 h 4964369"/>
              <a:gd name="connsiteX79" fmla="*/ 1223242 w 4988000"/>
              <a:gd name="connsiteY79" fmla="*/ 4320406 h 4964369"/>
              <a:gd name="connsiteX80" fmla="*/ 1251818 w 4988000"/>
              <a:gd name="connsiteY80" fmla="*/ 4184674 h 4964369"/>
              <a:gd name="connsiteX81" fmla="*/ 1239911 w 4988000"/>
              <a:gd name="connsiteY81" fmla="*/ 4094186 h 4964369"/>
              <a:gd name="connsiteX82" fmla="*/ 1199430 w 4988000"/>
              <a:gd name="connsiteY82" fmla="*/ 3953693 h 4964369"/>
              <a:gd name="connsiteX83" fmla="*/ 1068461 w 4988000"/>
              <a:gd name="connsiteY83" fmla="*/ 3810818 h 4964369"/>
              <a:gd name="connsiteX84" fmla="*/ 887487 w 4988000"/>
              <a:gd name="connsiteY84" fmla="*/ 3725093 h 4964369"/>
              <a:gd name="connsiteX85" fmla="*/ 730324 w 4988000"/>
              <a:gd name="connsiteY85" fmla="*/ 3727474 h 4964369"/>
              <a:gd name="connsiteX86" fmla="*/ 596974 w 4988000"/>
              <a:gd name="connsiteY86" fmla="*/ 3784624 h 4964369"/>
              <a:gd name="connsiteX87" fmla="*/ 404093 w 4988000"/>
              <a:gd name="connsiteY87" fmla="*/ 3898924 h 4964369"/>
              <a:gd name="connsiteX88" fmla="*/ 352896 w 4988000"/>
              <a:gd name="connsiteY88" fmla="*/ 3888432 h 4964369"/>
              <a:gd name="connsiteX89" fmla="*/ 0 w 4988000"/>
              <a:gd name="connsiteY89" fmla="*/ 3005857 h 4964369"/>
              <a:gd name="connsiteX90" fmla="*/ 51668 w 4988000"/>
              <a:gd name="connsiteY90" fmla="*/ 2958330 h 4964369"/>
              <a:gd name="connsiteX91" fmla="*/ 313605 w 4988000"/>
              <a:gd name="connsiteY91" fmla="*/ 2867843 h 4964369"/>
              <a:gd name="connsiteX92" fmla="*/ 418380 w 4988000"/>
              <a:gd name="connsiteY92" fmla="*/ 2820218 h 4964369"/>
              <a:gd name="connsiteX93" fmla="*/ 487436 w 4988000"/>
              <a:gd name="connsiteY93" fmla="*/ 2763068 h 4964369"/>
              <a:gd name="connsiteX94" fmla="*/ 525537 w 4988000"/>
              <a:gd name="connsiteY94" fmla="*/ 2696393 h 4964369"/>
              <a:gd name="connsiteX95" fmla="*/ 545109 w 4988000"/>
              <a:gd name="connsiteY95" fmla="*/ 2635721 h 4964369"/>
              <a:gd name="connsiteX96" fmla="*/ 568922 w 4988000"/>
              <a:gd name="connsiteY96" fmla="*/ 2520280 h 4964369"/>
              <a:gd name="connsiteX97" fmla="*/ 1649942 w 4988000"/>
              <a:gd name="connsiteY97" fmla="*/ 2520281 h 4964369"/>
              <a:gd name="connsiteX98" fmla="*/ 2513137 w 4988000"/>
              <a:gd name="connsiteY98" fmla="*/ 3383478 h 4964369"/>
              <a:gd name="connsiteX99" fmla="*/ 3376334 w 4988000"/>
              <a:gd name="connsiteY99" fmla="*/ 2520283 h 4964369"/>
              <a:gd name="connsiteX100" fmla="*/ 2513138 w 4988000"/>
              <a:gd name="connsiteY100" fmla="*/ 1657087 h 4964369"/>
              <a:gd name="connsiteX101" fmla="*/ 1649941 w 4988000"/>
              <a:gd name="connsiteY101" fmla="*/ 2520282 h 4964369"/>
              <a:gd name="connsiteX102" fmla="*/ 1649942 w 4988000"/>
              <a:gd name="connsiteY10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673869 w 4988000"/>
              <a:gd name="connsiteY35" fmla="*/ 1183474 h 4964369"/>
              <a:gd name="connsiteX36" fmla="*/ 4987999 w 4988000"/>
              <a:gd name="connsiteY36" fmla="*/ 1920107 h 4964369"/>
              <a:gd name="connsiteX37" fmla="*/ 4949899 w 4988000"/>
              <a:gd name="connsiteY37" fmla="*/ 1996307 h 4964369"/>
              <a:gd name="connsiteX38" fmla="*/ 4711774 w 4988000"/>
              <a:gd name="connsiteY38" fmla="*/ 2093938 h 4964369"/>
              <a:gd name="connsiteX39" fmla="*/ 4521274 w 4988000"/>
              <a:gd name="connsiteY39" fmla="*/ 2215382 h 4964369"/>
              <a:gd name="connsiteX40" fmla="*/ 4433168 w 4988000"/>
              <a:gd name="connsiteY40" fmla="*/ 2365401 h 4964369"/>
              <a:gd name="connsiteX41" fmla="*/ 4404770 w 4988000"/>
              <a:gd name="connsiteY41" fmla="*/ 2529814 h 4964369"/>
              <a:gd name="connsiteX42" fmla="*/ 4445074 w 4988000"/>
              <a:gd name="connsiteY42" fmla="*/ 2691632 h 4964369"/>
              <a:gd name="connsiteX43" fmla="*/ 4568899 w 4988000"/>
              <a:gd name="connsiteY43" fmla="*/ 2844032 h 4964369"/>
              <a:gd name="connsiteX44" fmla="*/ 4723680 w 4988000"/>
              <a:gd name="connsiteY44" fmla="*/ 2944045 h 4964369"/>
              <a:gd name="connsiteX45" fmla="*/ 4937993 w 4988000"/>
              <a:gd name="connsiteY45" fmla="*/ 3005957 h 4964369"/>
              <a:gd name="connsiteX46" fmla="*/ 4988000 w 4988000"/>
              <a:gd name="connsiteY46" fmla="*/ 3067870 h 4964369"/>
              <a:gd name="connsiteX47" fmla="*/ 4645098 w 4988000"/>
              <a:gd name="connsiteY47" fmla="*/ 3884638 h 4964369"/>
              <a:gd name="connsiteX48" fmla="*/ 4583187 w 4988000"/>
              <a:gd name="connsiteY48" fmla="*/ 3898926 h 4964369"/>
              <a:gd name="connsiteX49" fmla="*/ 4352205 w 4988000"/>
              <a:gd name="connsiteY49" fmla="*/ 3794152 h 4964369"/>
              <a:gd name="connsiteX50" fmla="*/ 4156942 w 4988000"/>
              <a:gd name="connsiteY50" fmla="*/ 3739381 h 4964369"/>
              <a:gd name="connsiteX51" fmla="*/ 3983112 w 4988000"/>
              <a:gd name="connsiteY51" fmla="*/ 3775101 h 4964369"/>
              <a:gd name="connsiteX52" fmla="*/ 3914055 w 4988000"/>
              <a:gd name="connsiteY52" fmla="*/ 3806057 h 4964369"/>
              <a:gd name="connsiteX53" fmla="*/ 3852142 w 4988000"/>
              <a:gd name="connsiteY53" fmla="*/ 3858445 h 4964369"/>
              <a:gd name="connsiteX54" fmla="*/ 3811662 w 4988000"/>
              <a:gd name="connsiteY54" fmla="*/ 3920357 h 4964369"/>
              <a:gd name="connsiteX55" fmla="*/ 3759274 w 4988000"/>
              <a:gd name="connsiteY55" fmla="*/ 3996557 h 4964369"/>
              <a:gd name="connsiteX56" fmla="*/ 3725937 w 4988000"/>
              <a:gd name="connsiteY56" fmla="*/ 4089426 h 4964369"/>
              <a:gd name="connsiteX57" fmla="*/ 3716412 w 4988000"/>
              <a:gd name="connsiteY57" fmla="*/ 4218013 h 4964369"/>
              <a:gd name="connsiteX58" fmla="*/ 3764037 w 4988000"/>
              <a:gd name="connsiteY58" fmla="*/ 4351363 h 4964369"/>
              <a:gd name="connsiteX59" fmla="*/ 3844999 w 4988000"/>
              <a:gd name="connsiteY59" fmla="*/ 4494238 h 4964369"/>
              <a:gd name="connsiteX60" fmla="*/ 3859286 w 4988000"/>
              <a:gd name="connsiteY60" fmla="*/ 4577581 h 4964369"/>
              <a:gd name="connsiteX61" fmla="*/ 3823760 w 4988000"/>
              <a:gd name="connsiteY61" fmla="*/ 4640535 h 4964369"/>
              <a:gd name="connsiteX62" fmla="*/ 2994152 w 4988000"/>
              <a:gd name="connsiteY62" fmla="*/ 4964369 h 4964369"/>
              <a:gd name="connsiteX63" fmla="*/ 2968700 w 4988000"/>
              <a:gd name="connsiteY63" fmla="*/ 4844281 h 4964369"/>
              <a:gd name="connsiteX64" fmla="*/ 2930599 w 4988000"/>
              <a:gd name="connsiteY64" fmla="*/ 4772844 h 4964369"/>
              <a:gd name="connsiteX65" fmla="*/ 2890118 w 4988000"/>
              <a:gd name="connsiteY65" fmla="*/ 4679975 h 4964369"/>
              <a:gd name="connsiteX66" fmla="*/ 2828205 w 4988000"/>
              <a:gd name="connsiteY66" fmla="*/ 4582344 h 4964369"/>
              <a:gd name="connsiteX67" fmla="*/ 2747243 w 4988000"/>
              <a:gd name="connsiteY67" fmla="*/ 4506144 h 4964369"/>
              <a:gd name="connsiteX68" fmla="*/ 2661518 w 4988000"/>
              <a:gd name="connsiteY68" fmla="*/ 4463281 h 4964369"/>
              <a:gd name="connsiteX69" fmla="*/ 2551980 w 4988000"/>
              <a:gd name="connsiteY69" fmla="*/ 4425181 h 4964369"/>
              <a:gd name="connsiteX70" fmla="*/ 2430537 w 4988000"/>
              <a:gd name="connsiteY70" fmla="*/ 4420419 h 4964369"/>
              <a:gd name="connsiteX71" fmla="*/ 2232893 w 4988000"/>
              <a:gd name="connsiteY71" fmla="*/ 4510906 h 4964369"/>
              <a:gd name="connsiteX72" fmla="*/ 2104305 w 4988000"/>
              <a:gd name="connsiteY72" fmla="*/ 4653781 h 4964369"/>
              <a:gd name="connsiteX73" fmla="*/ 2004293 w 4988000"/>
              <a:gd name="connsiteY73" fmla="*/ 4930006 h 4964369"/>
              <a:gd name="connsiteX74" fmla="*/ 1918568 w 4988000"/>
              <a:gd name="connsiteY74" fmla="*/ 4958581 h 4964369"/>
              <a:gd name="connsiteX75" fmla="*/ 1211337 w 4988000"/>
              <a:gd name="connsiteY75" fmla="*/ 4684737 h 4964369"/>
              <a:gd name="connsiteX76" fmla="*/ 1125612 w 4988000"/>
              <a:gd name="connsiteY76" fmla="*/ 4639493 h 4964369"/>
              <a:gd name="connsiteX77" fmla="*/ 1104180 w 4988000"/>
              <a:gd name="connsiteY77" fmla="*/ 4563293 h 4964369"/>
              <a:gd name="connsiteX78" fmla="*/ 1166094 w 4988000"/>
              <a:gd name="connsiteY78" fmla="*/ 4422799 h 4964369"/>
              <a:gd name="connsiteX79" fmla="*/ 1223242 w 4988000"/>
              <a:gd name="connsiteY79" fmla="*/ 4320406 h 4964369"/>
              <a:gd name="connsiteX80" fmla="*/ 1251818 w 4988000"/>
              <a:gd name="connsiteY80" fmla="*/ 4184674 h 4964369"/>
              <a:gd name="connsiteX81" fmla="*/ 1239911 w 4988000"/>
              <a:gd name="connsiteY81" fmla="*/ 4094186 h 4964369"/>
              <a:gd name="connsiteX82" fmla="*/ 1199430 w 4988000"/>
              <a:gd name="connsiteY82" fmla="*/ 3953693 h 4964369"/>
              <a:gd name="connsiteX83" fmla="*/ 1068461 w 4988000"/>
              <a:gd name="connsiteY83" fmla="*/ 3810818 h 4964369"/>
              <a:gd name="connsiteX84" fmla="*/ 887487 w 4988000"/>
              <a:gd name="connsiteY84" fmla="*/ 3725093 h 4964369"/>
              <a:gd name="connsiteX85" fmla="*/ 730324 w 4988000"/>
              <a:gd name="connsiteY85" fmla="*/ 3727474 h 4964369"/>
              <a:gd name="connsiteX86" fmla="*/ 596974 w 4988000"/>
              <a:gd name="connsiteY86" fmla="*/ 3784624 h 4964369"/>
              <a:gd name="connsiteX87" fmla="*/ 404093 w 4988000"/>
              <a:gd name="connsiteY87" fmla="*/ 3898924 h 4964369"/>
              <a:gd name="connsiteX88" fmla="*/ 352896 w 4988000"/>
              <a:gd name="connsiteY88" fmla="*/ 3888432 h 4964369"/>
              <a:gd name="connsiteX89" fmla="*/ 0 w 4988000"/>
              <a:gd name="connsiteY89" fmla="*/ 3005857 h 4964369"/>
              <a:gd name="connsiteX90" fmla="*/ 51668 w 4988000"/>
              <a:gd name="connsiteY90" fmla="*/ 2958330 h 4964369"/>
              <a:gd name="connsiteX91" fmla="*/ 313605 w 4988000"/>
              <a:gd name="connsiteY91" fmla="*/ 2867843 h 4964369"/>
              <a:gd name="connsiteX92" fmla="*/ 418380 w 4988000"/>
              <a:gd name="connsiteY92" fmla="*/ 2820218 h 4964369"/>
              <a:gd name="connsiteX93" fmla="*/ 487436 w 4988000"/>
              <a:gd name="connsiteY93" fmla="*/ 2763068 h 4964369"/>
              <a:gd name="connsiteX94" fmla="*/ 525537 w 4988000"/>
              <a:gd name="connsiteY94" fmla="*/ 2696393 h 4964369"/>
              <a:gd name="connsiteX95" fmla="*/ 545109 w 4988000"/>
              <a:gd name="connsiteY95" fmla="*/ 2635721 h 4964369"/>
              <a:gd name="connsiteX96" fmla="*/ 568922 w 4988000"/>
              <a:gd name="connsiteY96" fmla="*/ 2520280 h 4964369"/>
              <a:gd name="connsiteX97" fmla="*/ 1649942 w 4988000"/>
              <a:gd name="connsiteY97" fmla="*/ 2520281 h 4964369"/>
              <a:gd name="connsiteX98" fmla="*/ 2513137 w 4988000"/>
              <a:gd name="connsiteY98" fmla="*/ 3383478 h 4964369"/>
              <a:gd name="connsiteX99" fmla="*/ 3376334 w 4988000"/>
              <a:gd name="connsiteY99" fmla="*/ 2520283 h 4964369"/>
              <a:gd name="connsiteX100" fmla="*/ 2513138 w 4988000"/>
              <a:gd name="connsiteY100" fmla="*/ 1657087 h 4964369"/>
              <a:gd name="connsiteX101" fmla="*/ 1649941 w 4988000"/>
              <a:gd name="connsiteY101" fmla="*/ 2520282 h 4964369"/>
              <a:gd name="connsiteX102" fmla="*/ 1649942 w 4988000"/>
              <a:gd name="connsiteY10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616524 w 4988000"/>
              <a:gd name="connsiteY35" fmla="*/ 1117626 h 4964369"/>
              <a:gd name="connsiteX36" fmla="*/ 4673869 w 4988000"/>
              <a:gd name="connsiteY36" fmla="*/ 1183474 h 4964369"/>
              <a:gd name="connsiteX37" fmla="*/ 4987999 w 4988000"/>
              <a:gd name="connsiteY37" fmla="*/ 1920107 h 4964369"/>
              <a:gd name="connsiteX38" fmla="*/ 4949899 w 4988000"/>
              <a:gd name="connsiteY38" fmla="*/ 1996307 h 4964369"/>
              <a:gd name="connsiteX39" fmla="*/ 4711774 w 4988000"/>
              <a:gd name="connsiteY39" fmla="*/ 2093938 h 4964369"/>
              <a:gd name="connsiteX40" fmla="*/ 4521274 w 4988000"/>
              <a:gd name="connsiteY40" fmla="*/ 2215382 h 4964369"/>
              <a:gd name="connsiteX41" fmla="*/ 4433168 w 4988000"/>
              <a:gd name="connsiteY41" fmla="*/ 2365401 h 4964369"/>
              <a:gd name="connsiteX42" fmla="*/ 4404770 w 4988000"/>
              <a:gd name="connsiteY42" fmla="*/ 2529814 h 4964369"/>
              <a:gd name="connsiteX43" fmla="*/ 4445074 w 4988000"/>
              <a:gd name="connsiteY43" fmla="*/ 2691632 h 4964369"/>
              <a:gd name="connsiteX44" fmla="*/ 4568899 w 4988000"/>
              <a:gd name="connsiteY44" fmla="*/ 2844032 h 4964369"/>
              <a:gd name="connsiteX45" fmla="*/ 4723680 w 4988000"/>
              <a:gd name="connsiteY45" fmla="*/ 2944045 h 4964369"/>
              <a:gd name="connsiteX46" fmla="*/ 4937993 w 4988000"/>
              <a:gd name="connsiteY46" fmla="*/ 3005957 h 4964369"/>
              <a:gd name="connsiteX47" fmla="*/ 4988000 w 4988000"/>
              <a:gd name="connsiteY47" fmla="*/ 3067870 h 4964369"/>
              <a:gd name="connsiteX48" fmla="*/ 4645098 w 4988000"/>
              <a:gd name="connsiteY48" fmla="*/ 3884638 h 4964369"/>
              <a:gd name="connsiteX49" fmla="*/ 4583187 w 4988000"/>
              <a:gd name="connsiteY49" fmla="*/ 3898926 h 4964369"/>
              <a:gd name="connsiteX50" fmla="*/ 4352205 w 4988000"/>
              <a:gd name="connsiteY50" fmla="*/ 3794152 h 4964369"/>
              <a:gd name="connsiteX51" fmla="*/ 4156942 w 4988000"/>
              <a:gd name="connsiteY51" fmla="*/ 3739381 h 4964369"/>
              <a:gd name="connsiteX52" fmla="*/ 3983112 w 4988000"/>
              <a:gd name="connsiteY52" fmla="*/ 3775101 h 4964369"/>
              <a:gd name="connsiteX53" fmla="*/ 3914055 w 4988000"/>
              <a:gd name="connsiteY53" fmla="*/ 3806057 h 4964369"/>
              <a:gd name="connsiteX54" fmla="*/ 3852142 w 4988000"/>
              <a:gd name="connsiteY54" fmla="*/ 3858445 h 4964369"/>
              <a:gd name="connsiteX55" fmla="*/ 3811662 w 4988000"/>
              <a:gd name="connsiteY55" fmla="*/ 3920357 h 4964369"/>
              <a:gd name="connsiteX56" fmla="*/ 3759274 w 4988000"/>
              <a:gd name="connsiteY56" fmla="*/ 3996557 h 4964369"/>
              <a:gd name="connsiteX57" fmla="*/ 3725937 w 4988000"/>
              <a:gd name="connsiteY57" fmla="*/ 4089426 h 4964369"/>
              <a:gd name="connsiteX58" fmla="*/ 3716412 w 4988000"/>
              <a:gd name="connsiteY58" fmla="*/ 4218013 h 4964369"/>
              <a:gd name="connsiteX59" fmla="*/ 3764037 w 4988000"/>
              <a:gd name="connsiteY59" fmla="*/ 4351363 h 4964369"/>
              <a:gd name="connsiteX60" fmla="*/ 3844999 w 4988000"/>
              <a:gd name="connsiteY60" fmla="*/ 4494238 h 4964369"/>
              <a:gd name="connsiteX61" fmla="*/ 3859286 w 4988000"/>
              <a:gd name="connsiteY61" fmla="*/ 4577581 h 4964369"/>
              <a:gd name="connsiteX62" fmla="*/ 3823760 w 4988000"/>
              <a:gd name="connsiteY62" fmla="*/ 4640535 h 4964369"/>
              <a:gd name="connsiteX63" fmla="*/ 2994152 w 4988000"/>
              <a:gd name="connsiteY63" fmla="*/ 4964369 h 4964369"/>
              <a:gd name="connsiteX64" fmla="*/ 2968700 w 4988000"/>
              <a:gd name="connsiteY64" fmla="*/ 4844281 h 4964369"/>
              <a:gd name="connsiteX65" fmla="*/ 2930599 w 4988000"/>
              <a:gd name="connsiteY65" fmla="*/ 4772844 h 4964369"/>
              <a:gd name="connsiteX66" fmla="*/ 2890118 w 4988000"/>
              <a:gd name="connsiteY66" fmla="*/ 4679975 h 4964369"/>
              <a:gd name="connsiteX67" fmla="*/ 2828205 w 4988000"/>
              <a:gd name="connsiteY67" fmla="*/ 4582344 h 4964369"/>
              <a:gd name="connsiteX68" fmla="*/ 2747243 w 4988000"/>
              <a:gd name="connsiteY68" fmla="*/ 4506144 h 4964369"/>
              <a:gd name="connsiteX69" fmla="*/ 2661518 w 4988000"/>
              <a:gd name="connsiteY69" fmla="*/ 4463281 h 4964369"/>
              <a:gd name="connsiteX70" fmla="*/ 2551980 w 4988000"/>
              <a:gd name="connsiteY70" fmla="*/ 4425181 h 4964369"/>
              <a:gd name="connsiteX71" fmla="*/ 2430537 w 4988000"/>
              <a:gd name="connsiteY71" fmla="*/ 4420419 h 4964369"/>
              <a:gd name="connsiteX72" fmla="*/ 2232893 w 4988000"/>
              <a:gd name="connsiteY72" fmla="*/ 4510906 h 4964369"/>
              <a:gd name="connsiteX73" fmla="*/ 2104305 w 4988000"/>
              <a:gd name="connsiteY73" fmla="*/ 4653781 h 4964369"/>
              <a:gd name="connsiteX74" fmla="*/ 2004293 w 4988000"/>
              <a:gd name="connsiteY74" fmla="*/ 4930006 h 4964369"/>
              <a:gd name="connsiteX75" fmla="*/ 1918568 w 4988000"/>
              <a:gd name="connsiteY75" fmla="*/ 4958581 h 4964369"/>
              <a:gd name="connsiteX76" fmla="*/ 1211337 w 4988000"/>
              <a:gd name="connsiteY76" fmla="*/ 4684737 h 4964369"/>
              <a:gd name="connsiteX77" fmla="*/ 1125612 w 4988000"/>
              <a:gd name="connsiteY77" fmla="*/ 4639493 h 4964369"/>
              <a:gd name="connsiteX78" fmla="*/ 1104180 w 4988000"/>
              <a:gd name="connsiteY78" fmla="*/ 4563293 h 4964369"/>
              <a:gd name="connsiteX79" fmla="*/ 1166094 w 4988000"/>
              <a:gd name="connsiteY79" fmla="*/ 4422799 h 4964369"/>
              <a:gd name="connsiteX80" fmla="*/ 1223242 w 4988000"/>
              <a:gd name="connsiteY80" fmla="*/ 4320406 h 4964369"/>
              <a:gd name="connsiteX81" fmla="*/ 1251818 w 4988000"/>
              <a:gd name="connsiteY81" fmla="*/ 4184674 h 4964369"/>
              <a:gd name="connsiteX82" fmla="*/ 1239911 w 4988000"/>
              <a:gd name="connsiteY82" fmla="*/ 4094186 h 4964369"/>
              <a:gd name="connsiteX83" fmla="*/ 1199430 w 4988000"/>
              <a:gd name="connsiteY83" fmla="*/ 3953693 h 4964369"/>
              <a:gd name="connsiteX84" fmla="*/ 1068461 w 4988000"/>
              <a:gd name="connsiteY84" fmla="*/ 3810818 h 4964369"/>
              <a:gd name="connsiteX85" fmla="*/ 887487 w 4988000"/>
              <a:gd name="connsiteY85" fmla="*/ 3725093 h 4964369"/>
              <a:gd name="connsiteX86" fmla="*/ 730324 w 4988000"/>
              <a:gd name="connsiteY86" fmla="*/ 3727474 h 4964369"/>
              <a:gd name="connsiteX87" fmla="*/ 596974 w 4988000"/>
              <a:gd name="connsiteY87" fmla="*/ 3784624 h 4964369"/>
              <a:gd name="connsiteX88" fmla="*/ 404093 w 4988000"/>
              <a:gd name="connsiteY88" fmla="*/ 3898924 h 4964369"/>
              <a:gd name="connsiteX89" fmla="*/ 352896 w 4988000"/>
              <a:gd name="connsiteY89" fmla="*/ 3888432 h 4964369"/>
              <a:gd name="connsiteX90" fmla="*/ 0 w 4988000"/>
              <a:gd name="connsiteY90" fmla="*/ 3005857 h 4964369"/>
              <a:gd name="connsiteX91" fmla="*/ 51668 w 4988000"/>
              <a:gd name="connsiteY91" fmla="*/ 2958330 h 4964369"/>
              <a:gd name="connsiteX92" fmla="*/ 313605 w 4988000"/>
              <a:gd name="connsiteY92" fmla="*/ 2867843 h 4964369"/>
              <a:gd name="connsiteX93" fmla="*/ 418380 w 4988000"/>
              <a:gd name="connsiteY93" fmla="*/ 2820218 h 4964369"/>
              <a:gd name="connsiteX94" fmla="*/ 487436 w 4988000"/>
              <a:gd name="connsiteY94" fmla="*/ 2763068 h 4964369"/>
              <a:gd name="connsiteX95" fmla="*/ 525537 w 4988000"/>
              <a:gd name="connsiteY95" fmla="*/ 2696393 h 4964369"/>
              <a:gd name="connsiteX96" fmla="*/ 545109 w 4988000"/>
              <a:gd name="connsiteY96" fmla="*/ 2635721 h 4964369"/>
              <a:gd name="connsiteX97" fmla="*/ 568922 w 4988000"/>
              <a:gd name="connsiteY97" fmla="*/ 2520280 h 4964369"/>
              <a:gd name="connsiteX98" fmla="*/ 1649942 w 4988000"/>
              <a:gd name="connsiteY98" fmla="*/ 2520281 h 4964369"/>
              <a:gd name="connsiteX99" fmla="*/ 2513137 w 4988000"/>
              <a:gd name="connsiteY99" fmla="*/ 3383478 h 4964369"/>
              <a:gd name="connsiteX100" fmla="*/ 3376334 w 4988000"/>
              <a:gd name="connsiteY100" fmla="*/ 2520283 h 4964369"/>
              <a:gd name="connsiteX101" fmla="*/ 2513138 w 4988000"/>
              <a:gd name="connsiteY101" fmla="*/ 1657087 h 4964369"/>
              <a:gd name="connsiteX102" fmla="*/ 1649941 w 4988000"/>
              <a:gd name="connsiteY102" fmla="*/ 2520282 h 4964369"/>
              <a:gd name="connsiteX103" fmla="*/ 1649942 w 4988000"/>
              <a:gd name="connsiteY103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197424 w 4988000"/>
              <a:gd name="connsiteY34" fmla="*/ 1291457 h 4964369"/>
              <a:gd name="connsiteX35" fmla="*/ 4409355 w 4988000"/>
              <a:gd name="connsiteY35" fmla="*/ 1217638 h 4964369"/>
              <a:gd name="connsiteX36" fmla="*/ 4616524 w 4988000"/>
              <a:gd name="connsiteY36" fmla="*/ 1117626 h 4964369"/>
              <a:gd name="connsiteX37" fmla="*/ 4673869 w 4988000"/>
              <a:gd name="connsiteY37" fmla="*/ 1183474 h 4964369"/>
              <a:gd name="connsiteX38" fmla="*/ 4987999 w 4988000"/>
              <a:gd name="connsiteY38" fmla="*/ 1920107 h 4964369"/>
              <a:gd name="connsiteX39" fmla="*/ 4949899 w 4988000"/>
              <a:gd name="connsiteY39" fmla="*/ 1996307 h 4964369"/>
              <a:gd name="connsiteX40" fmla="*/ 4711774 w 4988000"/>
              <a:gd name="connsiteY40" fmla="*/ 2093938 h 4964369"/>
              <a:gd name="connsiteX41" fmla="*/ 4521274 w 4988000"/>
              <a:gd name="connsiteY41" fmla="*/ 2215382 h 4964369"/>
              <a:gd name="connsiteX42" fmla="*/ 4433168 w 4988000"/>
              <a:gd name="connsiteY42" fmla="*/ 2365401 h 4964369"/>
              <a:gd name="connsiteX43" fmla="*/ 4404770 w 4988000"/>
              <a:gd name="connsiteY43" fmla="*/ 2529814 h 4964369"/>
              <a:gd name="connsiteX44" fmla="*/ 4445074 w 4988000"/>
              <a:gd name="connsiteY44" fmla="*/ 2691632 h 4964369"/>
              <a:gd name="connsiteX45" fmla="*/ 4568899 w 4988000"/>
              <a:gd name="connsiteY45" fmla="*/ 2844032 h 4964369"/>
              <a:gd name="connsiteX46" fmla="*/ 4723680 w 4988000"/>
              <a:gd name="connsiteY46" fmla="*/ 2944045 h 4964369"/>
              <a:gd name="connsiteX47" fmla="*/ 4937993 w 4988000"/>
              <a:gd name="connsiteY47" fmla="*/ 3005957 h 4964369"/>
              <a:gd name="connsiteX48" fmla="*/ 4988000 w 4988000"/>
              <a:gd name="connsiteY48" fmla="*/ 3067870 h 4964369"/>
              <a:gd name="connsiteX49" fmla="*/ 4645098 w 4988000"/>
              <a:gd name="connsiteY49" fmla="*/ 3884638 h 4964369"/>
              <a:gd name="connsiteX50" fmla="*/ 4583187 w 4988000"/>
              <a:gd name="connsiteY50" fmla="*/ 3898926 h 4964369"/>
              <a:gd name="connsiteX51" fmla="*/ 4352205 w 4988000"/>
              <a:gd name="connsiteY51" fmla="*/ 3794152 h 4964369"/>
              <a:gd name="connsiteX52" fmla="*/ 4156942 w 4988000"/>
              <a:gd name="connsiteY52" fmla="*/ 3739381 h 4964369"/>
              <a:gd name="connsiteX53" fmla="*/ 3983112 w 4988000"/>
              <a:gd name="connsiteY53" fmla="*/ 3775101 h 4964369"/>
              <a:gd name="connsiteX54" fmla="*/ 3914055 w 4988000"/>
              <a:gd name="connsiteY54" fmla="*/ 3806057 h 4964369"/>
              <a:gd name="connsiteX55" fmla="*/ 3852142 w 4988000"/>
              <a:gd name="connsiteY55" fmla="*/ 3858445 h 4964369"/>
              <a:gd name="connsiteX56" fmla="*/ 3811662 w 4988000"/>
              <a:gd name="connsiteY56" fmla="*/ 3920357 h 4964369"/>
              <a:gd name="connsiteX57" fmla="*/ 3759274 w 4988000"/>
              <a:gd name="connsiteY57" fmla="*/ 3996557 h 4964369"/>
              <a:gd name="connsiteX58" fmla="*/ 3725937 w 4988000"/>
              <a:gd name="connsiteY58" fmla="*/ 4089426 h 4964369"/>
              <a:gd name="connsiteX59" fmla="*/ 3716412 w 4988000"/>
              <a:gd name="connsiteY59" fmla="*/ 4218013 h 4964369"/>
              <a:gd name="connsiteX60" fmla="*/ 3764037 w 4988000"/>
              <a:gd name="connsiteY60" fmla="*/ 4351363 h 4964369"/>
              <a:gd name="connsiteX61" fmla="*/ 3844999 w 4988000"/>
              <a:gd name="connsiteY61" fmla="*/ 4494238 h 4964369"/>
              <a:gd name="connsiteX62" fmla="*/ 3859286 w 4988000"/>
              <a:gd name="connsiteY62" fmla="*/ 4577581 h 4964369"/>
              <a:gd name="connsiteX63" fmla="*/ 3823760 w 4988000"/>
              <a:gd name="connsiteY63" fmla="*/ 4640535 h 4964369"/>
              <a:gd name="connsiteX64" fmla="*/ 2994152 w 4988000"/>
              <a:gd name="connsiteY64" fmla="*/ 4964369 h 4964369"/>
              <a:gd name="connsiteX65" fmla="*/ 2968700 w 4988000"/>
              <a:gd name="connsiteY65" fmla="*/ 4844281 h 4964369"/>
              <a:gd name="connsiteX66" fmla="*/ 2930599 w 4988000"/>
              <a:gd name="connsiteY66" fmla="*/ 4772844 h 4964369"/>
              <a:gd name="connsiteX67" fmla="*/ 2890118 w 4988000"/>
              <a:gd name="connsiteY67" fmla="*/ 4679975 h 4964369"/>
              <a:gd name="connsiteX68" fmla="*/ 2828205 w 4988000"/>
              <a:gd name="connsiteY68" fmla="*/ 4582344 h 4964369"/>
              <a:gd name="connsiteX69" fmla="*/ 2747243 w 4988000"/>
              <a:gd name="connsiteY69" fmla="*/ 4506144 h 4964369"/>
              <a:gd name="connsiteX70" fmla="*/ 2661518 w 4988000"/>
              <a:gd name="connsiteY70" fmla="*/ 4463281 h 4964369"/>
              <a:gd name="connsiteX71" fmla="*/ 2551980 w 4988000"/>
              <a:gd name="connsiteY71" fmla="*/ 4425181 h 4964369"/>
              <a:gd name="connsiteX72" fmla="*/ 2430537 w 4988000"/>
              <a:gd name="connsiteY72" fmla="*/ 4420419 h 4964369"/>
              <a:gd name="connsiteX73" fmla="*/ 2232893 w 4988000"/>
              <a:gd name="connsiteY73" fmla="*/ 4510906 h 4964369"/>
              <a:gd name="connsiteX74" fmla="*/ 2104305 w 4988000"/>
              <a:gd name="connsiteY74" fmla="*/ 4653781 h 4964369"/>
              <a:gd name="connsiteX75" fmla="*/ 2004293 w 4988000"/>
              <a:gd name="connsiteY75" fmla="*/ 4930006 h 4964369"/>
              <a:gd name="connsiteX76" fmla="*/ 1918568 w 4988000"/>
              <a:gd name="connsiteY76" fmla="*/ 4958581 h 4964369"/>
              <a:gd name="connsiteX77" fmla="*/ 1211337 w 4988000"/>
              <a:gd name="connsiteY77" fmla="*/ 4684737 h 4964369"/>
              <a:gd name="connsiteX78" fmla="*/ 1125612 w 4988000"/>
              <a:gd name="connsiteY78" fmla="*/ 4639493 h 4964369"/>
              <a:gd name="connsiteX79" fmla="*/ 1104180 w 4988000"/>
              <a:gd name="connsiteY79" fmla="*/ 4563293 h 4964369"/>
              <a:gd name="connsiteX80" fmla="*/ 1166094 w 4988000"/>
              <a:gd name="connsiteY80" fmla="*/ 4422799 h 4964369"/>
              <a:gd name="connsiteX81" fmla="*/ 1223242 w 4988000"/>
              <a:gd name="connsiteY81" fmla="*/ 4320406 h 4964369"/>
              <a:gd name="connsiteX82" fmla="*/ 1251818 w 4988000"/>
              <a:gd name="connsiteY82" fmla="*/ 4184674 h 4964369"/>
              <a:gd name="connsiteX83" fmla="*/ 1239911 w 4988000"/>
              <a:gd name="connsiteY83" fmla="*/ 4094186 h 4964369"/>
              <a:gd name="connsiteX84" fmla="*/ 1199430 w 4988000"/>
              <a:gd name="connsiteY84" fmla="*/ 3953693 h 4964369"/>
              <a:gd name="connsiteX85" fmla="*/ 1068461 w 4988000"/>
              <a:gd name="connsiteY85" fmla="*/ 3810818 h 4964369"/>
              <a:gd name="connsiteX86" fmla="*/ 887487 w 4988000"/>
              <a:gd name="connsiteY86" fmla="*/ 3725093 h 4964369"/>
              <a:gd name="connsiteX87" fmla="*/ 730324 w 4988000"/>
              <a:gd name="connsiteY87" fmla="*/ 3727474 h 4964369"/>
              <a:gd name="connsiteX88" fmla="*/ 596974 w 4988000"/>
              <a:gd name="connsiteY88" fmla="*/ 3784624 h 4964369"/>
              <a:gd name="connsiteX89" fmla="*/ 404093 w 4988000"/>
              <a:gd name="connsiteY89" fmla="*/ 3898924 h 4964369"/>
              <a:gd name="connsiteX90" fmla="*/ 352896 w 4988000"/>
              <a:gd name="connsiteY90" fmla="*/ 3888432 h 4964369"/>
              <a:gd name="connsiteX91" fmla="*/ 0 w 4988000"/>
              <a:gd name="connsiteY91" fmla="*/ 3005857 h 4964369"/>
              <a:gd name="connsiteX92" fmla="*/ 51668 w 4988000"/>
              <a:gd name="connsiteY92" fmla="*/ 2958330 h 4964369"/>
              <a:gd name="connsiteX93" fmla="*/ 313605 w 4988000"/>
              <a:gd name="connsiteY93" fmla="*/ 2867843 h 4964369"/>
              <a:gd name="connsiteX94" fmla="*/ 418380 w 4988000"/>
              <a:gd name="connsiteY94" fmla="*/ 2820218 h 4964369"/>
              <a:gd name="connsiteX95" fmla="*/ 487436 w 4988000"/>
              <a:gd name="connsiteY95" fmla="*/ 2763068 h 4964369"/>
              <a:gd name="connsiteX96" fmla="*/ 525537 w 4988000"/>
              <a:gd name="connsiteY96" fmla="*/ 2696393 h 4964369"/>
              <a:gd name="connsiteX97" fmla="*/ 545109 w 4988000"/>
              <a:gd name="connsiteY97" fmla="*/ 2635721 h 4964369"/>
              <a:gd name="connsiteX98" fmla="*/ 568922 w 4988000"/>
              <a:gd name="connsiteY98" fmla="*/ 2520280 h 4964369"/>
              <a:gd name="connsiteX99" fmla="*/ 1649942 w 4988000"/>
              <a:gd name="connsiteY99" fmla="*/ 2520281 h 4964369"/>
              <a:gd name="connsiteX100" fmla="*/ 2513137 w 4988000"/>
              <a:gd name="connsiteY100" fmla="*/ 3383478 h 4964369"/>
              <a:gd name="connsiteX101" fmla="*/ 3376334 w 4988000"/>
              <a:gd name="connsiteY101" fmla="*/ 2520283 h 4964369"/>
              <a:gd name="connsiteX102" fmla="*/ 2513138 w 4988000"/>
              <a:gd name="connsiteY102" fmla="*/ 1657087 h 4964369"/>
              <a:gd name="connsiteX103" fmla="*/ 1649941 w 4988000"/>
              <a:gd name="connsiteY103" fmla="*/ 2520282 h 4964369"/>
              <a:gd name="connsiteX104" fmla="*/ 1649942 w 4988000"/>
              <a:gd name="connsiteY104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40224 w 4988000"/>
              <a:gd name="connsiteY31" fmla="*/ 853307 h 4964369"/>
              <a:gd name="connsiteX32" fmla="*/ 3784674 w 4988000"/>
              <a:gd name="connsiteY32" fmla="*/ 1027932 h 4964369"/>
              <a:gd name="connsiteX33" fmla="*/ 3873574 w 4988000"/>
              <a:gd name="connsiteY33" fmla="*/ 1186682 h 4964369"/>
              <a:gd name="connsiteX34" fmla="*/ 4011687 w 4988000"/>
              <a:gd name="connsiteY34" fmla="*/ 1265263 h 4964369"/>
              <a:gd name="connsiteX35" fmla="*/ 4197424 w 4988000"/>
              <a:gd name="connsiteY35" fmla="*/ 1291457 h 4964369"/>
              <a:gd name="connsiteX36" fmla="*/ 4409355 w 4988000"/>
              <a:gd name="connsiteY36" fmla="*/ 1217638 h 4964369"/>
              <a:gd name="connsiteX37" fmla="*/ 4616524 w 4988000"/>
              <a:gd name="connsiteY37" fmla="*/ 1117626 h 4964369"/>
              <a:gd name="connsiteX38" fmla="*/ 4673869 w 4988000"/>
              <a:gd name="connsiteY38" fmla="*/ 1183474 h 4964369"/>
              <a:gd name="connsiteX39" fmla="*/ 4987999 w 4988000"/>
              <a:gd name="connsiteY39" fmla="*/ 1920107 h 4964369"/>
              <a:gd name="connsiteX40" fmla="*/ 4949899 w 4988000"/>
              <a:gd name="connsiteY40" fmla="*/ 1996307 h 4964369"/>
              <a:gd name="connsiteX41" fmla="*/ 4711774 w 4988000"/>
              <a:gd name="connsiteY41" fmla="*/ 2093938 h 4964369"/>
              <a:gd name="connsiteX42" fmla="*/ 4521274 w 4988000"/>
              <a:gd name="connsiteY42" fmla="*/ 2215382 h 4964369"/>
              <a:gd name="connsiteX43" fmla="*/ 4433168 w 4988000"/>
              <a:gd name="connsiteY43" fmla="*/ 2365401 h 4964369"/>
              <a:gd name="connsiteX44" fmla="*/ 4404770 w 4988000"/>
              <a:gd name="connsiteY44" fmla="*/ 2529814 h 4964369"/>
              <a:gd name="connsiteX45" fmla="*/ 4445074 w 4988000"/>
              <a:gd name="connsiteY45" fmla="*/ 2691632 h 4964369"/>
              <a:gd name="connsiteX46" fmla="*/ 4568899 w 4988000"/>
              <a:gd name="connsiteY46" fmla="*/ 2844032 h 4964369"/>
              <a:gd name="connsiteX47" fmla="*/ 4723680 w 4988000"/>
              <a:gd name="connsiteY47" fmla="*/ 2944045 h 4964369"/>
              <a:gd name="connsiteX48" fmla="*/ 4937993 w 4988000"/>
              <a:gd name="connsiteY48" fmla="*/ 3005957 h 4964369"/>
              <a:gd name="connsiteX49" fmla="*/ 4988000 w 4988000"/>
              <a:gd name="connsiteY49" fmla="*/ 3067870 h 4964369"/>
              <a:gd name="connsiteX50" fmla="*/ 4645098 w 4988000"/>
              <a:gd name="connsiteY50" fmla="*/ 3884638 h 4964369"/>
              <a:gd name="connsiteX51" fmla="*/ 4583187 w 4988000"/>
              <a:gd name="connsiteY51" fmla="*/ 3898926 h 4964369"/>
              <a:gd name="connsiteX52" fmla="*/ 4352205 w 4988000"/>
              <a:gd name="connsiteY52" fmla="*/ 3794152 h 4964369"/>
              <a:gd name="connsiteX53" fmla="*/ 4156942 w 4988000"/>
              <a:gd name="connsiteY53" fmla="*/ 3739381 h 4964369"/>
              <a:gd name="connsiteX54" fmla="*/ 3983112 w 4988000"/>
              <a:gd name="connsiteY54" fmla="*/ 3775101 h 4964369"/>
              <a:gd name="connsiteX55" fmla="*/ 3914055 w 4988000"/>
              <a:gd name="connsiteY55" fmla="*/ 3806057 h 4964369"/>
              <a:gd name="connsiteX56" fmla="*/ 3852142 w 4988000"/>
              <a:gd name="connsiteY56" fmla="*/ 3858445 h 4964369"/>
              <a:gd name="connsiteX57" fmla="*/ 3811662 w 4988000"/>
              <a:gd name="connsiteY57" fmla="*/ 3920357 h 4964369"/>
              <a:gd name="connsiteX58" fmla="*/ 3759274 w 4988000"/>
              <a:gd name="connsiteY58" fmla="*/ 3996557 h 4964369"/>
              <a:gd name="connsiteX59" fmla="*/ 3725937 w 4988000"/>
              <a:gd name="connsiteY59" fmla="*/ 4089426 h 4964369"/>
              <a:gd name="connsiteX60" fmla="*/ 3716412 w 4988000"/>
              <a:gd name="connsiteY60" fmla="*/ 4218013 h 4964369"/>
              <a:gd name="connsiteX61" fmla="*/ 3764037 w 4988000"/>
              <a:gd name="connsiteY61" fmla="*/ 4351363 h 4964369"/>
              <a:gd name="connsiteX62" fmla="*/ 3844999 w 4988000"/>
              <a:gd name="connsiteY62" fmla="*/ 4494238 h 4964369"/>
              <a:gd name="connsiteX63" fmla="*/ 3859286 w 4988000"/>
              <a:gd name="connsiteY63" fmla="*/ 4577581 h 4964369"/>
              <a:gd name="connsiteX64" fmla="*/ 3823760 w 4988000"/>
              <a:gd name="connsiteY64" fmla="*/ 4640535 h 4964369"/>
              <a:gd name="connsiteX65" fmla="*/ 2994152 w 4988000"/>
              <a:gd name="connsiteY65" fmla="*/ 4964369 h 4964369"/>
              <a:gd name="connsiteX66" fmla="*/ 2968700 w 4988000"/>
              <a:gd name="connsiteY66" fmla="*/ 4844281 h 4964369"/>
              <a:gd name="connsiteX67" fmla="*/ 2930599 w 4988000"/>
              <a:gd name="connsiteY67" fmla="*/ 4772844 h 4964369"/>
              <a:gd name="connsiteX68" fmla="*/ 2890118 w 4988000"/>
              <a:gd name="connsiteY68" fmla="*/ 4679975 h 4964369"/>
              <a:gd name="connsiteX69" fmla="*/ 2828205 w 4988000"/>
              <a:gd name="connsiteY69" fmla="*/ 4582344 h 4964369"/>
              <a:gd name="connsiteX70" fmla="*/ 2747243 w 4988000"/>
              <a:gd name="connsiteY70" fmla="*/ 4506144 h 4964369"/>
              <a:gd name="connsiteX71" fmla="*/ 2661518 w 4988000"/>
              <a:gd name="connsiteY71" fmla="*/ 4463281 h 4964369"/>
              <a:gd name="connsiteX72" fmla="*/ 2551980 w 4988000"/>
              <a:gd name="connsiteY72" fmla="*/ 4425181 h 4964369"/>
              <a:gd name="connsiteX73" fmla="*/ 2430537 w 4988000"/>
              <a:gd name="connsiteY73" fmla="*/ 4420419 h 4964369"/>
              <a:gd name="connsiteX74" fmla="*/ 2232893 w 4988000"/>
              <a:gd name="connsiteY74" fmla="*/ 4510906 h 4964369"/>
              <a:gd name="connsiteX75" fmla="*/ 2104305 w 4988000"/>
              <a:gd name="connsiteY75" fmla="*/ 4653781 h 4964369"/>
              <a:gd name="connsiteX76" fmla="*/ 2004293 w 4988000"/>
              <a:gd name="connsiteY76" fmla="*/ 4930006 h 4964369"/>
              <a:gd name="connsiteX77" fmla="*/ 1918568 w 4988000"/>
              <a:gd name="connsiteY77" fmla="*/ 4958581 h 4964369"/>
              <a:gd name="connsiteX78" fmla="*/ 1211337 w 4988000"/>
              <a:gd name="connsiteY78" fmla="*/ 4684737 h 4964369"/>
              <a:gd name="connsiteX79" fmla="*/ 1125612 w 4988000"/>
              <a:gd name="connsiteY79" fmla="*/ 4639493 h 4964369"/>
              <a:gd name="connsiteX80" fmla="*/ 1104180 w 4988000"/>
              <a:gd name="connsiteY80" fmla="*/ 4563293 h 4964369"/>
              <a:gd name="connsiteX81" fmla="*/ 1166094 w 4988000"/>
              <a:gd name="connsiteY81" fmla="*/ 4422799 h 4964369"/>
              <a:gd name="connsiteX82" fmla="*/ 1223242 w 4988000"/>
              <a:gd name="connsiteY82" fmla="*/ 4320406 h 4964369"/>
              <a:gd name="connsiteX83" fmla="*/ 1251818 w 4988000"/>
              <a:gd name="connsiteY83" fmla="*/ 4184674 h 4964369"/>
              <a:gd name="connsiteX84" fmla="*/ 1239911 w 4988000"/>
              <a:gd name="connsiteY84" fmla="*/ 4094186 h 4964369"/>
              <a:gd name="connsiteX85" fmla="*/ 1199430 w 4988000"/>
              <a:gd name="connsiteY85" fmla="*/ 3953693 h 4964369"/>
              <a:gd name="connsiteX86" fmla="*/ 1068461 w 4988000"/>
              <a:gd name="connsiteY86" fmla="*/ 3810818 h 4964369"/>
              <a:gd name="connsiteX87" fmla="*/ 887487 w 4988000"/>
              <a:gd name="connsiteY87" fmla="*/ 3725093 h 4964369"/>
              <a:gd name="connsiteX88" fmla="*/ 730324 w 4988000"/>
              <a:gd name="connsiteY88" fmla="*/ 3727474 h 4964369"/>
              <a:gd name="connsiteX89" fmla="*/ 596974 w 4988000"/>
              <a:gd name="connsiteY89" fmla="*/ 3784624 h 4964369"/>
              <a:gd name="connsiteX90" fmla="*/ 404093 w 4988000"/>
              <a:gd name="connsiteY90" fmla="*/ 3898924 h 4964369"/>
              <a:gd name="connsiteX91" fmla="*/ 352896 w 4988000"/>
              <a:gd name="connsiteY91" fmla="*/ 3888432 h 4964369"/>
              <a:gd name="connsiteX92" fmla="*/ 0 w 4988000"/>
              <a:gd name="connsiteY92" fmla="*/ 3005857 h 4964369"/>
              <a:gd name="connsiteX93" fmla="*/ 51668 w 4988000"/>
              <a:gd name="connsiteY93" fmla="*/ 2958330 h 4964369"/>
              <a:gd name="connsiteX94" fmla="*/ 313605 w 4988000"/>
              <a:gd name="connsiteY94" fmla="*/ 2867843 h 4964369"/>
              <a:gd name="connsiteX95" fmla="*/ 418380 w 4988000"/>
              <a:gd name="connsiteY95" fmla="*/ 2820218 h 4964369"/>
              <a:gd name="connsiteX96" fmla="*/ 487436 w 4988000"/>
              <a:gd name="connsiteY96" fmla="*/ 2763068 h 4964369"/>
              <a:gd name="connsiteX97" fmla="*/ 525537 w 4988000"/>
              <a:gd name="connsiteY97" fmla="*/ 2696393 h 4964369"/>
              <a:gd name="connsiteX98" fmla="*/ 545109 w 4988000"/>
              <a:gd name="connsiteY98" fmla="*/ 2635721 h 4964369"/>
              <a:gd name="connsiteX99" fmla="*/ 568922 w 4988000"/>
              <a:gd name="connsiteY99" fmla="*/ 2520280 h 4964369"/>
              <a:gd name="connsiteX100" fmla="*/ 1649942 w 4988000"/>
              <a:gd name="connsiteY100" fmla="*/ 2520281 h 4964369"/>
              <a:gd name="connsiteX101" fmla="*/ 2513137 w 4988000"/>
              <a:gd name="connsiteY101" fmla="*/ 3383478 h 4964369"/>
              <a:gd name="connsiteX102" fmla="*/ 3376334 w 4988000"/>
              <a:gd name="connsiteY102" fmla="*/ 2520283 h 4964369"/>
              <a:gd name="connsiteX103" fmla="*/ 2513138 w 4988000"/>
              <a:gd name="connsiteY103" fmla="*/ 1657087 h 4964369"/>
              <a:gd name="connsiteX104" fmla="*/ 1649941 w 4988000"/>
              <a:gd name="connsiteY104" fmla="*/ 2520282 h 4964369"/>
              <a:gd name="connsiteX105" fmla="*/ 1649942 w 4988000"/>
              <a:gd name="connsiteY105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396107 h 4964369"/>
              <a:gd name="connsiteX31" fmla="*/ 3773562 w 4988000"/>
              <a:gd name="connsiteY31" fmla="*/ 658045 h 4964369"/>
              <a:gd name="connsiteX32" fmla="*/ 3740224 w 4988000"/>
              <a:gd name="connsiteY32" fmla="*/ 853307 h 4964369"/>
              <a:gd name="connsiteX33" fmla="*/ 3784674 w 4988000"/>
              <a:gd name="connsiteY33" fmla="*/ 1027932 h 4964369"/>
              <a:gd name="connsiteX34" fmla="*/ 3873574 w 4988000"/>
              <a:gd name="connsiteY34" fmla="*/ 1186682 h 4964369"/>
              <a:gd name="connsiteX35" fmla="*/ 4011687 w 4988000"/>
              <a:gd name="connsiteY35" fmla="*/ 1265263 h 4964369"/>
              <a:gd name="connsiteX36" fmla="*/ 4197424 w 4988000"/>
              <a:gd name="connsiteY36" fmla="*/ 1291457 h 4964369"/>
              <a:gd name="connsiteX37" fmla="*/ 4409355 w 4988000"/>
              <a:gd name="connsiteY37" fmla="*/ 1217638 h 4964369"/>
              <a:gd name="connsiteX38" fmla="*/ 4616524 w 4988000"/>
              <a:gd name="connsiteY38" fmla="*/ 1117626 h 4964369"/>
              <a:gd name="connsiteX39" fmla="*/ 4673869 w 4988000"/>
              <a:gd name="connsiteY39" fmla="*/ 1183474 h 4964369"/>
              <a:gd name="connsiteX40" fmla="*/ 4987999 w 4988000"/>
              <a:gd name="connsiteY40" fmla="*/ 1920107 h 4964369"/>
              <a:gd name="connsiteX41" fmla="*/ 4949899 w 4988000"/>
              <a:gd name="connsiteY41" fmla="*/ 1996307 h 4964369"/>
              <a:gd name="connsiteX42" fmla="*/ 4711774 w 4988000"/>
              <a:gd name="connsiteY42" fmla="*/ 2093938 h 4964369"/>
              <a:gd name="connsiteX43" fmla="*/ 4521274 w 4988000"/>
              <a:gd name="connsiteY43" fmla="*/ 2215382 h 4964369"/>
              <a:gd name="connsiteX44" fmla="*/ 4433168 w 4988000"/>
              <a:gd name="connsiteY44" fmla="*/ 2365401 h 4964369"/>
              <a:gd name="connsiteX45" fmla="*/ 4404770 w 4988000"/>
              <a:gd name="connsiteY45" fmla="*/ 2529814 h 4964369"/>
              <a:gd name="connsiteX46" fmla="*/ 4445074 w 4988000"/>
              <a:gd name="connsiteY46" fmla="*/ 2691632 h 4964369"/>
              <a:gd name="connsiteX47" fmla="*/ 4568899 w 4988000"/>
              <a:gd name="connsiteY47" fmla="*/ 2844032 h 4964369"/>
              <a:gd name="connsiteX48" fmla="*/ 4723680 w 4988000"/>
              <a:gd name="connsiteY48" fmla="*/ 2944045 h 4964369"/>
              <a:gd name="connsiteX49" fmla="*/ 4937993 w 4988000"/>
              <a:gd name="connsiteY49" fmla="*/ 3005957 h 4964369"/>
              <a:gd name="connsiteX50" fmla="*/ 4988000 w 4988000"/>
              <a:gd name="connsiteY50" fmla="*/ 3067870 h 4964369"/>
              <a:gd name="connsiteX51" fmla="*/ 4645098 w 4988000"/>
              <a:gd name="connsiteY51" fmla="*/ 3884638 h 4964369"/>
              <a:gd name="connsiteX52" fmla="*/ 4583187 w 4988000"/>
              <a:gd name="connsiteY52" fmla="*/ 3898926 h 4964369"/>
              <a:gd name="connsiteX53" fmla="*/ 4352205 w 4988000"/>
              <a:gd name="connsiteY53" fmla="*/ 3794152 h 4964369"/>
              <a:gd name="connsiteX54" fmla="*/ 4156942 w 4988000"/>
              <a:gd name="connsiteY54" fmla="*/ 3739381 h 4964369"/>
              <a:gd name="connsiteX55" fmla="*/ 3983112 w 4988000"/>
              <a:gd name="connsiteY55" fmla="*/ 3775101 h 4964369"/>
              <a:gd name="connsiteX56" fmla="*/ 3914055 w 4988000"/>
              <a:gd name="connsiteY56" fmla="*/ 3806057 h 4964369"/>
              <a:gd name="connsiteX57" fmla="*/ 3852142 w 4988000"/>
              <a:gd name="connsiteY57" fmla="*/ 3858445 h 4964369"/>
              <a:gd name="connsiteX58" fmla="*/ 3811662 w 4988000"/>
              <a:gd name="connsiteY58" fmla="*/ 3920357 h 4964369"/>
              <a:gd name="connsiteX59" fmla="*/ 3759274 w 4988000"/>
              <a:gd name="connsiteY59" fmla="*/ 3996557 h 4964369"/>
              <a:gd name="connsiteX60" fmla="*/ 3725937 w 4988000"/>
              <a:gd name="connsiteY60" fmla="*/ 4089426 h 4964369"/>
              <a:gd name="connsiteX61" fmla="*/ 3716412 w 4988000"/>
              <a:gd name="connsiteY61" fmla="*/ 4218013 h 4964369"/>
              <a:gd name="connsiteX62" fmla="*/ 3764037 w 4988000"/>
              <a:gd name="connsiteY62" fmla="*/ 4351363 h 4964369"/>
              <a:gd name="connsiteX63" fmla="*/ 3844999 w 4988000"/>
              <a:gd name="connsiteY63" fmla="*/ 4494238 h 4964369"/>
              <a:gd name="connsiteX64" fmla="*/ 3859286 w 4988000"/>
              <a:gd name="connsiteY64" fmla="*/ 4577581 h 4964369"/>
              <a:gd name="connsiteX65" fmla="*/ 3823760 w 4988000"/>
              <a:gd name="connsiteY65" fmla="*/ 4640535 h 4964369"/>
              <a:gd name="connsiteX66" fmla="*/ 2994152 w 4988000"/>
              <a:gd name="connsiteY66" fmla="*/ 4964369 h 4964369"/>
              <a:gd name="connsiteX67" fmla="*/ 2968700 w 4988000"/>
              <a:gd name="connsiteY67" fmla="*/ 4844281 h 4964369"/>
              <a:gd name="connsiteX68" fmla="*/ 2930599 w 4988000"/>
              <a:gd name="connsiteY68" fmla="*/ 4772844 h 4964369"/>
              <a:gd name="connsiteX69" fmla="*/ 2890118 w 4988000"/>
              <a:gd name="connsiteY69" fmla="*/ 4679975 h 4964369"/>
              <a:gd name="connsiteX70" fmla="*/ 2828205 w 4988000"/>
              <a:gd name="connsiteY70" fmla="*/ 4582344 h 4964369"/>
              <a:gd name="connsiteX71" fmla="*/ 2747243 w 4988000"/>
              <a:gd name="connsiteY71" fmla="*/ 4506144 h 4964369"/>
              <a:gd name="connsiteX72" fmla="*/ 2661518 w 4988000"/>
              <a:gd name="connsiteY72" fmla="*/ 4463281 h 4964369"/>
              <a:gd name="connsiteX73" fmla="*/ 2551980 w 4988000"/>
              <a:gd name="connsiteY73" fmla="*/ 4425181 h 4964369"/>
              <a:gd name="connsiteX74" fmla="*/ 2430537 w 4988000"/>
              <a:gd name="connsiteY74" fmla="*/ 4420419 h 4964369"/>
              <a:gd name="connsiteX75" fmla="*/ 2232893 w 4988000"/>
              <a:gd name="connsiteY75" fmla="*/ 4510906 h 4964369"/>
              <a:gd name="connsiteX76" fmla="*/ 2104305 w 4988000"/>
              <a:gd name="connsiteY76" fmla="*/ 4653781 h 4964369"/>
              <a:gd name="connsiteX77" fmla="*/ 2004293 w 4988000"/>
              <a:gd name="connsiteY77" fmla="*/ 4930006 h 4964369"/>
              <a:gd name="connsiteX78" fmla="*/ 1918568 w 4988000"/>
              <a:gd name="connsiteY78" fmla="*/ 4958581 h 4964369"/>
              <a:gd name="connsiteX79" fmla="*/ 1211337 w 4988000"/>
              <a:gd name="connsiteY79" fmla="*/ 4684737 h 4964369"/>
              <a:gd name="connsiteX80" fmla="*/ 1125612 w 4988000"/>
              <a:gd name="connsiteY80" fmla="*/ 4639493 h 4964369"/>
              <a:gd name="connsiteX81" fmla="*/ 1104180 w 4988000"/>
              <a:gd name="connsiteY81" fmla="*/ 4563293 h 4964369"/>
              <a:gd name="connsiteX82" fmla="*/ 1166094 w 4988000"/>
              <a:gd name="connsiteY82" fmla="*/ 4422799 h 4964369"/>
              <a:gd name="connsiteX83" fmla="*/ 1223242 w 4988000"/>
              <a:gd name="connsiteY83" fmla="*/ 4320406 h 4964369"/>
              <a:gd name="connsiteX84" fmla="*/ 1251818 w 4988000"/>
              <a:gd name="connsiteY84" fmla="*/ 4184674 h 4964369"/>
              <a:gd name="connsiteX85" fmla="*/ 1239911 w 4988000"/>
              <a:gd name="connsiteY85" fmla="*/ 4094186 h 4964369"/>
              <a:gd name="connsiteX86" fmla="*/ 1199430 w 4988000"/>
              <a:gd name="connsiteY86" fmla="*/ 3953693 h 4964369"/>
              <a:gd name="connsiteX87" fmla="*/ 1068461 w 4988000"/>
              <a:gd name="connsiteY87" fmla="*/ 3810818 h 4964369"/>
              <a:gd name="connsiteX88" fmla="*/ 887487 w 4988000"/>
              <a:gd name="connsiteY88" fmla="*/ 3725093 h 4964369"/>
              <a:gd name="connsiteX89" fmla="*/ 730324 w 4988000"/>
              <a:gd name="connsiteY89" fmla="*/ 3727474 h 4964369"/>
              <a:gd name="connsiteX90" fmla="*/ 596974 w 4988000"/>
              <a:gd name="connsiteY90" fmla="*/ 3784624 h 4964369"/>
              <a:gd name="connsiteX91" fmla="*/ 404093 w 4988000"/>
              <a:gd name="connsiteY91" fmla="*/ 3898924 h 4964369"/>
              <a:gd name="connsiteX92" fmla="*/ 352896 w 4988000"/>
              <a:gd name="connsiteY92" fmla="*/ 3888432 h 4964369"/>
              <a:gd name="connsiteX93" fmla="*/ 0 w 4988000"/>
              <a:gd name="connsiteY93" fmla="*/ 3005857 h 4964369"/>
              <a:gd name="connsiteX94" fmla="*/ 51668 w 4988000"/>
              <a:gd name="connsiteY94" fmla="*/ 2958330 h 4964369"/>
              <a:gd name="connsiteX95" fmla="*/ 313605 w 4988000"/>
              <a:gd name="connsiteY95" fmla="*/ 2867843 h 4964369"/>
              <a:gd name="connsiteX96" fmla="*/ 418380 w 4988000"/>
              <a:gd name="connsiteY96" fmla="*/ 2820218 h 4964369"/>
              <a:gd name="connsiteX97" fmla="*/ 487436 w 4988000"/>
              <a:gd name="connsiteY97" fmla="*/ 2763068 h 4964369"/>
              <a:gd name="connsiteX98" fmla="*/ 525537 w 4988000"/>
              <a:gd name="connsiteY98" fmla="*/ 2696393 h 4964369"/>
              <a:gd name="connsiteX99" fmla="*/ 545109 w 4988000"/>
              <a:gd name="connsiteY99" fmla="*/ 2635721 h 4964369"/>
              <a:gd name="connsiteX100" fmla="*/ 568922 w 4988000"/>
              <a:gd name="connsiteY100" fmla="*/ 2520280 h 4964369"/>
              <a:gd name="connsiteX101" fmla="*/ 1649942 w 4988000"/>
              <a:gd name="connsiteY101" fmla="*/ 2520281 h 4964369"/>
              <a:gd name="connsiteX102" fmla="*/ 2513137 w 4988000"/>
              <a:gd name="connsiteY102" fmla="*/ 3383478 h 4964369"/>
              <a:gd name="connsiteX103" fmla="*/ 3376334 w 4988000"/>
              <a:gd name="connsiteY103" fmla="*/ 2520283 h 4964369"/>
              <a:gd name="connsiteX104" fmla="*/ 2513138 w 4988000"/>
              <a:gd name="connsiteY104" fmla="*/ 1657087 h 4964369"/>
              <a:gd name="connsiteX105" fmla="*/ 1649941 w 4988000"/>
              <a:gd name="connsiteY105" fmla="*/ 2520282 h 4964369"/>
              <a:gd name="connsiteX106" fmla="*/ 1649942 w 4988000"/>
              <a:gd name="connsiteY106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92624 w 4988000"/>
              <a:gd name="connsiteY30" fmla="*/ 424682 h 4964369"/>
              <a:gd name="connsiteX31" fmla="*/ 3773562 w 4988000"/>
              <a:gd name="connsiteY31" fmla="*/ 658045 h 4964369"/>
              <a:gd name="connsiteX32" fmla="*/ 3740224 w 4988000"/>
              <a:gd name="connsiteY32" fmla="*/ 853307 h 4964369"/>
              <a:gd name="connsiteX33" fmla="*/ 3784674 w 4988000"/>
              <a:gd name="connsiteY33" fmla="*/ 1027932 h 4964369"/>
              <a:gd name="connsiteX34" fmla="*/ 3873574 w 4988000"/>
              <a:gd name="connsiteY34" fmla="*/ 1186682 h 4964369"/>
              <a:gd name="connsiteX35" fmla="*/ 4011687 w 4988000"/>
              <a:gd name="connsiteY35" fmla="*/ 1265263 h 4964369"/>
              <a:gd name="connsiteX36" fmla="*/ 4197424 w 4988000"/>
              <a:gd name="connsiteY36" fmla="*/ 1291457 h 4964369"/>
              <a:gd name="connsiteX37" fmla="*/ 4409355 w 4988000"/>
              <a:gd name="connsiteY37" fmla="*/ 1217638 h 4964369"/>
              <a:gd name="connsiteX38" fmla="*/ 4616524 w 4988000"/>
              <a:gd name="connsiteY38" fmla="*/ 1117626 h 4964369"/>
              <a:gd name="connsiteX39" fmla="*/ 4673869 w 4988000"/>
              <a:gd name="connsiteY39" fmla="*/ 1183474 h 4964369"/>
              <a:gd name="connsiteX40" fmla="*/ 4987999 w 4988000"/>
              <a:gd name="connsiteY40" fmla="*/ 1920107 h 4964369"/>
              <a:gd name="connsiteX41" fmla="*/ 4949899 w 4988000"/>
              <a:gd name="connsiteY41" fmla="*/ 1996307 h 4964369"/>
              <a:gd name="connsiteX42" fmla="*/ 4711774 w 4988000"/>
              <a:gd name="connsiteY42" fmla="*/ 2093938 h 4964369"/>
              <a:gd name="connsiteX43" fmla="*/ 4521274 w 4988000"/>
              <a:gd name="connsiteY43" fmla="*/ 2215382 h 4964369"/>
              <a:gd name="connsiteX44" fmla="*/ 4433168 w 4988000"/>
              <a:gd name="connsiteY44" fmla="*/ 2365401 h 4964369"/>
              <a:gd name="connsiteX45" fmla="*/ 4404770 w 4988000"/>
              <a:gd name="connsiteY45" fmla="*/ 2529814 h 4964369"/>
              <a:gd name="connsiteX46" fmla="*/ 4445074 w 4988000"/>
              <a:gd name="connsiteY46" fmla="*/ 2691632 h 4964369"/>
              <a:gd name="connsiteX47" fmla="*/ 4568899 w 4988000"/>
              <a:gd name="connsiteY47" fmla="*/ 2844032 h 4964369"/>
              <a:gd name="connsiteX48" fmla="*/ 4723680 w 4988000"/>
              <a:gd name="connsiteY48" fmla="*/ 2944045 h 4964369"/>
              <a:gd name="connsiteX49" fmla="*/ 4937993 w 4988000"/>
              <a:gd name="connsiteY49" fmla="*/ 3005957 h 4964369"/>
              <a:gd name="connsiteX50" fmla="*/ 4988000 w 4988000"/>
              <a:gd name="connsiteY50" fmla="*/ 3067870 h 4964369"/>
              <a:gd name="connsiteX51" fmla="*/ 4645098 w 4988000"/>
              <a:gd name="connsiteY51" fmla="*/ 3884638 h 4964369"/>
              <a:gd name="connsiteX52" fmla="*/ 4583187 w 4988000"/>
              <a:gd name="connsiteY52" fmla="*/ 3898926 h 4964369"/>
              <a:gd name="connsiteX53" fmla="*/ 4352205 w 4988000"/>
              <a:gd name="connsiteY53" fmla="*/ 3794152 h 4964369"/>
              <a:gd name="connsiteX54" fmla="*/ 4156942 w 4988000"/>
              <a:gd name="connsiteY54" fmla="*/ 3739381 h 4964369"/>
              <a:gd name="connsiteX55" fmla="*/ 3983112 w 4988000"/>
              <a:gd name="connsiteY55" fmla="*/ 3775101 h 4964369"/>
              <a:gd name="connsiteX56" fmla="*/ 3914055 w 4988000"/>
              <a:gd name="connsiteY56" fmla="*/ 3806057 h 4964369"/>
              <a:gd name="connsiteX57" fmla="*/ 3852142 w 4988000"/>
              <a:gd name="connsiteY57" fmla="*/ 3858445 h 4964369"/>
              <a:gd name="connsiteX58" fmla="*/ 3811662 w 4988000"/>
              <a:gd name="connsiteY58" fmla="*/ 3920357 h 4964369"/>
              <a:gd name="connsiteX59" fmla="*/ 3759274 w 4988000"/>
              <a:gd name="connsiteY59" fmla="*/ 3996557 h 4964369"/>
              <a:gd name="connsiteX60" fmla="*/ 3725937 w 4988000"/>
              <a:gd name="connsiteY60" fmla="*/ 4089426 h 4964369"/>
              <a:gd name="connsiteX61" fmla="*/ 3716412 w 4988000"/>
              <a:gd name="connsiteY61" fmla="*/ 4218013 h 4964369"/>
              <a:gd name="connsiteX62" fmla="*/ 3764037 w 4988000"/>
              <a:gd name="connsiteY62" fmla="*/ 4351363 h 4964369"/>
              <a:gd name="connsiteX63" fmla="*/ 3844999 w 4988000"/>
              <a:gd name="connsiteY63" fmla="*/ 4494238 h 4964369"/>
              <a:gd name="connsiteX64" fmla="*/ 3859286 w 4988000"/>
              <a:gd name="connsiteY64" fmla="*/ 4577581 h 4964369"/>
              <a:gd name="connsiteX65" fmla="*/ 3823760 w 4988000"/>
              <a:gd name="connsiteY65" fmla="*/ 4640535 h 4964369"/>
              <a:gd name="connsiteX66" fmla="*/ 2994152 w 4988000"/>
              <a:gd name="connsiteY66" fmla="*/ 4964369 h 4964369"/>
              <a:gd name="connsiteX67" fmla="*/ 2968700 w 4988000"/>
              <a:gd name="connsiteY67" fmla="*/ 4844281 h 4964369"/>
              <a:gd name="connsiteX68" fmla="*/ 2930599 w 4988000"/>
              <a:gd name="connsiteY68" fmla="*/ 4772844 h 4964369"/>
              <a:gd name="connsiteX69" fmla="*/ 2890118 w 4988000"/>
              <a:gd name="connsiteY69" fmla="*/ 4679975 h 4964369"/>
              <a:gd name="connsiteX70" fmla="*/ 2828205 w 4988000"/>
              <a:gd name="connsiteY70" fmla="*/ 4582344 h 4964369"/>
              <a:gd name="connsiteX71" fmla="*/ 2747243 w 4988000"/>
              <a:gd name="connsiteY71" fmla="*/ 4506144 h 4964369"/>
              <a:gd name="connsiteX72" fmla="*/ 2661518 w 4988000"/>
              <a:gd name="connsiteY72" fmla="*/ 4463281 h 4964369"/>
              <a:gd name="connsiteX73" fmla="*/ 2551980 w 4988000"/>
              <a:gd name="connsiteY73" fmla="*/ 4425181 h 4964369"/>
              <a:gd name="connsiteX74" fmla="*/ 2430537 w 4988000"/>
              <a:gd name="connsiteY74" fmla="*/ 4420419 h 4964369"/>
              <a:gd name="connsiteX75" fmla="*/ 2232893 w 4988000"/>
              <a:gd name="connsiteY75" fmla="*/ 4510906 h 4964369"/>
              <a:gd name="connsiteX76" fmla="*/ 2104305 w 4988000"/>
              <a:gd name="connsiteY76" fmla="*/ 4653781 h 4964369"/>
              <a:gd name="connsiteX77" fmla="*/ 2004293 w 4988000"/>
              <a:gd name="connsiteY77" fmla="*/ 4930006 h 4964369"/>
              <a:gd name="connsiteX78" fmla="*/ 1918568 w 4988000"/>
              <a:gd name="connsiteY78" fmla="*/ 4958581 h 4964369"/>
              <a:gd name="connsiteX79" fmla="*/ 1211337 w 4988000"/>
              <a:gd name="connsiteY79" fmla="*/ 4684737 h 4964369"/>
              <a:gd name="connsiteX80" fmla="*/ 1125612 w 4988000"/>
              <a:gd name="connsiteY80" fmla="*/ 4639493 h 4964369"/>
              <a:gd name="connsiteX81" fmla="*/ 1104180 w 4988000"/>
              <a:gd name="connsiteY81" fmla="*/ 4563293 h 4964369"/>
              <a:gd name="connsiteX82" fmla="*/ 1166094 w 4988000"/>
              <a:gd name="connsiteY82" fmla="*/ 4422799 h 4964369"/>
              <a:gd name="connsiteX83" fmla="*/ 1223242 w 4988000"/>
              <a:gd name="connsiteY83" fmla="*/ 4320406 h 4964369"/>
              <a:gd name="connsiteX84" fmla="*/ 1251818 w 4988000"/>
              <a:gd name="connsiteY84" fmla="*/ 4184674 h 4964369"/>
              <a:gd name="connsiteX85" fmla="*/ 1239911 w 4988000"/>
              <a:gd name="connsiteY85" fmla="*/ 4094186 h 4964369"/>
              <a:gd name="connsiteX86" fmla="*/ 1199430 w 4988000"/>
              <a:gd name="connsiteY86" fmla="*/ 3953693 h 4964369"/>
              <a:gd name="connsiteX87" fmla="*/ 1068461 w 4988000"/>
              <a:gd name="connsiteY87" fmla="*/ 3810818 h 4964369"/>
              <a:gd name="connsiteX88" fmla="*/ 887487 w 4988000"/>
              <a:gd name="connsiteY88" fmla="*/ 3725093 h 4964369"/>
              <a:gd name="connsiteX89" fmla="*/ 730324 w 4988000"/>
              <a:gd name="connsiteY89" fmla="*/ 3727474 h 4964369"/>
              <a:gd name="connsiteX90" fmla="*/ 596974 w 4988000"/>
              <a:gd name="connsiteY90" fmla="*/ 3784624 h 4964369"/>
              <a:gd name="connsiteX91" fmla="*/ 404093 w 4988000"/>
              <a:gd name="connsiteY91" fmla="*/ 3898924 h 4964369"/>
              <a:gd name="connsiteX92" fmla="*/ 352896 w 4988000"/>
              <a:gd name="connsiteY92" fmla="*/ 3888432 h 4964369"/>
              <a:gd name="connsiteX93" fmla="*/ 0 w 4988000"/>
              <a:gd name="connsiteY93" fmla="*/ 3005857 h 4964369"/>
              <a:gd name="connsiteX94" fmla="*/ 51668 w 4988000"/>
              <a:gd name="connsiteY94" fmla="*/ 2958330 h 4964369"/>
              <a:gd name="connsiteX95" fmla="*/ 313605 w 4988000"/>
              <a:gd name="connsiteY95" fmla="*/ 2867843 h 4964369"/>
              <a:gd name="connsiteX96" fmla="*/ 418380 w 4988000"/>
              <a:gd name="connsiteY96" fmla="*/ 2820218 h 4964369"/>
              <a:gd name="connsiteX97" fmla="*/ 487436 w 4988000"/>
              <a:gd name="connsiteY97" fmla="*/ 2763068 h 4964369"/>
              <a:gd name="connsiteX98" fmla="*/ 525537 w 4988000"/>
              <a:gd name="connsiteY98" fmla="*/ 2696393 h 4964369"/>
              <a:gd name="connsiteX99" fmla="*/ 545109 w 4988000"/>
              <a:gd name="connsiteY99" fmla="*/ 2635721 h 4964369"/>
              <a:gd name="connsiteX100" fmla="*/ 568922 w 4988000"/>
              <a:gd name="connsiteY100" fmla="*/ 2520280 h 4964369"/>
              <a:gd name="connsiteX101" fmla="*/ 1649942 w 4988000"/>
              <a:gd name="connsiteY101" fmla="*/ 2520281 h 4964369"/>
              <a:gd name="connsiteX102" fmla="*/ 2513137 w 4988000"/>
              <a:gd name="connsiteY102" fmla="*/ 3383478 h 4964369"/>
              <a:gd name="connsiteX103" fmla="*/ 3376334 w 4988000"/>
              <a:gd name="connsiteY103" fmla="*/ 2520283 h 4964369"/>
              <a:gd name="connsiteX104" fmla="*/ 2513138 w 4988000"/>
              <a:gd name="connsiteY104" fmla="*/ 1657087 h 4964369"/>
              <a:gd name="connsiteX105" fmla="*/ 1649941 w 4988000"/>
              <a:gd name="connsiteY105" fmla="*/ 2520282 h 4964369"/>
              <a:gd name="connsiteX106" fmla="*/ 1649942 w 4988000"/>
              <a:gd name="connsiteY106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773562 w 4988000"/>
              <a:gd name="connsiteY32" fmla="*/ 658045 h 4964369"/>
              <a:gd name="connsiteX33" fmla="*/ 3740224 w 4988000"/>
              <a:gd name="connsiteY33" fmla="*/ 853307 h 4964369"/>
              <a:gd name="connsiteX34" fmla="*/ 3784674 w 4988000"/>
              <a:gd name="connsiteY34" fmla="*/ 1027932 h 4964369"/>
              <a:gd name="connsiteX35" fmla="*/ 3873574 w 4988000"/>
              <a:gd name="connsiteY35" fmla="*/ 1186682 h 4964369"/>
              <a:gd name="connsiteX36" fmla="*/ 4011687 w 4988000"/>
              <a:gd name="connsiteY36" fmla="*/ 1265263 h 4964369"/>
              <a:gd name="connsiteX37" fmla="*/ 4197424 w 4988000"/>
              <a:gd name="connsiteY37" fmla="*/ 1291457 h 4964369"/>
              <a:gd name="connsiteX38" fmla="*/ 4409355 w 4988000"/>
              <a:gd name="connsiteY38" fmla="*/ 1217638 h 4964369"/>
              <a:gd name="connsiteX39" fmla="*/ 4616524 w 4988000"/>
              <a:gd name="connsiteY39" fmla="*/ 1117626 h 4964369"/>
              <a:gd name="connsiteX40" fmla="*/ 4673869 w 4988000"/>
              <a:gd name="connsiteY40" fmla="*/ 1183474 h 4964369"/>
              <a:gd name="connsiteX41" fmla="*/ 4987999 w 4988000"/>
              <a:gd name="connsiteY41" fmla="*/ 1920107 h 4964369"/>
              <a:gd name="connsiteX42" fmla="*/ 4949899 w 4988000"/>
              <a:gd name="connsiteY42" fmla="*/ 1996307 h 4964369"/>
              <a:gd name="connsiteX43" fmla="*/ 4711774 w 4988000"/>
              <a:gd name="connsiteY43" fmla="*/ 2093938 h 4964369"/>
              <a:gd name="connsiteX44" fmla="*/ 4521274 w 4988000"/>
              <a:gd name="connsiteY44" fmla="*/ 2215382 h 4964369"/>
              <a:gd name="connsiteX45" fmla="*/ 4433168 w 4988000"/>
              <a:gd name="connsiteY45" fmla="*/ 2365401 h 4964369"/>
              <a:gd name="connsiteX46" fmla="*/ 4404770 w 4988000"/>
              <a:gd name="connsiteY46" fmla="*/ 2529814 h 4964369"/>
              <a:gd name="connsiteX47" fmla="*/ 4445074 w 4988000"/>
              <a:gd name="connsiteY47" fmla="*/ 2691632 h 4964369"/>
              <a:gd name="connsiteX48" fmla="*/ 4568899 w 4988000"/>
              <a:gd name="connsiteY48" fmla="*/ 2844032 h 4964369"/>
              <a:gd name="connsiteX49" fmla="*/ 4723680 w 4988000"/>
              <a:gd name="connsiteY49" fmla="*/ 2944045 h 4964369"/>
              <a:gd name="connsiteX50" fmla="*/ 4937993 w 4988000"/>
              <a:gd name="connsiteY50" fmla="*/ 3005957 h 4964369"/>
              <a:gd name="connsiteX51" fmla="*/ 4988000 w 4988000"/>
              <a:gd name="connsiteY51" fmla="*/ 3067870 h 4964369"/>
              <a:gd name="connsiteX52" fmla="*/ 4645098 w 4988000"/>
              <a:gd name="connsiteY52" fmla="*/ 3884638 h 4964369"/>
              <a:gd name="connsiteX53" fmla="*/ 4583187 w 4988000"/>
              <a:gd name="connsiteY53" fmla="*/ 3898926 h 4964369"/>
              <a:gd name="connsiteX54" fmla="*/ 4352205 w 4988000"/>
              <a:gd name="connsiteY54" fmla="*/ 3794152 h 4964369"/>
              <a:gd name="connsiteX55" fmla="*/ 4156942 w 4988000"/>
              <a:gd name="connsiteY55" fmla="*/ 3739381 h 4964369"/>
              <a:gd name="connsiteX56" fmla="*/ 3983112 w 4988000"/>
              <a:gd name="connsiteY56" fmla="*/ 3775101 h 4964369"/>
              <a:gd name="connsiteX57" fmla="*/ 3914055 w 4988000"/>
              <a:gd name="connsiteY57" fmla="*/ 3806057 h 4964369"/>
              <a:gd name="connsiteX58" fmla="*/ 3852142 w 4988000"/>
              <a:gd name="connsiteY58" fmla="*/ 3858445 h 4964369"/>
              <a:gd name="connsiteX59" fmla="*/ 3811662 w 4988000"/>
              <a:gd name="connsiteY59" fmla="*/ 3920357 h 4964369"/>
              <a:gd name="connsiteX60" fmla="*/ 3759274 w 4988000"/>
              <a:gd name="connsiteY60" fmla="*/ 3996557 h 4964369"/>
              <a:gd name="connsiteX61" fmla="*/ 3725937 w 4988000"/>
              <a:gd name="connsiteY61" fmla="*/ 4089426 h 4964369"/>
              <a:gd name="connsiteX62" fmla="*/ 3716412 w 4988000"/>
              <a:gd name="connsiteY62" fmla="*/ 4218013 h 4964369"/>
              <a:gd name="connsiteX63" fmla="*/ 3764037 w 4988000"/>
              <a:gd name="connsiteY63" fmla="*/ 4351363 h 4964369"/>
              <a:gd name="connsiteX64" fmla="*/ 3844999 w 4988000"/>
              <a:gd name="connsiteY64" fmla="*/ 4494238 h 4964369"/>
              <a:gd name="connsiteX65" fmla="*/ 3859286 w 4988000"/>
              <a:gd name="connsiteY65" fmla="*/ 4577581 h 4964369"/>
              <a:gd name="connsiteX66" fmla="*/ 3823760 w 4988000"/>
              <a:gd name="connsiteY66" fmla="*/ 4640535 h 4964369"/>
              <a:gd name="connsiteX67" fmla="*/ 2994152 w 4988000"/>
              <a:gd name="connsiteY67" fmla="*/ 4964369 h 4964369"/>
              <a:gd name="connsiteX68" fmla="*/ 2968700 w 4988000"/>
              <a:gd name="connsiteY68" fmla="*/ 4844281 h 4964369"/>
              <a:gd name="connsiteX69" fmla="*/ 2930599 w 4988000"/>
              <a:gd name="connsiteY69" fmla="*/ 4772844 h 4964369"/>
              <a:gd name="connsiteX70" fmla="*/ 2890118 w 4988000"/>
              <a:gd name="connsiteY70" fmla="*/ 4679975 h 4964369"/>
              <a:gd name="connsiteX71" fmla="*/ 2828205 w 4988000"/>
              <a:gd name="connsiteY71" fmla="*/ 4582344 h 4964369"/>
              <a:gd name="connsiteX72" fmla="*/ 2747243 w 4988000"/>
              <a:gd name="connsiteY72" fmla="*/ 4506144 h 4964369"/>
              <a:gd name="connsiteX73" fmla="*/ 2661518 w 4988000"/>
              <a:gd name="connsiteY73" fmla="*/ 4463281 h 4964369"/>
              <a:gd name="connsiteX74" fmla="*/ 2551980 w 4988000"/>
              <a:gd name="connsiteY74" fmla="*/ 4425181 h 4964369"/>
              <a:gd name="connsiteX75" fmla="*/ 2430537 w 4988000"/>
              <a:gd name="connsiteY75" fmla="*/ 4420419 h 4964369"/>
              <a:gd name="connsiteX76" fmla="*/ 2232893 w 4988000"/>
              <a:gd name="connsiteY76" fmla="*/ 4510906 h 4964369"/>
              <a:gd name="connsiteX77" fmla="*/ 2104305 w 4988000"/>
              <a:gd name="connsiteY77" fmla="*/ 4653781 h 4964369"/>
              <a:gd name="connsiteX78" fmla="*/ 2004293 w 4988000"/>
              <a:gd name="connsiteY78" fmla="*/ 4930006 h 4964369"/>
              <a:gd name="connsiteX79" fmla="*/ 1918568 w 4988000"/>
              <a:gd name="connsiteY79" fmla="*/ 4958581 h 4964369"/>
              <a:gd name="connsiteX80" fmla="*/ 1211337 w 4988000"/>
              <a:gd name="connsiteY80" fmla="*/ 4684737 h 4964369"/>
              <a:gd name="connsiteX81" fmla="*/ 1125612 w 4988000"/>
              <a:gd name="connsiteY81" fmla="*/ 4639493 h 4964369"/>
              <a:gd name="connsiteX82" fmla="*/ 1104180 w 4988000"/>
              <a:gd name="connsiteY82" fmla="*/ 4563293 h 4964369"/>
              <a:gd name="connsiteX83" fmla="*/ 1166094 w 4988000"/>
              <a:gd name="connsiteY83" fmla="*/ 4422799 h 4964369"/>
              <a:gd name="connsiteX84" fmla="*/ 1223242 w 4988000"/>
              <a:gd name="connsiteY84" fmla="*/ 4320406 h 4964369"/>
              <a:gd name="connsiteX85" fmla="*/ 1251818 w 4988000"/>
              <a:gd name="connsiteY85" fmla="*/ 4184674 h 4964369"/>
              <a:gd name="connsiteX86" fmla="*/ 1239911 w 4988000"/>
              <a:gd name="connsiteY86" fmla="*/ 4094186 h 4964369"/>
              <a:gd name="connsiteX87" fmla="*/ 1199430 w 4988000"/>
              <a:gd name="connsiteY87" fmla="*/ 3953693 h 4964369"/>
              <a:gd name="connsiteX88" fmla="*/ 1068461 w 4988000"/>
              <a:gd name="connsiteY88" fmla="*/ 3810818 h 4964369"/>
              <a:gd name="connsiteX89" fmla="*/ 887487 w 4988000"/>
              <a:gd name="connsiteY89" fmla="*/ 3725093 h 4964369"/>
              <a:gd name="connsiteX90" fmla="*/ 730324 w 4988000"/>
              <a:gd name="connsiteY90" fmla="*/ 3727474 h 4964369"/>
              <a:gd name="connsiteX91" fmla="*/ 596974 w 4988000"/>
              <a:gd name="connsiteY91" fmla="*/ 3784624 h 4964369"/>
              <a:gd name="connsiteX92" fmla="*/ 404093 w 4988000"/>
              <a:gd name="connsiteY92" fmla="*/ 3898924 h 4964369"/>
              <a:gd name="connsiteX93" fmla="*/ 352896 w 4988000"/>
              <a:gd name="connsiteY93" fmla="*/ 3888432 h 4964369"/>
              <a:gd name="connsiteX94" fmla="*/ 0 w 4988000"/>
              <a:gd name="connsiteY94" fmla="*/ 3005857 h 4964369"/>
              <a:gd name="connsiteX95" fmla="*/ 51668 w 4988000"/>
              <a:gd name="connsiteY95" fmla="*/ 2958330 h 4964369"/>
              <a:gd name="connsiteX96" fmla="*/ 313605 w 4988000"/>
              <a:gd name="connsiteY96" fmla="*/ 2867843 h 4964369"/>
              <a:gd name="connsiteX97" fmla="*/ 418380 w 4988000"/>
              <a:gd name="connsiteY97" fmla="*/ 2820218 h 4964369"/>
              <a:gd name="connsiteX98" fmla="*/ 487436 w 4988000"/>
              <a:gd name="connsiteY98" fmla="*/ 2763068 h 4964369"/>
              <a:gd name="connsiteX99" fmla="*/ 525537 w 4988000"/>
              <a:gd name="connsiteY99" fmla="*/ 2696393 h 4964369"/>
              <a:gd name="connsiteX100" fmla="*/ 545109 w 4988000"/>
              <a:gd name="connsiteY100" fmla="*/ 2635721 h 4964369"/>
              <a:gd name="connsiteX101" fmla="*/ 568922 w 4988000"/>
              <a:gd name="connsiteY101" fmla="*/ 2520280 h 4964369"/>
              <a:gd name="connsiteX102" fmla="*/ 1649942 w 4988000"/>
              <a:gd name="connsiteY102" fmla="*/ 2520281 h 4964369"/>
              <a:gd name="connsiteX103" fmla="*/ 2513137 w 4988000"/>
              <a:gd name="connsiteY103" fmla="*/ 3383478 h 4964369"/>
              <a:gd name="connsiteX104" fmla="*/ 3376334 w 4988000"/>
              <a:gd name="connsiteY104" fmla="*/ 2520283 h 4964369"/>
              <a:gd name="connsiteX105" fmla="*/ 2513138 w 4988000"/>
              <a:gd name="connsiteY105" fmla="*/ 1657087 h 4964369"/>
              <a:gd name="connsiteX106" fmla="*/ 1649941 w 4988000"/>
              <a:gd name="connsiteY106" fmla="*/ 2520282 h 4964369"/>
              <a:gd name="connsiteX107" fmla="*/ 1649942 w 4988000"/>
              <a:gd name="connsiteY107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853307 h 4964369"/>
              <a:gd name="connsiteX35" fmla="*/ 3784674 w 4988000"/>
              <a:gd name="connsiteY35" fmla="*/ 1027932 h 4964369"/>
              <a:gd name="connsiteX36" fmla="*/ 3873574 w 4988000"/>
              <a:gd name="connsiteY36" fmla="*/ 1186682 h 4964369"/>
              <a:gd name="connsiteX37" fmla="*/ 4011687 w 4988000"/>
              <a:gd name="connsiteY37" fmla="*/ 1265263 h 4964369"/>
              <a:gd name="connsiteX38" fmla="*/ 4197424 w 4988000"/>
              <a:gd name="connsiteY38" fmla="*/ 1291457 h 4964369"/>
              <a:gd name="connsiteX39" fmla="*/ 4409355 w 4988000"/>
              <a:gd name="connsiteY39" fmla="*/ 1217638 h 4964369"/>
              <a:gd name="connsiteX40" fmla="*/ 4616524 w 4988000"/>
              <a:gd name="connsiteY40" fmla="*/ 1117626 h 4964369"/>
              <a:gd name="connsiteX41" fmla="*/ 4673869 w 4988000"/>
              <a:gd name="connsiteY41" fmla="*/ 1183474 h 4964369"/>
              <a:gd name="connsiteX42" fmla="*/ 4987999 w 4988000"/>
              <a:gd name="connsiteY42" fmla="*/ 1920107 h 4964369"/>
              <a:gd name="connsiteX43" fmla="*/ 4949899 w 4988000"/>
              <a:gd name="connsiteY43" fmla="*/ 1996307 h 4964369"/>
              <a:gd name="connsiteX44" fmla="*/ 4711774 w 4988000"/>
              <a:gd name="connsiteY44" fmla="*/ 2093938 h 4964369"/>
              <a:gd name="connsiteX45" fmla="*/ 4521274 w 4988000"/>
              <a:gd name="connsiteY45" fmla="*/ 2215382 h 4964369"/>
              <a:gd name="connsiteX46" fmla="*/ 4433168 w 4988000"/>
              <a:gd name="connsiteY46" fmla="*/ 2365401 h 4964369"/>
              <a:gd name="connsiteX47" fmla="*/ 4404770 w 4988000"/>
              <a:gd name="connsiteY47" fmla="*/ 2529814 h 4964369"/>
              <a:gd name="connsiteX48" fmla="*/ 4445074 w 4988000"/>
              <a:gd name="connsiteY48" fmla="*/ 2691632 h 4964369"/>
              <a:gd name="connsiteX49" fmla="*/ 4568899 w 4988000"/>
              <a:gd name="connsiteY49" fmla="*/ 2844032 h 4964369"/>
              <a:gd name="connsiteX50" fmla="*/ 4723680 w 4988000"/>
              <a:gd name="connsiteY50" fmla="*/ 2944045 h 4964369"/>
              <a:gd name="connsiteX51" fmla="*/ 4937993 w 4988000"/>
              <a:gd name="connsiteY51" fmla="*/ 3005957 h 4964369"/>
              <a:gd name="connsiteX52" fmla="*/ 4988000 w 4988000"/>
              <a:gd name="connsiteY52" fmla="*/ 3067870 h 4964369"/>
              <a:gd name="connsiteX53" fmla="*/ 4645098 w 4988000"/>
              <a:gd name="connsiteY53" fmla="*/ 3884638 h 4964369"/>
              <a:gd name="connsiteX54" fmla="*/ 4583187 w 4988000"/>
              <a:gd name="connsiteY54" fmla="*/ 3898926 h 4964369"/>
              <a:gd name="connsiteX55" fmla="*/ 4352205 w 4988000"/>
              <a:gd name="connsiteY55" fmla="*/ 3794152 h 4964369"/>
              <a:gd name="connsiteX56" fmla="*/ 4156942 w 4988000"/>
              <a:gd name="connsiteY56" fmla="*/ 3739381 h 4964369"/>
              <a:gd name="connsiteX57" fmla="*/ 3983112 w 4988000"/>
              <a:gd name="connsiteY57" fmla="*/ 3775101 h 4964369"/>
              <a:gd name="connsiteX58" fmla="*/ 3914055 w 4988000"/>
              <a:gd name="connsiteY58" fmla="*/ 3806057 h 4964369"/>
              <a:gd name="connsiteX59" fmla="*/ 3852142 w 4988000"/>
              <a:gd name="connsiteY59" fmla="*/ 3858445 h 4964369"/>
              <a:gd name="connsiteX60" fmla="*/ 3811662 w 4988000"/>
              <a:gd name="connsiteY60" fmla="*/ 3920357 h 4964369"/>
              <a:gd name="connsiteX61" fmla="*/ 3759274 w 4988000"/>
              <a:gd name="connsiteY61" fmla="*/ 3996557 h 4964369"/>
              <a:gd name="connsiteX62" fmla="*/ 3725937 w 4988000"/>
              <a:gd name="connsiteY62" fmla="*/ 4089426 h 4964369"/>
              <a:gd name="connsiteX63" fmla="*/ 3716412 w 4988000"/>
              <a:gd name="connsiteY63" fmla="*/ 4218013 h 4964369"/>
              <a:gd name="connsiteX64" fmla="*/ 3764037 w 4988000"/>
              <a:gd name="connsiteY64" fmla="*/ 4351363 h 4964369"/>
              <a:gd name="connsiteX65" fmla="*/ 3844999 w 4988000"/>
              <a:gd name="connsiteY65" fmla="*/ 4494238 h 4964369"/>
              <a:gd name="connsiteX66" fmla="*/ 3859286 w 4988000"/>
              <a:gd name="connsiteY66" fmla="*/ 4577581 h 4964369"/>
              <a:gd name="connsiteX67" fmla="*/ 3823760 w 4988000"/>
              <a:gd name="connsiteY67" fmla="*/ 4640535 h 4964369"/>
              <a:gd name="connsiteX68" fmla="*/ 2994152 w 4988000"/>
              <a:gd name="connsiteY68" fmla="*/ 4964369 h 4964369"/>
              <a:gd name="connsiteX69" fmla="*/ 2968700 w 4988000"/>
              <a:gd name="connsiteY69" fmla="*/ 4844281 h 4964369"/>
              <a:gd name="connsiteX70" fmla="*/ 2930599 w 4988000"/>
              <a:gd name="connsiteY70" fmla="*/ 4772844 h 4964369"/>
              <a:gd name="connsiteX71" fmla="*/ 2890118 w 4988000"/>
              <a:gd name="connsiteY71" fmla="*/ 4679975 h 4964369"/>
              <a:gd name="connsiteX72" fmla="*/ 2828205 w 4988000"/>
              <a:gd name="connsiteY72" fmla="*/ 4582344 h 4964369"/>
              <a:gd name="connsiteX73" fmla="*/ 2747243 w 4988000"/>
              <a:gd name="connsiteY73" fmla="*/ 4506144 h 4964369"/>
              <a:gd name="connsiteX74" fmla="*/ 2661518 w 4988000"/>
              <a:gd name="connsiteY74" fmla="*/ 4463281 h 4964369"/>
              <a:gd name="connsiteX75" fmla="*/ 2551980 w 4988000"/>
              <a:gd name="connsiteY75" fmla="*/ 4425181 h 4964369"/>
              <a:gd name="connsiteX76" fmla="*/ 2430537 w 4988000"/>
              <a:gd name="connsiteY76" fmla="*/ 4420419 h 4964369"/>
              <a:gd name="connsiteX77" fmla="*/ 2232893 w 4988000"/>
              <a:gd name="connsiteY77" fmla="*/ 4510906 h 4964369"/>
              <a:gd name="connsiteX78" fmla="*/ 2104305 w 4988000"/>
              <a:gd name="connsiteY78" fmla="*/ 4653781 h 4964369"/>
              <a:gd name="connsiteX79" fmla="*/ 2004293 w 4988000"/>
              <a:gd name="connsiteY79" fmla="*/ 4930006 h 4964369"/>
              <a:gd name="connsiteX80" fmla="*/ 1918568 w 4988000"/>
              <a:gd name="connsiteY80" fmla="*/ 4958581 h 4964369"/>
              <a:gd name="connsiteX81" fmla="*/ 1211337 w 4988000"/>
              <a:gd name="connsiteY81" fmla="*/ 4684737 h 4964369"/>
              <a:gd name="connsiteX82" fmla="*/ 1125612 w 4988000"/>
              <a:gd name="connsiteY82" fmla="*/ 4639493 h 4964369"/>
              <a:gd name="connsiteX83" fmla="*/ 1104180 w 4988000"/>
              <a:gd name="connsiteY83" fmla="*/ 4563293 h 4964369"/>
              <a:gd name="connsiteX84" fmla="*/ 1166094 w 4988000"/>
              <a:gd name="connsiteY84" fmla="*/ 4422799 h 4964369"/>
              <a:gd name="connsiteX85" fmla="*/ 1223242 w 4988000"/>
              <a:gd name="connsiteY85" fmla="*/ 4320406 h 4964369"/>
              <a:gd name="connsiteX86" fmla="*/ 1251818 w 4988000"/>
              <a:gd name="connsiteY86" fmla="*/ 4184674 h 4964369"/>
              <a:gd name="connsiteX87" fmla="*/ 1239911 w 4988000"/>
              <a:gd name="connsiteY87" fmla="*/ 4094186 h 4964369"/>
              <a:gd name="connsiteX88" fmla="*/ 1199430 w 4988000"/>
              <a:gd name="connsiteY88" fmla="*/ 3953693 h 4964369"/>
              <a:gd name="connsiteX89" fmla="*/ 1068461 w 4988000"/>
              <a:gd name="connsiteY89" fmla="*/ 3810818 h 4964369"/>
              <a:gd name="connsiteX90" fmla="*/ 887487 w 4988000"/>
              <a:gd name="connsiteY90" fmla="*/ 3725093 h 4964369"/>
              <a:gd name="connsiteX91" fmla="*/ 730324 w 4988000"/>
              <a:gd name="connsiteY91" fmla="*/ 3727474 h 4964369"/>
              <a:gd name="connsiteX92" fmla="*/ 596974 w 4988000"/>
              <a:gd name="connsiteY92" fmla="*/ 3784624 h 4964369"/>
              <a:gd name="connsiteX93" fmla="*/ 404093 w 4988000"/>
              <a:gd name="connsiteY93" fmla="*/ 3898924 h 4964369"/>
              <a:gd name="connsiteX94" fmla="*/ 352896 w 4988000"/>
              <a:gd name="connsiteY94" fmla="*/ 3888432 h 4964369"/>
              <a:gd name="connsiteX95" fmla="*/ 0 w 4988000"/>
              <a:gd name="connsiteY95" fmla="*/ 3005857 h 4964369"/>
              <a:gd name="connsiteX96" fmla="*/ 51668 w 4988000"/>
              <a:gd name="connsiteY96" fmla="*/ 2958330 h 4964369"/>
              <a:gd name="connsiteX97" fmla="*/ 313605 w 4988000"/>
              <a:gd name="connsiteY97" fmla="*/ 2867843 h 4964369"/>
              <a:gd name="connsiteX98" fmla="*/ 418380 w 4988000"/>
              <a:gd name="connsiteY98" fmla="*/ 2820218 h 4964369"/>
              <a:gd name="connsiteX99" fmla="*/ 487436 w 4988000"/>
              <a:gd name="connsiteY99" fmla="*/ 2763068 h 4964369"/>
              <a:gd name="connsiteX100" fmla="*/ 525537 w 4988000"/>
              <a:gd name="connsiteY100" fmla="*/ 2696393 h 4964369"/>
              <a:gd name="connsiteX101" fmla="*/ 545109 w 4988000"/>
              <a:gd name="connsiteY101" fmla="*/ 2635721 h 4964369"/>
              <a:gd name="connsiteX102" fmla="*/ 568922 w 4988000"/>
              <a:gd name="connsiteY102" fmla="*/ 2520280 h 4964369"/>
              <a:gd name="connsiteX103" fmla="*/ 1649942 w 4988000"/>
              <a:gd name="connsiteY103" fmla="*/ 2520281 h 4964369"/>
              <a:gd name="connsiteX104" fmla="*/ 2513137 w 4988000"/>
              <a:gd name="connsiteY104" fmla="*/ 3383478 h 4964369"/>
              <a:gd name="connsiteX105" fmla="*/ 3376334 w 4988000"/>
              <a:gd name="connsiteY105" fmla="*/ 2520283 h 4964369"/>
              <a:gd name="connsiteX106" fmla="*/ 2513138 w 4988000"/>
              <a:gd name="connsiteY106" fmla="*/ 1657087 h 4964369"/>
              <a:gd name="connsiteX107" fmla="*/ 1649941 w 4988000"/>
              <a:gd name="connsiteY107" fmla="*/ 2520282 h 4964369"/>
              <a:gd name="connsiteX108" fmla="*/ 1649942 w 4988000"/>
              <a:gd name="connsiteY108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84674 w 4988000"/>
              <a:gd name="connsiteY36" fmla="*/ 1027932 h 4964369"/>
              <a:gd name="connsiteX37" fmla="*/ 3873574 w 4988000"/>
              <a:gd name="connsiteY37" fmla="*/ 1186682 h 4964369"/>
              <a:gd name="connsiteX38" fmla="*/ 4011687 w 4988000"/>
              <a:gd name="connsiteY38" fmla="*/ 1265263 h 4964369"/>
              <a:gd name="connsiteX39" fmla="*/ 4197424 w 4988000"/>
              <a:gd name="connsiteY39" fmla="*/ 1291457 h 4964369"/>
              <a:gd name="connsiteX40" fmla="*/ 4409355 w 4988000"/>
              <a:gd name="connsiteY40" fmla="*/ 1217638 h 4964369"/>
              <a:gd name="connsiteX41" fmla="*/ 4616524 w 4988000"/>
              <a:gd name="connsiteY41" fmla="*/ 1117626 h 4964369"/>
              <a:gd name="connsiteX42" fmla="*/ 4673869 w 4988000"/>
              <a:gd name="connsiteY42" fmla="*/ 1183474 h 4964369"/>
              <a:gd name="connsiteX43" fmla="*/ 4987999 w 4988000"/>
              <a:gd name="connsiteY43" fmla="*/ 1920107 h 4964369"/>
              <a:gd name="connsiteX44" fmla="*/ 4949899 w 4988000"/>
              <a:gd name="connsiteY44" fmla="*/ 1996307 h 4964369"/>
              <a:gd name="connsiteX45" fmla="*/ 4711774 w 4988000"/>
              <a:gd name="connsiteY45" fmla="*/ 2093938 h 4964369"/>
              <a:gd name="connsiteX46" fmla="*/ 4521274 w 4988000"/>
              <a:gd name="connsiteY46" fmla="*/ 2215382 h 4964369"/>
              <a:gd name="connsiteX47" fmla="*/ 4433168 w 4988000"/>
              <a:gd name="connsiteY47" fmla="*/ 2365401 h 4964369"/>
              <a:gd name="connsiteX48" fmla="*/ 4404770 w 4988000"/>
              <a:gd name="connsiteY48" fmla="*/ 2529814 h 4964369"/>
              <a:gd name="connsiteX49" fmla="*/ 4445074 w 4988000"/>
              <a:gd name="connsiteY49" fmla="*/ 2691632 h 4964369"/>
              <a:gd name="connsiteX50" fmla="*/ 4568899 w 4988000"/>
              <a:gd name="connsiteY50" fmla="*/ 2844032 h 4964369"/>
              <a:gd name="connsiteX51" fmla="*/ 4723680 w 4988000"/>
              <a:gd name="connsiteY51" fmla="*/ 2944045 h 4964369"/>
              <a:gd name="connsiteX52" fmla="*/ 4937993 w 4988000"/>
              <a:gd name="connsiteY52" fmla="*/ 3005957 h 4964369"/>
              <a:gd name="connsiteX53" fmla="*/ 4988000 w 4988000"/>
              <a:gd name="connsiteY53" fmla="*/ 3067870 h 4964369"/>
              <a:gd name="connsiteX54" fmla="*/ 4645098 w 4988000"/>
              <a:gd name="connsiteY54" fmla="*/ 3884638 h 4964369"/>
              <a:gd name="connsiteX55" fmla="*/ 4583187 w 4988000"/>
              <a:gd name="connsiteY55" fmla="*/ 3898926 h 4964369"/>
              <a:gd name="connsiteX56" fmla="*/ 4352205 w 4988000"/>
              <a:gd name="connsiteY56" fmla="*/ 3794152 h 4964369"/>
              <a:gd name="connsiteX57" fmla="*/ 4156942 w 4988000"/>
              <a:gd name="connsiteY57" fmla="*/ 3739381 h 4964369"/>
              <a:gd name="connsiteX58" fmla="*/ 3983112 w 4988000"/>
              <a:gd name="connsiteY58" fmla="*/ 3775101 h 4964369"/>
              <a:gd name="connsiteX59" fmla="*/ 3914055 w 4988000"/>
              <a:gd name="connsiteY59" fmla="*/ 3806057 h 4964369"/>
              <a:gd name="connsiteX60" fmla="*/ 3852142 w 4988000"/>
              <a:gd name="connsiteY60" fmla="*/ 3858445 h 4964369"/>
              <a:gd name="connsiteX61" fmla="*/ 3811662 w 4988000"/>
              <a:gd name="connsiteY61" fmla="*/ 3920357 h 4964369"/>
              <a:gd name="connsiteX62" fmla="*/ 3759274 w 4988000"/>
              <a:gd name="connsiteY62" fmla="*/ 3996557 h 4964369"/>
              <a:gd name="connsiteX63" fmla="*/ 3725937 w 4988000"/>
              <a:gd name="connsiteY63" fmla="*/ 4089426 h 4964369"/>
              <a:gd name="connsiteX64" fmla="*/ 3716412 w 4988000"/>
              <a:gd name="connsiteY64" fmla="*/ 4218013 h 4964369"/>
              <a:gd name="connsiteX65" fmla="*/ 3764037 w 4988000"/>
              <a:gd name="connsiteY65" fmla="*/ 4351363 h 4964369"/>
              <a:gd name="connsiteX66" fmla="*/ 3844999 w 4988000"/>
              <a:gd name="connsiteY66" fmla="*/ 4494238 h 4964369"/>
              <a:gd name="connsiteX67" fmla="*/ 3859286 w 4988000"/>
              <a:gd name="connsiteY67" fmla="*/ 4577581 h 4964369"/>
              <a:gd name="connsiteX68" fmla="*/ 3823760 w 4988000"/>
              <a:gd name="connsiteY68" fmla="*/ 4640535 h 4964369"/>
              <a:gd name="connsiteX69" fmla="*/ 2994152 w 4988000"/>
              <a:gd name="connsiteY69" fmla="*/ 4964369 h 4964369"/>
              <a:gd name="connsiteX70" fmla="*/ 2968700 w 4988000"/>
              <a:gd name="connsiteY70" fmla="*/ 4844281 h 4964369"/>
              <a:gd name="connsiteX71" fmla="*/ 2930599 w 4988000"/>
              <a:gd name="connsiteY71" fmla="*/ 4772844 h 4964369"/>
              <a:gd name="connsiteX72" fmla="*/ 2890118 w 4988000"/>
              <a:gd name="connsiteY72" fmla="*/ 4679975 h 4964369"/>
              <a:gd name="connsiteX73" fmla="*/ 2828205 w 4988000"/>
              <a:gd name="connsiteY73" fmla="*/ 4582344 h 4964369"/>
              <a:gd name="connsiteX74" fmla="*/ 2747243 w 4988000"/>
              <a:gd name="connsiteY74" fmla="*/ 4506144 h 4964369"/>
              <a:gd name="connsiteX75" fmla="*/ 2661518 w 4988000"/>
              <a:gd name="connsiteY75" fmla="*/ 4463281 h 4964369"/>
              <a:gd name="connsiteX76" fmla="*/ 2551980 w 4988000"/>
              <a:gd name="connsiteY76" fmla="*/ 4425181 h 4964369"/>
              <a:gd name="connsiteX77" fmla="*/ 2430537 w 4988000"/>
              <a:gd name="connsiteY77" fmla="*/ 4420419 h 4964369"/>
              <a:gd name="connsiteX78" fmla="*/ 2232893 w 4988000"/>
              <a:gd name="connsiteY78" fmla="*/ 4510906 h 4964369"/>
              <a:gd name="connsiteX79" fmla="*/ 2104305 w 4988000"/>
              <a:gd name="connsiteY79" fmla="*/ 4653781 h 4964369"/>
              <a:gd name="connsiteX80" fmla="*/ 2004293 w 4988000"/>
              <a:gd name="connsiteY80" fmla="*/ 4930006 h 4964369"/>
              <a:gd name="connsiteX81" fmla="*/ 1918568 w 4988000"/>
              <a:gd name="connsiteY81" fmla="*/ 4958581 h 4964369"/>
              <a:gd name="connsiteX82" fmla="*/ 1211337 w 4988000"/>
              <a:gd name="connsiteY82" fmla="*/ 4684737 h 4964369"/>
              <a:gd name="connsiteX83" fmla="*/ 1125612 w 4988000"/>
              <a:gd name="connsiteY83" fmla="*/ 4639493 h 4964369"/>
              <a:gd name="connsiteX84" fmla="*/ 1104180 w 4988000"/>
              <a:gd name="connsiteY84" fmla="*/ 4563293 h 4964369"/>
              <a:gd name="connsiteX85" fmla="*/ 1166094 w 4988000"/>
              <a:gd name="connsiteY85" fmla="*/ 4422799 h 4964369"/>
              <a:gd name="connsiteX86" fmla="*/ 1223242 w 4988000"/>
              <a:gd name="connsiteY86" fmla="*/ 4320406 h 4964369"/>
              <a:gd name="connsiteX87" fmla="*/ 1251818 w 4988000"/>
              <a:gd name="connsiteY87" fmla="*/ 4184674 h 4964369"/>
              <a:gd name="connsiteX88" fmla="*/ 1239911 w 4988000"/>
              <a:gd name="connsiteY88" fmla="*/ 4094186 h 4964369"/>
              <a:gd name="connsiteX89" fmla="*/ 1199430 w 4988000"/>
              <a:gd name="connsiteY89" fmla="*/ 3953693 h 4964369"/>
              <a:gd name="connsiteX90" fmla="*/ 1068461 w 4988000"/>
              <a:gd name="connsiteY90" fmla="*/ 3810818 h 4964369"/>
              <a:gd name="connsiteX91" fmla="*/ 887487 w 4988000"/>
              <a:gd name="connsiteY91" fmla="*/ 3725093 h 4964369"/>
              <a:gd name="connsiteX92" fmla="*/ 730324 w 4988000"/>
              <a:gd name="connsiteY92" fmla="*/ 3727474 h 4964369"/>
              <a:gd name="connsiteX93" fmla="*/ 596974 w 4988000"/>
              <a:gd name="connsiteY93" fmla="*/ 3784624 h 4964369"/>
              <a:gd name="connsiteX94" fmla="*/ 404093 w 4988000"/>
              <a:gd name="connsiteY94" fmla="*/ 3898924 h 4964369"/>
              <a:gd name="connsiteX95" fmla="*/ 352896 w 4988000"/>
              <a:gd name="connsiteY95" fmla="*/ 3888432 h 4964369"/>
              <a:gd name="connsiteX96" fmla="*/ 0 w 4988000"/>
              <a:gd name="connsiteY96" fmla="*/ 3005857 h 4964369"/>
              <a:gd name="connsiteX97" fmla="*/ 51668 w 4988000"/>
              <a:gd name="connsiteY97" fmla="*/ 2958330 h 4964369"/>
              <a:gd name="connsiteX98" fmla="*/ 313605 w 4988000"/>
              <a:gd name="connsiteY98" fmla="*/ 2867843 h 4964369"/>
              <a:gd name="connsiteX99" fmla="*/ 418380 w 4988000"/>
              <a:gd name="connsiteY99" fmla="*/ 2820218 h 4964369"/>
              <a:gd name="connsiteX100" fmla="*/ 487436 w 4988000"/>
              <a:gd name="connsiteY100" fmla="*/ 2763068 h 4964369"/>
              <a:gd name="connsiteX101" fmla="*/ 525537 w 4988000"/>
              <a:gd name="connsiteY101" fmla="*/ 2696393 h 4964369"/>
              <a:gd name="connsiteX102" fmla="*/ 545109 w 4988000"/>
              <a:gd name="connsiteY102" fmla="*/ 2635721 h 4964369"/>
              <a:gd name="connsiteX103" fmla="*/ 568922 w 4988000"/>
              <a:gd name="connsiteY103" fmla="*/ 2520280 h 4964369"/>
              <a:gd name="connsiteX104" fmla="*/ 1649942 w 4988000"/>
              <a:gd name="connsiteY104" fmla="*/ 2520281 h 4964369"/>
              <a:gd name="connsiteX105" fmla="*/ 2513137 w 4988000"/>
              <a:gd name="connsiteY105" fmla="*/ 3383478 h 4964369"/>
              <a:gd name="connsiteX106" fmla="*/ 3376334 w 4988000"/>
              <a:gd name="connsiteY106" fmla="*/ 2520283 h 4964369"/>
              <a:gd name="connsiteX107" fmla="*/ 2513138 w 4988000"/>
              <a:gd name="connsiteY107" fmla="*/ 1657087 h 4964369"/>
              <a:gd name="connsiteX108" fmla="*/ 1649941 w 4988000"/>
              <a:gd name="connsiteY108" fmla="*/ 2520282 h 4964369"/>
              <a:gd name="connsiteX109" fmla="*/ 1649942 w 4988000"/>
              <a:gd name="connsiteY109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73574 w 4988000"/>
              <a:gd name="connsiteY38" fmla="*/ 1186682 h 4964369"/>
              <a:gd name="connsiteX39" fmla="*/ 4011687 w 4988000"/>
              <a:gd name="connsiteY39" fmla="*/ 1265263 h 4964369"/>
              <a:gd name="connsiteX40" fmla="*/ 4197424 w 4988000"/>
              <a:gd name="connsiteY40" fmla="*/ 1291457 h 4964369"/>
              <a:gd name="connsiteX41" fmla="*/ 4409355 w 4988000"/>
              <a:gd name="connsiteY41" fmla="*/ 1217638 h 4964369"/>
              <a:gd name="connsiteX42" fmla="*/ 4616524 w 4988000"/>
              <a:gd name="connsiteY42" fmla="*/ 1117626 h 4964369"/>
              <a:gd name="connsiteX43" fmla="*/ 4673869 w 4988000"/>
              <a:gd name="connsiteY43" fmla="*/ 1183474 h 4964369"/>
              <a:gd name="connsiteX44" fmla="*/ 4987999 w 4988000"/>
              <a:gd name="connsiteY44" fmla="*/ 1920107 h 4964369"/>
              <a:gd name="connsiteX45" fmla="*/ 4949899 w 4988000"/>
              <a:gd name="connsiteY45" fmla="*/ 1996307 h 4964369"/>
              <a:gd name="connsiteX46" fmla="*/ 4711774 w 4988000"/>
              <a:gd name="connsiteY46" fmla="*/ 2093938 h 4964369"/>
              <a:gd name="connsiteX47" fmla="*/ 4521274 w 4988000"/>
              <a:gd name="connsiteY47" fmla="*/ 2215382 h 4964369"/>
              <a:gd name="connsiteX48" fmla="*/ 4433168 w 4988000"/>
              <a:gd name="connsiteY48" fmla="*/ 2365401 h 4964369"/>
              <a:gd name="connsiteX49" fmla="*/ 4404770 w 4988000"/>
              <a:gd name="connsiteY49" fmla="*/ 2529814 h 4964369"/>
              <a:gd name="connsiteX50" fmla="*/ 4445074 w 4988000"/>
              <a:gd name="connsiteY50" fmla="*/ 2691632 h 4964369"/>
              <a:gd name="connsiteX51" fmla="*/ 4568899 w 4988000"/>
              <a:gd name="connsiteY51" fmla="*/ 2844032 h 4964369"/>
              <a:gd name="connsiteX52" fmla="*/ 4723680 w 4988000"/>
              <a:gd name="connsiteY52" fmla="*/ 2944045 h 4964369"/>
              <a:gd name="connsiteX53" fmla="*/ 4937993 w 4988000"/>
              <a:gd name="connsiteY53" fmla="*/ 3005957 h 4964369"/>
              <a:gd name="connsiteX54" fmla="*/ 4988000 w 4988000"/>
              <a:gd name="connsiteY54" fmla="*/ 3067870 h 4964369"/>
              <a:gd name="connsiteX55" fmla="*/ 4645098 w 4988000"/>
              <a:gd name="connsiteY55" fmla="*/ 3884638 h 4964369"/>
              <a:gd name="connsiteX56" fmla="*/ 4583187 w 4988000"/>
              <a:gd name="connsiteY56" fmla="*/ 3898926 h 4964369"/>
              <a:gd name="connsiteX57" fmla="*/ 4352205 w 4988000"/>
              <a:gd name="connsiteY57" fmla="*/ 3794152 h 4964369"/>
              <a:gd name="connsiteX58" fmla="*/ 4156942 w 4988000"/>
              <a:gd name="connsiteY58" fmla="*/ 3739381 h 4964369"/>
              <a:gd name="connsiteX59" fmla="*/ 3983112 w 4988000"/>
              <a:gd name="connsiteY59" fmla="*/ 3775101 h 4964369"/>
              <a:gd name="connsiteX60" fmla="*/ 3914055 w 4988000"/>
              <a:gd name="connsiteY60" fmla="*/ 3806057 h 4964369"/>
              <a:gd name="connsiteX61" fmla="*/ 3852142 w 4988000"/>
              <a:gd name="connsiteY61" fmla="*/ 3858445 h 4964369"/>
              <a:gd name="connsiteX62" fmla="*/ 3811662 w 4988000"/>
              <a:gd name="connsiteY62" fmla="*/ 3920357 h 4964369"/>
              <a:gd name="connsiteX63" fmla="*/ 3759274 w 4988000"/>
              <a:gd name="connsiteY63" fmla="*/ 3996557 h 4964369"/>
              <a:gd name="connsiteX64" fmla="*/ 3725937 w 4988000"/>
              <a:gd name="connsiteY64" fmla="*/ 4089426 h 4964369"/>
              <a:gd name="connsiteX65" fmla="*/ 3716412 w 4988000"/>
              <a:gd name="connsiteY65" fmla="*/ 4218013 h 4964369"/>
              <a:gd name="connsiteX66" fmla="*/ 3764037 w 4988000"/>
              <a:gd name="connsiteY66" fmla="*/ 4351363 h 4964369"/>
              <a:gd name="connsiteX67" fmla="*/ 3844999 w 4988000"/>
              <a:gd name="connsiteY67" fmla="*/ 4494238 h 4964369"/>
              <a:gd name="connsiteX68" fmla="*/ 3859286 w 4988000"/>
              <a:gd name="connsiteY68" fmla="*/ 4577581 h 4964369"/>
              <a:gd name="connsiteX69" fmla="*/ 3823760 w 4988000"/>
              <a:gd name="connsiteY69" fmla="*/ 4640535 h 4964369"/>
              <a:gd name="connsiteX70" fmla="*/ 2994152 w 4988000"/>
              <a:gd name="connsiteY70" fmla="*/ 4964369 h 4964369"/>
              <a:gd name="connsiteX71" fmla="*/ 2968700 w 4988000"/>
              <a:gd name="connsiteY71" fmla="*/ 4844281 h 4964369"/>
              <a:gd name="connsiteX72" fmla="*/ 2930599 w 4988000"/>
              <a:gd name="connsiteY72" fmla="*/ 4772844 h 4964369"/>
              <a:gd name="connsiteX73" fmla="*/ 2890118 w 4988000"/>
              <a:gd name="connsiteY73" fmla="*/ 4679975 h 4964369"/>
              <a:gd name="connsiteX74" fmla="*/ 2828205 w 4988000"/>
              <a:gd name="connsiteY74" fmla="*/ 4582344 h 4964369"/>
              <a:gd name="connsiteX75" fmla="*/ 2747243 w 4988000"/>
              <a:gd name="connsiteY75" fmla="*/ 4506144 h 4964369"/>
              <a:gd name="connsiteX76" fmla="*/ 2661518 w 4988000"/>
              <a:gd name="connsiteY76" fmla="*/ 4463281 h 4964369"/>
              <a:gd name="connsiteX77" fmla="*/ 2551980 w 4988000"/>
              <a:gd name="connsiteY77" fmla="*/ 4425181 h 4964369"/>
              <a:gd name="connsiteX78" fmla="*/ 2430537 w 4988000"/>
              <a:gd name="connsiteY78" fmla="*/ 4420419 h 4964369"/>
              <a:gd name="connsiteX79" fmla="*/ 2232893 w 4988000"/>
              <a:gd name="connsiteY79" fmla="*/ 4510906 h 4964369"/>
              <a:gd name="connsiteX80" fmla="*/ 2104305 w 4988000"/>
              <a:gd name="connsiteY80" fmla="*/ 4653781 h 4964369"/>
              <a:gd name="connsiteX81" fmla="*/ 2004293 w 4988000"/>
              <a:gd name="connsiteY81" fmla="*/ 4930006 h 4964369"/>
              <a:gd name="connsiteX82" fmla="*/ 1918568 w 4988000"/>
              <a:gd name="connsiteY82" fmla="*/ 4958581 h 4964369"/>
              <a:gd name="connsiteX83" fmla="*/ 1211337 w 4988000"/>
              <a:gd name="connsiteY83" fmla="*/ 4684737 h 4964369"/>
              <a:gd name="connsiteX84" fmla="*/ 1125612 w 4988000"/>
              <a:gd name="connsiteY84" fmla="*/ 4639493 h 4964369"/>
              <a:gd name="connsiteX85" fmla="*/ 1104180 w 4988000"/>
              <a:gd name="connsiteY85" fmla="*/ 4563293 h 4964369"/>
              <a:gd name="connsiteX86" fmla="*/ 1166094 w 4988000"/>
              <a:gd name="connsiteY86" fmla="*/ 4422799 h 4964369"/>
              <a:gd name="connsiteX87" fmla="*/ 1223242 w 4988000"/>
              <a:gd name="connsiteY87" fmla="*/ 4320406 h 4964369"/>
              <a:gd name="connsiteX88" fmla="*/ 1251818 w 4988000"/>
              <a:gd name="connsiteY88" fmla="*/ 4184674 h 4964369"/>
              <a:gd name="connsiteX89" fmla="*/ 1239911 w 4988000"/>
              <a:gd name="connsiteY89" fmla="*/ 4094186 h 4964369"/>
              <a:gd name="connsiteX90" fmla="*/ 1199430 w 4988000"/>
              <a:gd name="connsiteY90" fmla="*/ 3953693 h 4964369"/>
              <a:gd name="connsiteX91" fmla="*/ 1068461 w 4988000"/>
              <a:gd name="connsiteY91" fmla="*/ 3810818 h 4964369"/>
              <a:gd name="connsiteX92" fmla="*/ 887487 w 4988000"/>
              <a:gd name="connsiteY92" fmla="*/ 3725093 h 4964369"/>
              <a:gd name="connsiteX93" fmla="*/ 730324 w 4988000"/>
              <a:gd name="connsiteY93" fmla="*/ 3727474 h 4964369"/>
              <a:gd name="connsiteX94" fmla="*/ 596974 w 4988000"/>
              <a:gd name="connsiteY94" fmla="*/ 3784624 h 4964369"/>
              <a:gd name="connsiteX95" fmla="*/ 404093 w 4988000"/>
              <a:gd name="connsiteY95" fmla="*/ 3898924 h 4964369"/>
              <a:gd name="connsiteX96" fmla="*/ 352896 w 4988000"/>
              <a:gd name="connsiteY96" fmla="*/ 3888432 h 4964369"/>
              <a:gd name="connsiteX97" fmla="*/ 0 w 4988000"/>
              <a:gd name="connsiteY97" fmla="*/ 3005857 h 4964369"/>
              <a:gd name="connsiteX98" fmla="*/ 51668 w 4988000"/>
              <a:gd name="connsiteY98" fmla="*/ 2958330 h 4964369"/>
              <a:gd name="connsiteX99" fmla="*/ 313605 w 4988000"/>
              <a:gd name="connsiteY99" fmla="*/ 2867843 h 4964369"/>
              <a:gd name="connsiteX100" fmla="*/ 418380 w 4988000"/>
              <a:gd name="connsiteY100" fmla="*/ 2820218 h 4964369"/>
              <a:gd name="connsiteX101" fmla="*/ 487436 w 4988000"/>
              <a:gd name="connsiteY101" fmla="*/ 2763068 h 4964369"/>
              <a:gd name="connsiteX102" fmla="*/ 525537 w 4988000"/>
              <a:gd name="connsiteY102" fmla="*/ 2696393 h 4964369"/>
              <a:gd name="connsiteX103" fmla="*/ 545109 w 4988000"/>
              <a:gd name="connsiteY103" fmla="*/ 2635721 h 4964369"/>
              <a:gd name="connsiteX104" fmla="*/ 568922 w 4988000"/>
              <a:gd name="connsiteY104" fmla="*/ 2520280 h 4964369"/>
              <a:gd name="connsiteX105" fmla="*/ 1649942 w 4988000"/>
              <a:gd name="connsiteY105" fmla="*/ 2520281 h 4964369"/>
              <a:gd name="connsiteX106" fmla="*/ 2513137 w 4988000"/>
              <a:gd name="connsiteY106" fmla="*/ 3383478 h 4964369"/>
              <a:gd name="connsiteX107" fmla="*/ 3376334 w 4988000"/>
              <a:gd name="connsiteY107" fmla="*/ 2520283 h 4964369"/>
              <a:gd name="connsiteX108" fmla="*/ 2513138 w 4988000"/>
              <a:gd name="connsiteY108" fmla="*/ 1657087 h 4964369"/>
              <a:gd name="connsiteX109" fmla="*/ 1649941 w 4988000"/>
              <a:gd name="connsiteY109" fmla="*/ 2520282 h 4964369"/>
              <a:gd name="connsiteX110" fmla="*/ 1649942 w 4988000"/>
              <a:gd name="connsiteY110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83099 w 4988000"/>
              <a:gd name="connsiteY38" fmla="*/ 1184301 h 4964369"/>
              <a:gd name="connsiteX39" fmla="*/ 4011687 w 4988000"/>
              <a:gd name="connsiteY39" fmla="*/ 1265263 h 4964369"/>
              <a:gd name="connsiteX40" fmla="*/ 4197424 w 4988000"/>
              <a:gd name="connsiteY40" fmla="*/ 1291457 h 4964369"/>
              <a:gd name="connsiteX41" fmla="*/ 4409355 w 4988000"/>
              <a:gd name="connsiteY41" fmla="*/ 1217638 h 4964369"/>
              <a:gd name="connsiteX42" fmla="*/ 4616524 w 4988000"/>
              <a:gd name="connsiteY42" fmla="*/ 1117626 h 4964369"/>
              <a:gd name="connsiteX43" fmla="*/ 4673869 w 4988000"/>
              <a:gd name="connsiteY43" fmla="*/ 1183474 h 4964369"/>
              <a:gd name="connsiteX44" fmla="*/ 4987999 w 4988000"/>
              <a:gd name="connsiteY44" fmla="*/ 1920107 h 4964369"/>
              <a:gd name="connsiteX45" fmla="*/ 4949899 w 4988000"/>
              <a:gd name="connsiteY45" fmla="*/ 1996307 h 4964369"/>
              <a:gd name="connsiteX46" fmla="*/ 4711774 w 4988000"/>
              <a:gd name="connsiteY46" fmla="*/ 2093938 h 4964369"/>
              <a:gd name="connsiteX47" fmla="*/ 4521274 w 4988000"/>
              <a:gd name="connsiteY47" fmla="*/ 2215382 h 4964369"/>
              <a:gd name="connsiteX48" fmla="*/ 4433168 w 4988000"/>
              <a:gd name="connsiteY48" fmla="*/ 2365401 h 4964369"/>
              <a:gd name="connsiteX49" fmla="*/ 4404770 w 4988000"/>
              <a:gd name="connsiteY49" fmla="*/ 2529814 h 4964369"/>
              <a:gd name="connsiteX50" fmla="*/ 4445074 w 4988000"/>
              <a:gd name="connsiteY50" fmla="*/ 2691632 h 4964369"/>
              <a:gd name="connsiteX51" fmla="*/ 4568899 w 4988000"/>
              <a:gd name="connsiteY51" fmla="*/ 2844032 h 4964369"/>
              <a:gd name="connsiteX52" fmla="*/ 4723680 w 4988000"/>
              <a:gd name="connsiteY52" fmla="*/ 2944045 h 4964369"/>
              <a:gd name="connsiteX53" fmla="*/ 4937993 w 4988000"/>
              <a:gd name="connsiteY53" fmla="*/ 3005957 h 4964369"/>
              <a:gd name="connsiteX54" fmla="*/ 4988000 w 4988000"/>
              <a:gd name="connsiteY54" fmla="*/ 3067870 h 4964369"/>
              <a:gd name="connsiteX55" fmla="*/ 4645098 w 4988000"/>
              <a:gd name="connsiteY55" fmla="*/ 3884638 h 4964369"/>
              <a:gd name="connsiteX56" fmla="*/ 4583187 w 4988000"/>
              <a:gd name="connsiteY56" fmla="*/ 3898926 h 4964369"/>
              <a:gd name="connsiteX57" fmla="*/ 4352205 w 4988000"/>
              <a:gd name="connsiteY57" fmla="*/ 3794152 h 4964369"/>
              <a:gd name="connsiteX58" fmla="*/ 4156942 w 4988000"/>
              <a:gd name="connsiteY58" fmla="*/ 3739381 h 4964369"/>
              <a:gd name="connsiteX59" fmla="*/ 3983112 w 4988000"/>
              <a:gd name="connsiteY59" fmla="*/ 3775101 h 4964369"/>
              <a:gd name="connsiteX60" fmla="*/ 3914055 w 4988000"/>
              <a:gd name="connsiteY60" fmla="*/ 3806057 h 4964369"/>
              <a:gd name="connsiteX61" fmla="*/ 3852142 w 4988000"/>
              <a:gd name="connsiteY61" fmla="*/ 3858445 h 4964369"/>
              <a:gd name="connsiteX62" fmla="*/ 3811662 w 4988000"/>
              <a:gd name="connsiteY62" fmla="*/ 3920357 h 4964369"/>
              <a:gd name="connsiteX63" fmla="*/ 3759274 w 4988000"/>
              <a:gd name="connsiteY63" fmla="*/ 3996557 h 4964369"/>
              <a:gd name="connsiteX64" fmla="*/ 3725937 w 4988000"/>
              <a:gd name="connsiteY64" fmla="*/ 4089426 h 4964369"/>
              <a:gd name="connsiteX65" fmla="*/ 3716412 w 4988000"/>
              <a:gd name="connsiteY65" fmla="*/ 4218013 h 4964369"/>
              <a:gd name="connsiteX66" fmla="*/ 3764037 w 4988000"/>
              <a:gd name="connsiteY66" fmla="*/ 4351363 h 4964369"/>
              <a:gd name="connsiteX67" fmla="*/ 3844999 w 4988000"/>
              <a:gd name="connsiteY67" fmla="*/ 4494238 h 4964369"/>
              <a:gd name="connsiteX68" fmla="*/ 3859286 w 4988000"/>
              <a:gd name="connsiteY68" fmla="*/ 4577581 h 4964369"/>
              <a:gd name="connsiteX69" fmla="*/ 3823760 w 4988000"/>
              <a:gd name="connsiteY69" fmla="*/ 4640535 h 4964369"/>
              <a:gd name="connsiteX70" fmla="*/ 2994152 w 4988000"/>
              <a:gd name="connsiteY70" fmla="*/ 4964369 h 4964369"/>
              <a:gd name="connsiteX71" fmla="*/ 2968700 w 4988000"/>
              <a:gd name="connsiteY71" fmla="*/ 4844281 h 4964369"/>
              <a:gd name="connsiteX72" fmla="*/ 2930599 w 4988000"/>
              <a:gd name="connsiteY72" fmla="*/ 4772844 h 4964369"/>
              <a:gd name="connsiteX73" fmla="*/ 2890118 w 4988000"/>
              <a:gd name="connsiteY73" fmla="*/ 4679975 h 4964369"/>
              <a:gd name="connsiteX74" fmla="*/ 2828205 w 4988000"/>
              <a:gd name="connsiteY74" fmla="*/ 4582344 h 4964369"/>
              <a:gd name="connsiteX75" fmla="*/ 2747243 w 4988000"/>
              <a:gd name="connsiteY75" fmla="*/ 4506144 h 4964369"/>
              <a:gd name="connsiteX76" fmla="*/ 2661518 w 4988000"/>
              <a:gd name="connsiteY76" fmla="*/ 4463281 h 4964369"/>
              <a:gd name="connsiteX77" fmla="*/ 2551980 w 4988000"/>
              <a:gd name="connsiteY77" fmla="*/ 4425181 h 4964369"/>
              <a:gd name="connsiteX78" fmla="*/ 2430537 w 4988000"/>
              <a:gd name="connsiteY78" fmla="*/ 4420419 h 4964369"/>
              <a:gd name="connsiteX79" fmla="*/ 2232893 w 4988000"/>
              <a:gd name="connsiteY79" fmla="*/ 4510906 h 4964369"/>
              <a:gd name="connsiteX80" fmla="*/ 2104305 w 4988000"/>
              <a:gd name="connsiteY80" fmla="*/ 4653781 h 4964369"/>
              <a:gd name="connsiteX81" fmla="*/ 2004293 w 4988000"/>
              <a:gd name="connsiteY81" fmla="*/ 4930006 h 4964369"/>
              <a:gd name="connsiteX82" fmla="*/ 1918568 w 4988000"/>
              <a:gd name="connsiteY82" fmla="*/ 4958581 h 4964369"/>
              <a:gd name="connsiteX83" fmla="*/ 1211337 w 4988000"/>
              <a:gd name="connsiteY83" fmla="*/ 4684737 h 4964369"/>
              <a:gd name="connsiteX84" fmla="*/ 1125612 w 4988000"/>
              <a:gd name="connsiteY84" fmla="*/ 4639493 h 4964369"/>
              <a:gd name="connsiteX85" fmla="*/ 1104180 w 4988000"/>
              <a:gd name="connsiteY85" fmla="*/ 4563293 h 4964369"/>
              <a:gd name="connsiteX86" fmla="*/ 1166094 w 4988000"/>
              <a:gd name="connsiteY86" fmla="*/ 4422799 h 4964369"/>
              <a:gd name="connsiteX87" fmla="*/ 1223242 w 4988000"/>
              <a:gd name="connsiteY87" fmla="*/ 4320406 h 4964369"/>
              <a:gd name="connsiteX88" fmla="*/ 1251818 w 4988000"/>
              <a:gd name="connsiteY88" fmla="*/ 4184674 h 4964369"/>
              <a:gd name="connsiteX89" fmla="*/ 1239911 w 4988000"/>
              <a:gd name="connsiteY89" fmla="*/ 4094186 h 4964369"/>
              <a:gd name="connsiteX90" fmla="*/ 1199430 w 4988000"/>
              <a:gd name="connsiteY90" fmla="*/ 3953693 h 4964369"/>
              <a:gd name="connsiteX91" fmla="*/ 1068461 w 4988000"/>
              <a:gd name="connsiteY91" fmla="*/ 3810818 h 4964369"/>
              <a:gd name="connsiteX92" fmla="*/ 887487 w 4988000"/>
              <a:gd name="connsiteY92" fmla="*/ 3725093 h 4964369"/>
              <a:gd name="connsiteX93" fmla="*/ 730324 w 4988000"/>
              <a:gd name="connsiteY93" fmla="*/ 3727474 h 4964369"/>
              <a:gd name="connsiteX94" fmla="*/ 596974 w 4988000"/>
              <a:gd name="connsiteY94" fmla="*/ 3784624 h 4964369"/>
              <a:gd name="connsiteX95" fmla="*/ 404093 w 4988000"/>
              <a:gd name="connsiteY95" fmla="*/ 3898924 h 4964369"/>
              <a:gd name="connsiteX96" fmla="*/ 352896 w 4988000"/>
              <a:gd name="connsiteY96" fmla="*/ 3888432 h 4964369"/>
              <a:gd name="connsiteX97" fmla="*/ 0 w 4988000"/>
              <a:gd name="connsiteY97" fmla="*/ 3005857 h 4964369"/>
              <a:gd name="connsiteX98" fmla="*/ 51668 w 4988000"/>
              <a:gd name="connsiteY98" fmla="*/ 2958330 h 4964369"/>
              <a:gd name="connsiteX99" fmla="*/ 313605 w 4988000"/>
              <a:gd name="connsiteY99" fmla="*/ 2867843 h 4964369"/>
              <a:gd name="connsiteX100" fmla="*/ 418380 w 4988000"/>
              <a:gd name="connsiteY100" fmla="*/ 2820218 h 4964369"/>
              <a:gd name="connsiteX101" fmla="*/ 487436 w 4988000"/>
              <a:gd name="connsiteY101" fmla="*/ 2763068 h 4964369"/>
              <a:gd name="connsiteX102" fmla="*/ 525537 w 4988000"/>
              <a:gd name="connsiteY102" fmla="*/ 2696393 h 4964369"/>
              <a:gd name="connsiteX103" fmla="*/ 545109 w 4988000"/>
              <a:gd name="connsiteY103" fmla="*/ 2635721 h 4964369"/>
              <a:gd name="connsiteX104" fmla="*/ 568922 w 4988000"/>
              <a:gd name="connsiteY104" fmla="*/ 2520280 h 4964369"/>
              <a:gd name="connsiteX105" fmla="*/ 1649942 w 4988000"/>
              <a:gd name="connsiteY105" fmla="*/ 2520281 h 4964369"/>
              <a:gd name="connsiteX106" fmla="*/ 2513137 w 4988000"/>
              <a:gd name="connsiteY106" fmla="*/ 3383478 h 4964369"/>
              <a:gd name="connsiteX107" fmla="*/ 3376334 w 4988000"/>
              <a:gd name="connsiteY107" fmla="*/ 2520283 h 4964369"/>
              <a:gd name="connsiteX108" fmla="*/ 2513138 w 4988000"/>
              <a:gd name="connsiteY108" fmla="*/ 1657087 h 4964369"/>
              <a:gd name="connsiteX109" fmla="*/ 1649941 w 4988000"/>
              <a:gd name="connsiteY109" fmla="*/ 2520282 h 4964369"/>
              <a:gd name="connsiteX110" fmla="*/ 1649942 w 4988000"/>
              <a:gd name="connsiteY110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197424 w 4988000"/>
              <a:gd name="connsiteY41" fmla="*/ 1291457 h 4964369"/>
              <a:gd name="connsiteX42" fmla="*/ 4409355 w 4988000"/>
              <a:gd name="connsiteY42" fmla="*/ 1217638 h 4964369"/>
              <a:gd name="connsiteX43" fmla="*/ 4616524 w 4988000"/>
              <a:gd name="connsiteY43" fmla="*/ 1117626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199806 w 4988000"/>
              <a:gd name="connsiteY41" fmla="*/ 1277170 h 4964369"/>
              <a:gd name="connsiteX42" fmla="*/ 4409355 w 4988000"/>
              <a:gd name="connsiteY42" fmla="*/ 1217638 h 4964369"/>
              <a:gd name="connsiteX43" fmla="*/ 4616524 w 4988000"/>
              <a:gd name="connsiteY43" fmla="*/ 1117626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204568 w 4988000"/>
              <a:gd name="connsiteY41" fmla="*/ 1286695 h 4964369"/>
              <a:gd name="connsiteX42" fmla="*/ 4409355 w 4988000"/>
              <a:gd name="connsiteY42" fmla="*/ 1217638 h 4964369"/>
              <a:gd name="connsiteX43" fmla="*/ 4616524 w 4988000"/>
              <a:gd name="connsiteY43" fmla="*/ 1117626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17194 w 4988000"/>
              <a:gd name="connsiteY29" fmla="*/ 72008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204568 w 4988000"/>
              <a:gd name="connsiteY41" fmla="*/ 1286695 h 4964369"/>
              <a:gd name="connsiteX42" fmla="*/ 4409355 w 4988000"/>
              <a:gd name="connsiteY42" fmla="*/ 1217638 h 4964369"/>
              <a:gd name="connsiteX43" fmla="*/ 4576043 w 4988000"/>
              <a:gd name="connsiteY43" fmla="*/ 1124770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3055294 w 4988000"/>
              <a:gd name="connsiteY29" fmla="*/ 24383 h 4964369"/>
              <a:gd name="connsiteX30" fmla="*/ 3844999 w 4988000"/>
              <a:gd name="connsiteY30" fmla="*/ 327051 h 4964369"/>
              <a:gd name="connsiteX31" fmla="*/ 3892624 w 4988000"/>
              <a:gd name="connsiteY31" fmla="*/ 424682 h 4964369"/>
              <a:gd name="connsiteX32" fmla="*/ 3825949 w 4988000"/>
              <a:gd name="connsiteY32" fmla="*/ 536601 h 4964369"/>
              <a:gd name="connsiteX33" fmla="*/ 3773562 w 4988000"/>
              <a:gd name="connsiteY33" fmla="*/ 658045 h 4964369"/>
              <a:gd name="connsiteX34" fmla="*/ 3740224 w 4988000"/>
              <a:gd name="connsiteY34" fmla="*/ 753295 h 4964369"/>
              <a:gd name="connsiteX35" fmla="*/ 3740224 w 4988000"/>
              <a:gd name="connsiteY35" fmla="*/ 853307 h 4964369"/>
              <a:gd name="connsiteX36" fmla="*/ 3747368 w 4988000"/>
              <a:gd name="connsiteY36" fmla="*/ 941413 h 4964369"/>
              <a:gd name="connsiteX37" fmla="*/ 3784674 w 4988000"/>
              <a:gd name="connsiteY37" fmla="*/ 1027932 h 4964369"/>
              <a:gd name="connsiteX38" fmla="*/ 3821187 w 4988000"/>
              <a:gd name="connsiteY38" fmla="*/ 1098576 h 4964369"/>
              <a:gd name="connsiteX39" fmla="*/ 3883099 w 4988000"/>
              <a:gd name="connsiteY39" fmla="*/ 1184301 h 4964369"/>
              <a:gd name="connsiteX40" fmla="*/ 4011687 w 4988000"/>
              <a:gd name="connsiteY40" fmla="*/ 1265263 h 4964369"/>
              <a:gd name="connsiteX41" fmla="*/ 4204568 w 4988000"/>
              <a:gd name="connsiteY41" fmla="*/ 1286695 h 4964369"/>
              <a:gd name="connsiteX42" fmla="*/ 4409355 w 4988000"/>
              <a:gd name="connsiteY42" fmla="*/ 1217638 h 4964369"/>
              <a:gd name="connsiteX43" fmla="*/ 4576043 w 4988000"/>
              <a:gd name="connsiteY43" fmla="*/ 1124770 h 4964369"/>
              <a:gd name="connsiteX44" fmla="*/ 4673869 w 4988000"/>
              <a:gd name="connsiteY44" fmla="*/ 1183474 h 4964369"/>
              <a:gd name="connsiteX45" fmla="*/ 4987999 w 4988000"/>
              <a:gd name="connsiteY45" fmla="*/ 1920107 h 4964369"/>
              <a:gd name="connsiteX46" fmla="*/ 4949899 w 4988000"/>
              <a:gd name="connsiteY46" fmla="*/ 1996307 h 4964369"/>
              <a:gd name="connsiteX47" fmla="*/ 4711774 w 4988000"/>
              <a:gd name="connsiteY47" fmla="*/ 2093938 h 4964369"/>
              <a:gd name="connsiteX48" fmla="*/ 4521274 w 4988000"/>
              <a:gd name="connsiteY48" fmla="*/ 2215382 h 4964369"/>
              <a:gd name="connsiteX49" fmla="*/ 4433168 w 4988000"/>
              <a:gd name="connsiteY49" fmla="*/ 2365401 h 4964369"/>
              <a:gd name="connsiteX50" fmla="*/ 4404770 w 4988000"/>
              <a:gd name="connsiteY50" fmla="*/ 2529814 h 4964369"/>
              <a:gd name="connsiteX51" fmla="*/ 4445074 w 4988000"/>
              <a:gd name="connsiteY51" fmla="*/ 2691632 h 4964369"/>
              <a:gd name="connsiteX52" fmla="*/ 4568899 w 4988000"/>
              <a:gd name="connsiteY52" fmla="*/ 2844032 h 4964369"/>
              <a:gd name="connsiteX53" fmla="*/ 4723680 w 4988000"/>
              <a:gd name="connsiteY53" fmla="*/ 2944045 h 4964369"/>
              <a:gd name="connsiteX54" fmla="*/ 4937993 w 4988000"/>
              <a:gd name="connsiteY54" fmla="*/ 3005957 h 4964369"/>
              <a:gd name="connsiteX55" fmla="*/ 4988000 w 4988000"/>
              <a:gd name="connsiteY55" fmla="*/ 3067870 h 4964369"/>
              <a:gd name="connsiteX56" fmla="*/ 4645098 w 4988000"/>
              <a:gd name="connsiteY56" fmla="*/ 3884638 h 4964369"/>
              <a:gd name="connsiteX57" fmla="*/ 4583187 w 4988000"/>
              <a:gd name="connsiteY57" fmla="*/ 3898926 h 4964369"/>
              <a:gd name="connsiteX58" fmla="*/ 4352205 w 4988000"/>
              <a:gd name="connsiteY58" fmla="*/ 3794152 h 4964369"/>
              <a:gd name="connsiteX59" fmla="*/ 4156942 w 4988000"/>
              <a:gd name="connsiteY59" fmla="*/ 3739381 h 4964369"/>
              <a:gd name="connsiteX60" fmla="*/ 3983112 w 4988000"/>
              <a:gd name="connsiteY60" fmla="*/ 3775101 h 4964369"/>
              <a:gd name="connsiteX61" fmla="*/ 3914055 w 4988000"/>
              <a:gd name="connsiteY61" fmla="*/ 3806057 h 4964369"/>
              <a:gd name="connsiteX62" fmla="*/ 3852142 w 4988000"/>
              <a:gd name="connsiteY62" fmla="*/ 3858445 h 4964369"/>
              <a:gd name="connsiteX63" fmla="*/ 3811662 w 4988000"/>
              <a:gd name="connsiteY63" fmla="*/ 3920357 h 4964369"/>
              <a:gd name="connsiteX64" fmla="*/ 3759274 w 4988000"/>
              <a:gd name="connsiteY64" fmla="*/ 3996557 h 4964369"/>
              <a:gd name="connsiteX65" fmla="*/ 3725937 w 4988000"/>
              <a:gd name="connsiteY65" fmla="*/ 4089426 h 4964369"/>
              <a:gd name="connsiteX66" fmla="*/ 3716412 w 4988000"/>
              <a:gd name="connsiteY66" fmla="*/ 4218013 h 4964369"/>
              <a:gd name="connsiteX67" fmla="*/ 3764037 w 4988000"/>
              <a:gd name="connsiteY67" fmla="*/ 4351363 h 4964369"/>
              <a:gd name="connsiteX68" fmla="*/ 3844999 w 4988000"/>
              <a:gd name="connsiteY68" fmla="*/ 4494238 h 4964369"/>
              <a:gd name="connsiteX69" fmla="*/ 3859286 w 4988000"/>
              <a:gd name="connsiteY69" fmla="*/ 4577581 h 4964369"/>
              <a:gd name="connsiteX70" fmla="*/ 3823760 w 4988000"/>
              <a:gd name="connsiteY70" fmla="*/ 4640535 h 4964369"/>
              <a:gd name="connsiteX71" fmla="*/ 2994152 w 4988000"/>
              <a:gd name="connsiteY71" fmla="*/ 4964369 h 4964369"/>
              <a:gd name="connsiteX72" fmla="*/ 2968700 w 4988000"/>
              <a:gd name="connsiteY72" fmla="*/ 4844281 h 4964369"/>
              <a:gd name="connsiteX73" fmla="*/ 2930599 w 4988000"/>
              <a:gd name="connsiteY73" fmla="*/ 4772844 h 4964369"/>
              <a:gd name="connsiteX74" fmla="*/ 2890118 w 4988000"/>
              <a:gd name="connsiteY74" fmla="*/ 4679975 h 4964369"/>
              <a:gd name="connsiteX75" fmla="*/ 2828205 w 4988000"/>
              <a:gd name="connsiteY75" fmla="*/ 4582344 h 4964369"/>
              <a:gd name="connsiteX76" fmla="*/ 2747243 w 4988000"/>
              <a:gd name="connsiteY76" fmla="*/ 4506144 h 4964369"/>
              <a:gd name="connsiteX77" fmla="*/ 2661518 w 4988000"/>
              <a:gd name="connsiteY77" fmla="*/ 4463281 h 4964369"/>
              <a:gd name="connsiteX78" fmla="*/ 2551980 w 4988000"/>
              <a:gd name="connsiteY78" fmla="*/ 4425181 h 4964369"/>
              <a:gd name="connsiteX79" fmla="*/ 2430537 w 4988000"/>
              <a:gd name="connsiteY79" fmla="*/ 4420419 h 4964369"/>
              <a:gd name="connsiteX80" fmla="*/ 2232893 w 4988000"/>
              <a:gd name="connsiteY80" fmla="*/ 4510906 h 4964369"/>
              <a:gd name="connsiteX81" fmla="*/ 2104305 w 4988000"/>
              <a:gd name="connsiteY81" fmla="*/ 4653781 h 4964369"/>
              <a:gd name="connsiteX82" fmla="*/ 2004293 w 4988000"/>
              <a:gd name="connsiteY82" fmla="*/ 4930006 h 4964369"/>
              <a:gd name="connsiteX83" fmla="*/ 1918568 w 4988000"/>
              <a:gd name="connsiteY83" fmla="*/ 4958581 h 4964369"/>
              <a:gd name="connsiteX84" fmla="*/ 1211337 w 4988000"/>
              <a:gd name="connsiteY84" fmla="*/ 4684737 h 4964369"/>
              <a:gd name="connsiteX85" fmla="*/ 1125612 w 4988000"/>
              <a:gd name="connsiteY85" fmla="*/ 4639493 h 4964369"/>
              <a:gd name="connsiteX86" fmla="*/ 1104180 w 4988000"/>
              <a:gd name="connsiteY86" fmla="*/ 4563293 h 4964369"/>
              <a:gd name="connsiteX87" fmla="*/ 1166094 w 4988000"/>
              <a:gd name="connsiteY87" fmla="*/ 4422799 h 4964369"/>
              <a:gd name="connsiteX88" fmla="*/ 1223242 w 4988000"/>
              <a:gd name="connsiteY88" fmla="*/ 4320406 h 4964369"/>
              <a:gd name="connsiteX89" fmla="*/ 1251818 w 4988000"/>
              <a:gd name="connsiteY89" fmla="*/ 4184674 h 4964369"/>
              <a:gd name="connsiteX90" fmla="*/ 1239911 w 4988000"/>
              <a:gd name="connsiteY90" fmla="*/ 4094186 h 4964369"/>
              <a:gd name="connsiteX91" fmla="*/ 1199430 w 4988000"/>
              <a:gd name="connsiteY91" fmla="*/ 3953693 h 4964369"/>
              <a:gd name="connsiteX92" fmla="*/ 1068461 w 4988000"/>
              <a:gd name="connsiteY92" fmla="*/ 3810818 h 4964369"/>
              <a:gd name="connsiteX93" fmla="*/ 887487 w 4988000"/>
              <a:gd name="connsiteY93" fmla="*/ 3725093 h 4964369"/>
              <a:gd name="connsiteX94" fmla="*/ 730324 w 4988000"/>
              <a:gd name="connsiteY94" fmla="*/ 3727474 h 4964369"/>
              <a:gd name="connsiteX95" fmla="*/ 596974 w 4988000"/>
              <a:gd name="connsiteY95" fmla="*/ 3784624 h 4964369"/>
              <a:gd name="connsiteX96" fmla="*/ 404093 w 4988000"/>
              <a:gd name="connsiteY96" fmla="*/ 3898924 h 4964369"/>
              <a:gd name="connsiteX97" fmla="*/ 352896 w 4988000"/>
              <a:gd name="connsiteY97" fmla="*/ 3888432 h 4964369"/>
              <a:gd name="connsiteX98" fmla="*/ 0 w 4988000"/>
              <a:gd name="connsiteY98" fmla="*/ 3005857 h 4964369"/>
              <a:gd name="connsiteX99" fmla="*/ 51668 w 4988000"/>
              <a:gd name="connsiteY99" fmla="*/ 2958330 h 4964369"/>
              <a:gd name="connsiteX100" fmla="*/ 313605 w 4988000"/>
              <a:gd name="connsiteY100" fmla="*/ 2867843 h 4964369"/>
              <a:gd name="connsiteX101" fmla="*/ 418380 w 4988000"/>
              <a:gd name="connsiteY101" fmla="*/ 2820218 h 4964369"/>
              <a:gd name="connsiteX102" fmla="*/ 487436 w 4988000"/>
              <a:gd name="connsiteY102" fmla="*/ 2763068 h 4964369"/>
              <a:gd name="connsiteX103" fmla="*/ 525537 w 4988000"/>
              <a:gd name="connsiteY103" fmla="*/ 2696393 h 4964369"/>
              <a:gd name="connsiteX104" fmla="*/ 545109 w 4988000"/>
              <a:gd name="connsiteY104" fmla="*/ 2635721 h 4964369"/>
              <a:gd name="connsiteX105" fmla="*/ 568922 w 4988000"/>
              <a:gd name="connsiteY105" fmla="*/ 2520280 h 4964369"/>
              <a:gd name="connsiteX106" fmla="*/ 1649942 w 4988000"/>
              <a:gd name="connsiteY106" fmla="*/ 2520281 h 4964369"/>
              <a:gd name="connsiteX107" fmla="*/ 2513137 w 4988000"/>
              <a:gd name="connsiteY107" fmla="*/ 3383478 h 4964369"/>
              <a:gd name="connsiteX108" fmla="*/ 3376334 w 4988000"/>
              <a:gd name="connsiteY108" fmla="*/ 2520283 h 4964369"/>
              <a:gd name="connsiteX109" fmla="*/ 2513138 w 4988000"/>
              <a:gd name="connsiteY109" fmla="*/ 1657087 h 4964369"/>
              <a:gd name="connsiteX110" fmla="*/ 1649941 w 4988000"/>
              <a:gd name="connsiteY110" fmla="*/ 2520282 h 4964369"/>
              <a:gd name="connsiteX111" fmla="*/ 1649942 w 4988000"/>
              <a:gd name="connsiteY111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45186 w 4988000"/>
              <a:gd name="connsiteY28" fmla="*/ 288032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801170 w 4988000"/>
              <a:gd name="connsiteY27" fmla="*/ 504056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76064 h 4964369"/>
              <a:gd name="connsiteX27" fmla="*/ 2798788 w 4988000"/>
              <a:gd name="connsiteY27" fmla="*/ 456431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54632 h 4964369"/>
              <a:gd name="connsiteX27" fmla="*/ 2798788 w 4988000"/>
              <a:gd name="connsiteY27" fmla="*/ 456431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54632 h 4964369"/>
              <a:gd name="connsiteX27" fmla="*/ 2798788 w 4988000"/>
              <a:gd name="connsiteY27" fmla="*/ 456431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657154 w 4988000"/>
              <a:gd name="connsiteY26" fmla="*/ 554632 h 4964369"/>
              <a:gd name="connsiteX27" fmla="*/ 2798788 w 4988000"/>
              <a:gd name="connsiteY27" fmla="*/ 456431 h 4964369"/>
              <a:gd name="connsiteX28" fmla="*/ 2935661 w 4988000"/>
              <a:gd name="connsiteY28" fmla="*/ 257075 h 4964369"/>
              <a:gd name="connsiteX29" fmla="*/ 2999655 w 4988000"/>
              <a:gd name="connsiteY29" fmla="*/ 81782 h 4964369"/>
              <a:gd name="connsiteX30" fmla="*/ 3055294 w 4988000"/>
              <a:gd name="connsiteY30" fmla="*/ 24383 h 4964369"/>
              <a:gd name="connsiteX31" fmla="*/ 3844999 w 4988000"/>
              <a:gd name="connsiteY31" fmla="*/ 327051 h 4964369"/>
              <a:gd name="connsiteX32" fmla="*/ 3892624 w 4988000"/>
              <a:gd name="connsiteY32" fmla="*/ 424682 h 4964369"/>
              <a:gd name="connsiteX33" fmla="*/ 3825949 w 4988000"/>
              <a:gd name="connsiteY33" fmla="*/ 536601 h 4964369"/>
              <a:gd name="connsiteX34" fmla="*/ 3773562 w 4988000"/>
              <a:gd name="connsiteY34" fmla="*/ 658045 h 4964369"/>
              <a:gd name="connsiteX35" fmla="*/ 3740224 w 4988000"/>
              <a:gd name="connsiteY35" fmla="*/ 753295 h 4964369"/>
              <a:gd name="connsiteX36" fmla="*/ 3740224 w 4988000"/>
              <a:gd name="connsiteY36" fmla="*/ 853307 h 4964369"/>
              <a:gd name="connsiteX37" fmla="*/ 3747368 w 4988000"/>
              <a:gd name="connsiteY37" fmla="*/ 941413 h 4964369"/>
              <a:gd name="connsiteX38" fmla="*/ 3784674 w 4988000"/>
              <a:gd name="connsiteY38" fmla="*/ 1027932 h 4964369"/>
              <a:gd name="connsiteX39" fmla="*/ 3821187 w 4988000"/>
              <a:gd name="connsiteY39" fmla="*/ 1098576 h 4964369"/>
              <a:gd name="connsiteX40" fmla="*/ 3883099 w 4988000"/>
              <a:gd name="connsiteY40" fmla="*/ 1184301 h 4964369"/>
              <a:gd name="connsiteX41" fmla="*/ 4011687 w 4988000"/>
              <a:gd name="connsiteY41" fmla="*/ 1265263 h 4964369"/>
              <a:gd name="connsiteX42" fmla="*/ 4204568 w 4988000"/>
              <a:gd name="connsiteY42" fmla="*/ 1286695 h 4964369"/>
              <a:gd name="connsiteX43" fmla="*/ 4409355 w 4988000"/>
              <a:gd name="connsiteY43" fmla="*/ 1217638 h 4964369"/>
              <a:gd name="connsiteX44" fmla="*/ 4576043 w 4988000"/>
              <a:gd name="connsiteY44" fmla="*/ 1124770 h 4964369"/>
              <a:gd name="connsiteX45" fmla="*/ 4673869 w 4988000"/>
              <a:gd name="connsiteY45" fmla="*/ 1183474 h 4964369"/>
              <a:gd name="connsiteX46" fmla="*/ 4987999 w 4988000"/>
              <a:gd name="connsiteY46" fmla="*/ 1920107 h 4964369"/>
              <a:gd name="connsiteX47" fmla="*/ 4949899 w 4988000"/>
              <a:gd name="connsiteY47" fmla="*/ 1996307 h 4964369"/>
              <a:gd name="connsiteX48" fmla="*/ 4711774 w 4988000"/>
              <a:gd name="connsiteY48" fmla="*/ 2093938 h 4964369"/>
              <a:gd name="connsiteX49" fmla="*/ 4521274 w 4988000"/>
              <a:gd name="connsiteY49" fmla="*/ 2215382 h 4964369"/>
              <a:gd name="connsiteX50" fmla="*/ 4433168 w 4988000"/>
              <a:gd name="connsiteY50" fmla="*/ 2365401 h 4964369"/>
              <a:gd name="connsiteX51" fmla="*/ 4404770 w 4988000"/>
              <a:gd name="connsiteY51" fmla="*/ 2529814 h 4964369"/>
              <a:gd name="connsiteX52" fmla="*/ 4445074 w 4988000"/>
              <a:gd name="connsiteY52" fmla="*/ 2691632 h 4964369"/>
              <a:gd name="connsiteX53" fmla="*/ 4568899 w 4988000"/>
              <a:gd name="connsiteY53" fmla="*/ 2844032 h 4964369"/>
              <a:gd name="connsiteX54" fmla="*/ 4723680 w 4988000"/>
              <a:gd name="connsiteY54" fmla="*/ 2944045 h 4964369"/>
              <a:gd name="connsiteX55" fmla="*/ 4937993 w 4988000"/>
              <a:gd name="connsiteY55" fmla="*/ 3005957 h 4964369"/>
              <a:gd name="connsiteX56" fmla="*/ 4988000 w 4988000"/>
              <a:gd name="connsiteY56" fmla="*/ 3067870 h 4964369"/>
              <a:gd name="connsiteX57" fmla="*/ 4645098 w 4988000"/>
              <a:gd name="connsiteY57" fmla="*/ 3884638 h 4964369"/>
              <a:gd name="connsiteX58" fmla="*/ 4583187 w 4988000"/>
              <a:gd name="connsiteY58" fmla="*/ 3898926 h 4964369"/>
              <a:gd name="connsiteX59" fmla="*/ 4352205 w 4988000"/>
              <a:gd name="connsiteY59" fmla="*/ 3794152 h 4964369"/>
              <a:gd name="connsiteX60" fmla="*/ 4156942 w 4988000"/>
              <a:gd name="connsiteY60" fmla="*/ 3739381 h 4964369"/>
              <a:gd name="connsiteX61" fmla="*/ 3983112 w 4988000"/>
              <a:gd name="connsiteY61" fmla="*/ 3775101 h 4964369"/>
              <a:gd name="connsiteX62" fmla="*/ 3914055 w 4988000"/>
              <a:gd name="connsiteY62" fmla="*/ 3806057 h 4964369"/>
              <a:gd name="connsiteX63" fmla="*/ 3852142 w 4988000"/>
              <a:gd name="connsiteY63" fmla="*/ 3858445 h 4964369"/>
              <a:gd name="connsiteX64" fmla="*/ 3811662 w 4988000"/>
              <a:gd name="connsiteY64" fmla="*/ 3920357 h 4964369"/>
              <a:gd name="connsiteX65" fmla="*/ 3759274 w 4988000"/>
              <a:gd name="connsiteY65" fmla="*/ 3996557 h 4964369"/>
              <a:gd name="connsiteX66" fmla="*/ 3725937 w 4988000"/>
              <a:gd name="connsiteY66" fmla="*/ 4089426 h 4964369"/>
              <a:gd name="connsiteX67" fmla="*/ 3716412 w 4988000"/>
              <a:gd name="connsiteY67" fmla="*/ 4218013 h 4964369"/>
              <a:gd name="connsiteX68" fmla="*/ 3764037 w 4988000"/>
              <a:gd name="connsiteY68" fmla="*/ 4351363 h 4964369"/>
              <a:gd name="connsiteX69" fmla="*/ 3844999 w 4988000"/>
              <a:gd name="connsiteY69" fmla="*/ 4494238 h 4964369"/>
              <a:gd name="connsiteX70" fmla="*/ 3859286 w 4988000"/>
              <a:gd name="connsiteY70" fmla="*/ 4577581 h 4964369"/>
              <a:gd name="connsiteX71" fmla="*/ 3823760 w 4988000"/>
              <a:gd name="connsiteY71" fmla="*/ 4640535 h 4964369"/>
              <a:gd name="connsiteX72" fmla="*/ 2994152 w 4988000"/>
              <a:gd name="connsiteY72" fmla="*/ 4964369 h 4964369"/>
              <a:gd name="connsiteX73" fmla="*/ 2968700 w 4988000"/>
              <a:gd name="connsiteY73" fmla="*/ 4844281 h 4964369"/>
              <a:gd name="connsiteX74" fmla="*/ 2930599 w 4988000"/>
              <a:gd name="connsiteY74" fmla="*/ 4772844 h 4964369"/>
              <a:gd name="connsiteX75" fmla="*/ 2890118 w 4988000"/>
              <a:gd name="connsiteY75" fmla="*/ 4679975 h 4964369"/>
              <a:gd name="connsiteX76" fmla="*/ 2828205 w 4988000"/>
              <a:gd name="connsiteY76" fmla="*/ 4582344 h 4964369"/>
              <a:gd name="connsiteX77" fmla="*/ 2747243 w 4988000"/>
              <a:gd name="connsiteY77" fmla="*/ 4506144 h 4964369"/>
              <a:gd name="connsiteX78" fmla="*/ 2661518 w 4988000"/>
              <a:gd name="connsiteY78" fmla="*/ 4463281 h 4964369"/>
              <a:gd name="connsiteX79" fmla="*/ 2551980 w 4988000"/>
              <a:gd name="connsiteY79" fmla="*/ 4425181 h 4964369"/>
              <a:gd name="connsiteX80" fmla="*/ 2430537 w 4988000"/>
              <a:gd name="connsiteY80" fmla="*/ 4420419 h 4964369"/>
              <a:gd name="connsiteX81" fmla="*/ 2232893 w 4988000"/>
              <a:gd name="connsiteY81" fmla="*/ 4510906 h 4964369"/>
              <a:gd name="connsiteX82" fmla="*/ 2104305 w 4988000"/>
              <a:gd name="connsiteY82" fmla="*/ 4653781 h 4964369"/>
              <a:gd name="connsiteX83" fmla="*/ 2004293 w 4988000"/>
              <a:gd name="connsiteY83" fmla="*/ 4930006 h 4964369"/>
              <a:gd name="connsiteX84" fmla="*/ 1918568 w 4988000"/>
              <a:gd name="connsiteY84" fmla="*/ 4958581 h 4964369"/>
              <a:gd name="connsiteX85" fmla="*/ 1211337 w 4988000"/>
              <a:gd name="connsiteY85" fmla="*/ 4684737 h 4964369"/>
              <a:gd name="connsiteX86" fmla="*/ 1125612 w 4988000"/>
              <a:gd name="connsiteY86" fmla="*/ 4639493 h 4964369"/>
              <a:gd name="connsiteX87" fmla="*/ 1104180 w 4988000"/>
              <a:gd name="connsiteY87" fmla="*/ 4563293 h 4964369"/>
              <a:gd name="connsiteX88" fmla="*/ 1166094 w 4988000"/>
              <a:gd name="connsiteY88" fmla="*/ 4422799 h 4964369"/>
              <a:gd name="connsiteX89" fmla="*/ 1223242 w 4988000"/>
              <a:gd name="connsiteY89" fmla="*/ 4320406 h 4964369"/>
              <a:gd name="connsiteX90" fmla="*/ 1251818 w 4988000"/>
              <a:gd name="connsiteY90" fmla="*/ 4184674 h 4964369"/>
              <a:gd name="connsiteX91" fmla="*/ 1239911 w 4988000"/>
              <a:gd name="connsiteY91" fmla="*/ 4094186 h 4964369"/>
              <a:gd name="connsiteX92" fmla="*/ 1199430 w 4988000"/>
              <a:gd name="connsiteY92" fmla="*/ 3953693 h 4964369"/>
              <a:gd name="connsiteX93" fmla="*/ 1068461 w 4988000"/>
              <a:gd name="connsiteY93" fmla="*/ 3810818 h 4964369"/>
              <a:gd name="connsiteX94" fmla="*/ 887487 w 4988000"/>
              <a:gd name="connsiteY94" fmla="*/ 3725093 h 4964369"/>
              <a:gd name="connsiteX95" fmla="*/ 730324 w 4988000"/>
              <a:gd name="connsiteY95" fmla="*/ 3727474 h 4964369"/>
              <a:gd name="connsiteX96" fmla="*/ 596974 w 4988000"/>
              <a:gd name="connsiteY96" fmla="*/ 3784624 h 4964369"/>
              <a:gd name="connsiteX97" fmla="*/ 404093 w 4988000"/>
              <a:gd name="connsiteY97" fmla="*/ 3898924 h 4964369"/>
              <a:gd name="connsiteX98" fmla="*/ 352896 w 4988000"/>
              <a:gd name="connsiteY98" fmla="*/ 3888432 h 4964369"/>
              <a:gd name="connsiteX99" fmla="*/ 0 w 4988000"/>
              <a:gd name="connsiteY99" fmla="*/ 3005857 h 4964369"/>
              <a:gd name="connsiteX100" fmla="*/ 51668 w 4988000"/>
              <a:gd name="connsiteY100" fmla="*/ 2958330 h 4964369"/>
              <a:gd name="connsiteX101" fmla="*/ 313605 w 4988000"/>
              <a:gd name="connsiteY101" fmla="*/ 2867843 h 4964369"/>
              <a:gd name="connsiteX102" fmla="*/ 418380 w 4988000"/>
              <a:gd name="connsiteY102" fmla="*/ 2820218 h 4964369"/>
              <a:gd name="connsiteX103" fmla="*/ 487436 w 4988000"/>
              <a:gd name="connsiteY103" fmla="*/ 2763068 h 4964369"/>
              <a:gd name="connsiteX104" fmla="*/ 525537 w 4988000"/>
              <a:gd name="connsiteY104" fmla="*/ 2696393 h 4964369"/>
              <a:gd name="connsiteX105" fmla="*/ 545109 w 4988000"/>
              <a:gd name="connsiteY105" fmla="*/ 2635721 h 4964369"/>
              <a:gd name="connsiteX106" fmla="*/ 568922 w 4988000"/>
              <a:gd name="connsiteY106" fmla="*/ 2520280 h 4964369"/>
              <a:gd name="connsiteX107" fmla="*/ 1649942 w 4988000"/>
              <a:gd name="connsiteY107" fmla="*/ 2520281 h 4964369"/>
              <a:gd name="connsiteX108" fmla="*/ 2513137 w 4988000"/>
              <a:gd name="connsiteY108" fmla="*/ 3383478 h 4964369"/>
              <a:gd name="connsiteX109" fmla="*/ 3376334 w 4988000"/>
              <a:gd name="connsiteY109" fmla="*/ 2520283 h 4964369"/>
              <a:gd name="connsiteX110" fmla="*/ 2513138 w 4988000"/>
              <a:gd name="connsiteY110" fmla="*/ 1657087 h 4964369"/>
              <a:gd name="connsiteX111" fmla="*/ 1649941 w 4988000"/>
              <a:gd name="connsiteY111" fmla="*/ 2520282 h 4964369"/>
              <a:gd name="connsiteX112" fmla="*/ 1649942 w 4988000"/>
              <a:gd name="connsiteY112" fmla="*/ 2520281 h 4964369"/>
              <a:gd name="connsiteX0" fmla="*/ 568922 w 4988000"/>
              <a:gd name="connsiteY0" fmla="*/ 2520280 h 4964369"/>
              <a:gd name="connsiteX1" fmla="*/ 575545 w 4988000"/>
              <a:gd name="connsiteY1" fmla="*/ 2467794 h 4964369"/>
              <a:gd name="connsiteX2" fmla="*/ 535063 w 4988000"/>
              <a:gd name="connsiteY2" fmla="*/ 2324918 h 4964369"/>
              <a:gd name="connsiteX3" fmla="*/ 404095 w 4988000"/>
              <a:gd name="connsiteY3" fmla="*/ 2167756 h 4964369"/>
              <a:gd name="connsiteX4" fmla="*/ 254076 w 4988000"/>
              <a:gd name="connsiteY4" fmla="*/ 2072507 h 4964369"/>
              <a:gd name="connsiteX5" fmla="*/ 32620 w 4988000"/>
              <a:gd name="connsiteY5" fmla="*/ 1998687 h 4964369"/>
              <a:gd name="connsiteX6" fmla="*/ 399332 w 4988000"/>
              <a:gd name="connsiteY6" fmla="*/ 1122387 h 4964369"/>
              <a:gd name="connsiteX7" fmla="*/ 485057 w 4988000"/>
              <a:gd name="connsiteY7" fmla="*/ 1124768 h 4964369"/>
              <a:gd name="connsiteX8" fmla="*/ 656507 w 4988000"/>
              <a:gd name="connsiteY8" fmla="*/ 1191443 h 4964369"/>
              <a:gd name="connsiteX9" fmla="*/ 742232 w 4988000"/>
              <a:gd name="connsiteY9" fmla="*/ 1236687 h 4964369"/>
              <a:gd name="connsiteX10" fmla="*/ 877963 w 4988000"/>
              <a:gd name="connsiteY10" fmla="*/ 1258118 h 4964369"/>
              <a:gd name="connsiteX11" fmla="*/ 1042270 w 4988000"/>
              <a:gd name="connsiteY11" fmla="*/ 1241450 h 4964369"/>
              <a:gd name="connsiteX12" fmla="*/ 1173946 w 4988000"/>
              <a:gd name="connsiteY12" fmla="*/ 1173942 h 4964369"/>
              <a:gd name="connsiteX13" fmla="*/ 1249438 w 4988000"/>
              <a:gd name="connsiteY13" fmla="*/ 1093812 h 4964369"/>
              <a:gd name="connsiteX14" fmla="*/ 1301825 w 4988000"/>
              <a:gd name="connsiteY14" fmla="*/ 986656 h 4964369"/>
              <a:gd name="connsiteX15" fmla="*/ 1311351 w 4988000"/>
              <a:gd name="connsiteY15" fmla="*/ 903312 h 4964369"/>
              <a:gd name="connsiteX16" fmla="*/ 1306588 w 4988000"/>
              <a:gd name="connsiteY16" fmla="*/ 834256 h 4964369"/>
              <a:gd name="connsiteX17" fmla="*/ 1280395 w 4988000"/>
              <a:gd name="connsiteY17" fmla="*/ 710431 h 4964369"/>
              <a:gd name="connsiteX18" fmla="*/ 1211338 w 4988000"/>
              <a:gd name="connsiteY18" fmla="*/ 555650 h 4964369"/>
              <a:gd name="connsiteX19" fmla="*/ 1144664 w 4988000"/>
              <a:gd name="connsiteY19" fmla="*/ 410394 h 4964369"/>
              <a:gd name="connsiteX20" fmla="*/ 1158949 w 4988000"/>
              <a:gd name="connsiteY20" fmla="*/ 310382 h 4964369"/>
              <a:gd name="connsiteX21" fmla="*/ 2009082 w 4988000"/>
              <a:gd name="connsiteY21" fmla="*/ 0 h 4964369"/>
              <a:gd name="connsiteX22" fmla="*/ 2081090 w 4988000"/>
              <a:gd name="connsiteY22" fmla="*/ 216024 h 4964369"/>
              <a:gd name="connsiteX23" fmla="*/ 2225106 w 4988000"/>
              <a:gd name="connsiteY23" fmla="*/ 432048 h 4964369"/>
              <a:gd name="connsiteX24" fmla="*/ 2297114 w 4988000"/>
              <a:gd name="connsiteY24" fmla="*/ 504056 h 4964369"/>
              <a:gd name="connsiteX25" fmla="*/ 2441130 w 4988000"/>
              <a:gd name="connsiteY25" fmla="*/ 576064 h 4964369"/>
              <a:gd name="connsiteX26" fmla="*/ 2554362 w 4988000"/>
              <a:gd name="connsiteY26" fmla="*/ 588988 h 4964369"/>
              <a:gd name="connsiteX27" fmla="*/ 2657154 w 4988000"/>
              <a:gd name="connsiteY27" fmla="*/ 554632 h 4964369"/>
              <a:gd name="connsiteX28" fmla="*/ 2798788 w 4988000"/>
              <a:gd name="connsiteY28" fmla="*/ 456431 h 4964369"/>
              <a:gd name="connsiteX29" fmla="*/ 2935661 w 4988000"/>
              <a:gd name="connsiteY29" fmla="*/ 257075 h 4964369"/>
              <a:gd name="connsiteX30" fmla="*/ 2999655 w 4988000"/>
              <a:gd name="connsiteY30" fmla="*/ 81782 h 4964369"/>
              <a:gd name="connsiteX31" fmla="*/ 3055294 w 4988000"/>
              <a:gd name="connsiteY31" fmla="*/ 24383 h 4964369"/>
              <a:gd name="connsiteX32" fmla="*/ 3844999 w 4988000"/>
              <a:gd name="connsiteY32" fmla="*/ 327051 h 4964369"/>
              <a:gd name="connsiteX33" fmla="*/ 3892624 w 4988000"/>
              <a:gd name="connsiteY33" fmla="*/ 424682 h 4964369"/>
              <a:gd name="connsiteX34" fmla="*/ 3825949 w 4988000"/>
              <a:gd name="connsiteY34" fmla="*/ 536601 h 4964369"/>
              <a:gd name="connsiteX35" fmla="*/ 3773562 w 4988000"/>
              <a:gd name="connsiteY35" fmla="*/ 658045 h 4964369"/>
              <a:gd name="connsiteX36" fmla="*/ 3740224 w 4988000"/>
              <a:gd name="connsiteY36" fmla="*/ 753295 h 4964369"/>
              <a:gd name="connsiteX37" fmla="*/ 3740224 w 4988000"/>
              <a:gd name="connsiteY37" fmla="*/ 853307 h 4964369"/>
              <a:gd name="connsiteX38" fmla="*/ 3747368 w 4988000"/>
              <a:gd name="connsiteY38" fmla="*/ 941413 h 4964369"/>
              <a:gd name="connsiteX39" fmla="*/ 3784674 w 4988000"/>
              <a:gd name="connsiteY39" fmla="*/ 1027932 h 4964369"/>
              <a:gd name="connsiteX40" fmla="*/ 3821187 w 4988000"/>
              <a:gd name="connsiteY40" fmla="*/ 1098576 h 4964369"/>
              <a:gd name="connsiteX41" fmla="*/ 3883099 w 4988000"/>
              <a:gd name="connsiteY41" fmla="*/ 1184301 h 4964369"/>
              <a:gd name="connsiteX42" fmla="*/ 4011687 w 4988000"/>
              <a:gd name="connsiteY42" fmla="*/ 1265263 h 4964369"/>
              <a:gd name="connsiteX43" fmla="*/ 4204568 w 4988000"/>
              <a:gd name="connsiteY43" fmla="*/ 1286695 h 4964369"/>
              <a:gd name="connsiteX44" fmla="*/ 4409355 w 4988000"/>
              <a:gd name="connsiteY44" fmla="*/ 1217638 h 4964369"/>
              <a:gd name="connsiteX45" fmla="*/ 4576043 w 4988000"/>
              <a:gd name="connsiteY45" fmla="*/ 1124770 h 4964369"/>
              <a:gd name="connsiteX46" fmla="*/ 4673869 w 4988000"/>
              <a:gd name="connsiteY46" fmla="*/ 1183474 h 4964369"/>
              <a:gd name="connsiteX47" fmla="*/ 4987999 w 4988000"/>
              <a:gd name="connsiteY47" fmla="*/ 1920107 h 4964369"/>
              <a:gd name="connsiteX48" fmla="*/ 4949899 w 4988000"/>
              <a:gd name="connsiteY48" fmla="*/ 1996307 h 4964369"/>
              <a:gd name="connsiteX49" fmla="*/ 4711774 w 4988000"/>
              <a:gd name="connsiteY49" fmla="*/ 2093938 h 4964369"/>
              <a:gd name="connsiteX50" fmla="*/ 4521274 w 4988000"/>
              <a:gd name="connsiteY50" fmla="*/ 2215382 h 4964369"/>
              <a:gd name="connsiteX51" fmla="*/ 4433168 w 4988000"/>
              <a:gd name="connsiteY51" fmla="*/ 2365401 h 4964369"/>
              <a:gd name="connsiteX52" fmla="*/ 4404770 w 4988000"/>
              <a:gd name="connsiteY52" fmla="*/ 2529814 h 4964369"/>
              <a:gd name="connsiteX53" fmla="*/ 4445074 w 4988000"/>
              <a:gd name="connsiteY53" fmla="*/ 2691632 h 4964369"/>
              <a:gd name="connsiteX54" fmla="*/ 4568899 w 4988000"/>
              <a:gd name="connsiteY54" fmla="*/ 2844032 h 4964369"/>
              <a:gd name="connsiteX55" fmla="*/ 4723680 w 4988000"/>
              <a:gd name="connsiteY55" fmla="*/ 2944045 h 4964369"/>
              <a:gd name="connsiteX56" fmla="*/ 4937993 w 4988000"/>
              <a:gd name="connsiteY56" fmla="*/ 3005957 h 4964369"/>
              <a:gd name="connsiteX57" fmla="*/ 4988000 w 4988000"/>
              <a:gd name="connsiteY57" fmla="*/ 3067870 h 4964369"/>
              <a:gd name="connsiteX58" fmla="*/ 4645098 w 4988000"/>
              <a:gd name="connsiteY58" fmla="*/ 3884638 h 4964369"/>
              <a:gd name="connsiteX59" fmla="*/ 4583187 w 4988000"/>
              <a:gd name="connsiteY59" fmla="*/ 3898926 h 4964369"/>
              <a:gd name="connsiteX60" fmla="*/ 4352205 w 4988000"/>
              <a:gd name="connsiteY60" fmla="*/ 3794152 h 4964369"/>
              <a:gd name="connsiteX61" fmla="*/ 4156942 w 4988000"/>
              <a:gd name="connsiteY61" fmla="*/ 3739381 h 4964369"/>
              <a:gd name="connsiteX62" fmla="*/ 3983112 w 4988000"/>
              <a:gd name="connsiteY62" fmla="*/ 3775101 h 4964369"/>
              <a:gd name="connsiteX63" fmla="*/ 3914055 w 4988000"/>
              <a:gd name="connsiteY63" fmla="*/ 3806057 h 4964369"/>
              <a:gd name="connsiteX64" fmla="*/ 3852142 w 4988000"/>
              <a:gd name="connsiteY64" fmla="*/ 3858445 h 4964369"/>
              <a:gd name="connsiteX65" fmla="*/ 3811662 w 4988000"/>
              <a:gd name="connsiteY65" fmla="*/ 3920357 h 4964369"/>
              <a:gd name="connsiteX66" fmla="*/ 3759274 w 4988000"/>
              <a:gd name="connsiteY66" fmla="*/ 3996557 h 4964369"/>
              <a:gd name="connsiteX67" fmla="*/ 3725937 w 4988000"/>
              <a:gd name="connsiteY67" fmla="*/ 4089426 h 4964369"/>
              <a:gd name="connsiteX68" fmla="*/ 3716412 w 4988000"/>
              <a:gd name="connsiteY68" fmla="*/ 4218013 h 4964369"/>
              <a:gd name="connsiteX69" fmla="*/ 3764037 w 4988000"/>
              <a:gd name="connsiteY69" fmla="*/ 4351363 h 4964369"/>
              <a:gd name="connsiteX70" fmla="*/ 3844999 w 4988000"/>
              <a:gd name="connsiteY70" fmla="*/ 4494238 h 4964369"/>
              <a:gd name="connsiteX71" fmla="*/ 3859286 w 4988000"/>
              <a:gd name="connsiteY71" fmla="*/ 4577581 h 4964369"/>
              <a:gd name="connsiteX72" fmla="*/ 3823760 w 4988000"/>
              <a:gd name="connsiteY72" fmla="*/ 4640535 h 4964369"/>
              <a:gd name="connsiteX73" fmla="*/ 2994152 w 4988000"/>
              <a:gd name="connsiteY73" fmla="*/ 4964369 h 4964369"/>
              <a:gd name="connsiteX74" fmla="*/ 2968700 w 4988000"/>
              <a:gd name="connsiteY74" fmla="*/ 4844281 h 4964369"/>
              <a:gd name="connsiteX75" fmla="*/ 2930599 w 4988000"/>
              <a:gd name="connsiteY75" fmla="*/ 4772844 h 4964369"/>
              <a:gd name="connsiteX76" fmla="*/ 2890118 w 4988000"/>
              <a:gd name="connsiteY76" fmla="*/ 4679975 h 4964369"/>
              <a:gd name="connsiteX77" fmla="*/ 2828205 w 4988000"/>
              <a:gd name="connsiteY77" fmla="*/ 4582344 h 4964369"/>
              <a:gd name="connsiteX78" fmla="*/ 2747243 w 4988000"/>
              <a:gd name="connsiteY78" fmla="*/ 4506144 h 4964369"/>
              <a:gd name="connsiteX79" fmla="*/ 2661518 w 4988000"/>
              <a:gd name="connsiteY79" fmla="*/ 4463281 h 4964369"/>
              <a:gd name="connsiteX80" fmla="*/ 2551980 w 4988000"/>
              <a:gd name="connsiteY80" fmla="*/ 4425181 h 4964369"/>
              <a:gd name="connsiteX81" fmla="*/ 2430537 w 4988000"/>
              <a:gd name="connsiteY81" fmla="*/ 4420419 h 4964369"/>
              <a:gd name="connsiteX82" fmla="*/ 2232893 w 4988000"/>
              <a:gd name="connsiteY82" fmla="*/ 4510906 h 4964369"/>
              <a:gd name="connsiteX83" fmla="*/ 2104305 w 4988000"/>
              <a:gd name="connsiteY83" fmla="*/ 4653781 h 4964369"/>
              <a:gd name="connsiteX84" fmla="*/ 2004293 w 4988000"/>
              <a:gd name="connsiteY84" fmla="*/ 4930006 h 4964369"/>
              <a:gd name="connsiteX85" fmla="*/ 1918568 w 4988000"/>
              <a:gd name="connsiteY85" fmla="*/ 4958581 h 4964369"/>
              <a:gd name="connsiteX86" fmla="*/ 1211337 w 4988000"/>
              <a:gd name="connsiteY86" fmla="*/ 4684737 h 4964369"/>
              <a:gd name="connsiteX87" fmla="*/ 1125612 w 4988000"/>
              <a:gd name="connsiteY87" fmla="*/ 4639493 h 4964369"/>
              <a:gd name="connsiteX88" fmla="*/ 1104180 w 4988000"/>
              <a:gd name="connsiteY88" fmla="*/ 4563293 h 4964369"/>
              <a:gd name="connsiteX89" fmla="*/ 1166094 w 4988000"/>
              <a:gd name="connsiteY89" fmla="*/ 4422799 h 4964369"/>
              <a:gd name="connsiteX90" fmla="*/ 1223242 w 4988000"/>
              <a:gd name="connsiteY90" fmla="*/ 4320406 h 4964369"/>
              <a:gd name="connsiteX91" fmla="*/ 1251818 w 4988000"/>
              <a:gd name="connsiteY91" fmla="*/ 4184674 h 4964369"/>
              <a:gd name="connsiteX92" fmla="*/ 1239911 w 4988000"/>
              <a:gd name="connsiteY92" fmla="*/ 4094186 h 4964369"/>
              <a:gd name="connsiteX93" fmla="*/ 1199430 w 4988000"/>
              <a:gd name="connsiteY93" fmla="*/ 3953693 h 4964369"/>
              <a:gd name="connsiteX94" fmla="*/ 1068461 w 4988000"/>
              <a:gd name="connsiteY94" fmla="*/ 3810818 h 4964369"/>
              <a:gd name="connsiteX95" fmla="*/ 887487 w 4988000"/>
              <a:gd name="connsiteY95" fmla="*/ 3725093 h 4964369"/>
              <a:gd name="connsiteX96" fmla="*/ 730324 w 4988000"/>
              <a:gd name="connsiteY96" fmla="*/ 3727474 h 4964369"/>
              <a:gd name="connsiteX97" fmla="*/ 596974 w 4988000"/>
              <a:gd name="connsiteY97" fmla="*/ 3784624 h 4964369"/>
              <a:gd name="connsiteX98" fmla="*/ 404093 w 4988000"/>
              <a:gd name="connsiteY98" fmla="*/ 3898924 h 4964369"/>
              <a:gd name="connsiteX99" fmla="*/ 352896 w 4988000"/>
              <a:gd name="connsiteY99" fmla="*/ 3888432 h 4964369"/>
              <a:gd name="connsiteX100" fmla="*/ 0 w 4988000"/>
              <a:gd name="connsiteY100" fmla="*/ 3005857 h 4964369"/>
              <a:gd name="connsiteX101" fmla="*/ 51668 w 4988000"/>
              <a:gd name="connsiteY101" fmla="*/ 2958330 h 4964369"/>
              <a:gd name="connsiteX102" fmla="*/ 313605 w 4988000"/>
              <a:gd name="connsiteY102" fmla="*/ 2867843 h 4964369"/>
              <a:gd name="connsiteX103" fmla="*/ 418380 w 4988000"/>
              <a:gd name="connsiteY103" fmla="*/ 2820218 h 4964369"/>
              <a:gd name="connsiteX104" fmla="*/ 487436 w 4988000"/>
              <a:gd name="connsiteY104" fmla="*/ 2763068 h 4964369"/>
              <a:gd name="connsiteX105" fmla="*/ 525537 w 4988000"/>
              <a:gd name="connsiteY105" fmla="*/ 2696393 h 4964369"/>
              <a:gd name="connsiteX106" fmla="*/ 545109 w 4988000"/>
              <a:gd name="connsiteY106" fmla="*/ 2635721 h 4964369"/>
              <a:gd name="connsiteX107" fmla="*/ 568922 w 4988000"/>
              <a:gd name="connsiteY107" fmla="*/ 2520280 h 4964369"/>
              <a:gd name="connsiteX108" fmla="*/ 1649942 w 4988000"/>
              <a:gd name="connsiteY108" fmla="*/ 2520281 h 4964369"/>
              <a:gd name="connsiteX109" fmla="*/ 2513137 w 4988000"/>
              <a:gd name="connsiteY109" fmla="*/ 3383478 h 4964369"/>
              <a:gd name="connsiteX110" fmla="*/ 3376334 w 4988000"/>
              <a:gd name="connsiteY110" fmla="*/ 2520283 h 4964369"/>
              <a:gd name="connsiteX111" fmla="*/ 2513138 w 4988000"/>
              <a:gd name="connsiteY111" fmla="*/ 1657087 h 4964369"/>
              <a:gd name="connsiteX112" fmla="*/ 1649941 w 4988000"/>
              <a:gd name="connsiteY112" fmla="*/ 2520282 h 4964369"/>
              <a:gd name="connsiteX113" fmla="*/ 1649942 w 4988000"/>
              <a:gd name="connsiteY113" fmla="*/ 2520281 h 496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4988000" h="4964369">
                <a:moveTo>
                  <a:pt x="568922" y="2520280"/>
                </a:moveTo>
                <a:lnTo>
                  <a:pt x="575545" y="2467794"/>
                </a:lnTo>
                <a:cubicBezTo>
                  <a:pt x="569902" y="2435234"/>
                  <a:pt x="563638" y="2374924"/>
                  <a:pt x="535063" y="2324918"/>
                </a:cubicBezTo>
                <a:cubicBezTo>
                  <a:pt x="506488" y="2274912"/>
                  <a:pt x="457673" y="2212603"/>
                  <a:pt x="404095" y="2167756"/>
                </a:cubicBezTo>
                <a:lnTo>
                  <a:pt x="254076" y="2072507"/>
                </a:lnTo>
                <a:lnTo>
                  <a:pt x="32620" y="1998687"/>
                </a:lnTo>
                <a:cubicBezTo>
                  <a:pt x="63179" y="1835968"/>
                  <a:pt x="319163" y="1281534"/>
                  <a:pt x="399332" y="1122387"/>
                </a:cubicBezTo>
                <a:lnTo>
                  <a:pt x="485057" y="1124768"/>
                </a:lnTo>
                <a:lnTo>
                  <a:pt x="656507" y="1191443"/>
                </a:lnTo>
                <a:lnTo>
                  <a:pt x="742232" y="1236687"/>
                </a:lnTo>
                <a:lnTo>
                  <a:pt x="877963" y="1258118"/>
                </a:lnTo>
                <a:lnTo>
                  <a:pt x="1042270" y="1241450"/>
                </a:lnTo>
                <a:lnTo>
                  <a:pt x="1173946" y="1173942"/>
                </a:lnTo>
                <a:lnTo>
                  <a:pt x="1249438" y="1093812"/>
                </a:lnTo>
                <a:lnTo>
                  <a:pt x="1301825" y="986656"/>
                </a:lnTo>
                <a:lnTo>
                  <a:pt x="1311351" y="903312"/>
                </a:lnTo>
                <a:lnTo>
                  <a:pt x="1306588" y="834256"/>
                </a:lnTo>
                <a:lnTo>
                  <a:pt x="1280395" y="710431"/>
                </a:lnTo>
                <a:lnTo>
                  <a:pt x="1211338" y="555650"/>
                </a:lnTo>
                <a:lnTo>
                  <a:pt x="1144664" y="410394"/>
                </a:lnTo>
                <a:lnTo>
                  <a:pt x="1158949" y="310382"/>
                </a:lnTo>
                <a:lnTo>
                  <a:pt x="2009082" y="0"/>
                </a:lnTo>
                <a:cubicBezTo>
                  <a:pt x="2057087" y="72008"/>
                  <a:pt x="2045086" y="144016"/>
                  <a:pt x="2081090" y="216024"/>
                </a:cubicBezTo>
                <a:cubicBezTo>
                  <a:pt x="2117094" y="288032"/>
                  <a:pt x="2195138" y="382588"/>
                  <a:pt x="2225106" y="432048"/>
                </a:cubicBezTo>
                <a:lnTo>
                  <a:pt x="2297114" y="504056"/>
                </a:lnTo>
                <a:lnTo>
                  <a:pt x="2441130" y="576064"/>
                </a:lnTo>
                <a:lnTo>
                  <a:pt x="2554362" y="588988"/>
                </a:lnTo>
                <a:lnTo>
                  <a:pt x="2657154" y="554632"/>
                </a:lnTo>
                <a:lnTo>
                  <a:pt x="2798788" y="456431"/>
                </a:lnTo>
                <a:lnTo>
                  <a:pt x="2935661" y="257075"/>
                </a:lnTo>
                <a:lnTo>
                  <a:pt x="2999655" y="81782"/>
                </a:lnTo>
                <a:lnTo>
                  <a:pt x="3055294" y="24383"/>
                </a:lnTo>
                <a:lnTo>
                  <a:pt x="3844999" y="327051"/>
                </a:lnTo>
                <a:lnTo>
                  <a:pt x="3892624" y="424682"/>
                </a:lnTo>
                <a:lnTo>
                  <a:pt x="3825949" y="536601"/>
                </a:lnTo>
                <a:lnTo>
                  <a:pt x="3773562" y="658045"/>
                </a:lnTo>
                <a:lnTo>
                  <a:pt x="3740224" y="753295"/>
                </a:lnTo>
                <a:lnTo>
                  <a:pt x="3740224" y="853307"/>
                </a:lnTo>
                <a:lnTo>
                  <a:pt x="3747368" y="941413"/>
                </a:lnTo>
                <a:lnTo>
                  <a:pt x="3784674" y="1027932"/>
                </a:lnTo>
                <a:lnTo>
                  <a:pt x="3821187" y="1098576"/>
                </a:lnTo>
                <a:lnTo>
                  <a:pt x="3883099" y="1184301"/>
                </a:lnTo>
                <a:lnTo>
                  <a:pt x="4011687" y="1265263"/>
                </a:lnTo>
                <a:lnTo>
                  <a:pt x="4204568" y="1286695"/>
                </a:lnTo>
                <a:lnTo>
                  <a:pt x="4409355" y="1217638"/>
                </a:lnTo>
                <a:lnTo>
                  <a:pt x="4576043" y="1124770"/>
                </a:lnTo>
                <a:lnTo>
                  <a:pt x="4673869" y="1183474"/>
                </a:lnTo>
                <a:lnTo>
                  <a:pt x="4987999" y="1920107"/>
                </a:lnTo>
                <a:lnTo>
                  <a:pt x="4949899" y="1996307"/>
                </a:lnTo>
                <a:lnTo>
                  <a:pt x="4711774" y="2093938"/>
                </a:lnTo>
                <a:lnTo>
                  <a:pt x="4521274" y="2215382"/>
                </a:lnTo>
                <a:lnTo>
                  <a:pt x="4433168" y="2365401"/>
                </a:lnTo>
                <a:lnTo>
                  <a:pt x="4404770" y="2529814"/>
                </a:lnTo>
                <a:lnTo>
                  <a:pt x="4445074" y="2691632"/>
                </a:lnTo>
                <a:lnTo>
                  <a:pt x="4568899" y="2844032"/>
                </a:lnTo>
                <a:lnTo>
                  <a:pt x="4723680" y="2944045"/>
                </a:lnTo>
                <a:lnTo>
                  <a:pt x="4937993" y="3005957"/>
                </a:lnTo>
                <a:lnTo>
                  <a:pt x="4988000" y="3067870"/>
                </a:lnTo>
                <a:lnTo>
                  <a:pt x="4645098" y="3884638"/>
                </a:lnTo>
                <a:lnTo>
                  <a:pt x="4583187" y="3898926"/>
                </a:lnTo>
                <a:lnTo>
                  <a:pt x="4352205" y="3794152"/>
                </a:lnTo>
                <a:lnTo>
                  <a:pt x="4156942" y="3739381"/>
                </a:lnTo>
                <a:lnTo>
                  <a:pt x="3983112" y="3775101"/>
                </a:lnTo>
                <a:lnTo>
                  <a:pt x="3914055" y="3806057"/>
                </a:lnTo>
                <a:lnTo>
                  <a:pt x="3852142" y="3858445"/>
                </a:lnTo>
                <a:lnTo>
                  <a:pt x="3811662" y="3920357"/>
                </a:lnTo>
                <a:lnTo>
                  <a:pt x="3759274" y="3996557"/>
                </a:lnTo>
                <a:lnTo>
                  <a:pt x="3725937" y="4089426"/>
                </a:lnTo>
                <a:lnTo>
                  <a:pt x="3716412" y="4218013"/>
                </a:lnTo>
                <a:lnTo>
                  <a:pt x="3764037" y="4351363"/>
                </a:lnTo>
                <a:lnTo>
                  <a:pt x="3844999" y="4494238"/>
                </a:lnTo>
                <a:lnTo>
                  <a:pt x="3859286" y="4577581"/>
                </a:lnTo>
                <a:lnTo>
                  <a:pt x="3823760" y="4640535"/>
                </a:lnTo>
                <a:lnTo>
                  <a:pt x="2994152" y="4964369"/>
                </a:lnTo>
                <a:lnTo>
                  <a:pt x="2968700" y="4844281"/>
                </a:lnTo>
                <a:lnTo>
                  <a:pt x="2930599" y="4772844"/>
                </a:lnTo>
                <a:lnTo>
                  <a:pt x="2890118" y="4679975"/>
                </a:lnTo>
                <a:lnTo>
                  <a:pt x="2828205" y="4582344"/>
                </a:lnTo>
                <a:lnTo>
                  <a:pt x="2747243" y="4506144"/>
                </a:lnTo>
                <a:lnTo>
                  <a:pt x="2661518" y="4463281"/>
                </a:lnTo>
                <a:lnTo>
                  <a:pt x="2551980" y="4425181"/>
                </a:lnTo>
                <a:lnTo>
                  <a:pt x="2430537" y="4420419"/>
                </a:lnTo>
                <a:lnTo>
                  <a:pt x="2232893" y="4510906"/>
                </a:lnTo>
                <a:lnTo>
                  <a:pt x="2104305" y="4653781"/>
                </a:lnTo>
                <a:lnTo>
                  <a:pt x="2004293" y="4930006"/>
                </a:lnTo>
                <a:lnTo>
                  <a:pt x="1918568" y="4958581"/>
                </a:lnTo>
                <a:lnTo>
                  <a:pt x="1211337" y="4684737"/>
                </a:lnTo>
                <a:lnTo>
                  <a:pt x="1125612" y="4639493"/>
                </a:lnTo>
                <a:lnTo>
                  <a:pt x="1104180" y="4563293"/>
                </a:lnTo>
                <a:cubicBezTo>
                  <a:pt x="1108942" y="4529162"/>
                  <a:pt x="1146250" y="4463280"/>
                  <a:pt x="1166094" y="4422799"/>
                </a:cubicBezTo>
                <a:cubicBezTo>
                  <a:pt x="1185938" y="4382318"/>
                  <a:pt x="1209748" y="4354934"/>
                  <a:pt x="1223242" y="4320406"/>
                </a:cubicBezTo>
                <a:lnTo>
                  <a:pt x="1251818" y="4184674"/>
                </a:lnTo>
                <a:lnTo>
                  <a:pt x="1239911" y="4094186"/>
                </a:lnTo>
                <a:lnTo>
                  <a:pt x="1199430" y="3953693"/>
                </a:lnTo>
                <a:cubicBezTo>
                  <a:pt x="1172443" y="3898527"/>
                  <a:pt x="1120451" y="3848918"/>
                  <a:pt x="1068461" y="3810818"/>
                </a:cubicBezTo>
                <a:cubicBezTo>
                  <a:pt x="1016471" y="3772718"/>
                  <a:pt x="943843" y="3738984"/>
                  <a:pt x="887487" y="3725093"/>
                </a:cubicBezTo>
                <a:cubicBezTo>
                  <a:pt x="831131" y="3711202"/>
                  <a:pt x="779140" y="3722315"/>
                  <a:pt x="730324" y="3727474"/>
                </a:cubicBezTo>
                <a:lnTo>
                  <a:pt x="596974" y="3784624"/>
                </a:lnTo>
                <a:lnTo>
                  <a:pt x="404093" y="3898924"/>
                </a:lnTo>
                <a:lnTo>
                  <a:pt x="352896" y="3888432"/>
                </a:lnTo>
                <a:lnTo>
                  <a:pt x="0" y="3005857"/>
                </a:lnTo>
                <a:lnTo>
                  <a:pt x="51668" y="2958330"/>
                </a:lnTo>
                <a:lnTo>
                  <a:pt x="313605" y="2867843"/>
                </a:lnTo>
                <a:lnTo>
                  <a:pt x="418380" y="2820218"/>
                </a:lnTo>
                <a:lnTo>
                  <a:pt x="487436" y="2763068"/>
                </a:lnTo>
                <a:lnTo>
                  <a:pt x="525537" y="2696393"/>
                </a:lnTo>
                <a:lnTo>
                  <a:pt x="545109" y="2635721"/>
                </a:lnTo>
                <a:lnTo>
                  <a:pt x="568922" y="2520280"/>
                </a:lnTo>
                <a:close/>
                <a:moveTo>
                  <a:pt x="1649942" y="2520281"/>
                </a:moveTo>
                <a:cubicBezTo>
                  <a:pt x="1649941" y="2997011"/>
                  <a:pt x="2036407" y="3383477"/>
                  <a:pt x="2513137" y="3383478"/>
                </a:cubicBezTo>
                <a:cubicBezTo>
                  <a:pt x="2989867" y="3383478"/>
                  <a:pt x="3376333" y="2997012"/>
                  <a:pt x="3376334" y="2520283"/>
                </a:cubicBezTo>
                <a:cubicBezTo>
                  <a:pt x="3376334" y="2043553"/>
                  <a:pt x="2989868" y="1657087"/>
                  <a:pt x="2513138" y="1657087"/>
                </a:cubicBezTo>
                <a:cubicBezTo>
                  <a:pt x="2036408" y="1657086"/>
                  <a:pt x="1649942" y="2043552"/>
                  <a:pt x="1649941" y="2520282"/>
                </a:cubicBezTo>
                <a:lnTo>
                  <a:pt x="1649942" y="252028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435239" y="5227186"/>
            <a:ext cx="2571750" cy="872515"/>
            <a:chOff x="1952625" y="4455134"/>
            <a:chExt cx="2571750" cy="872515"/>
          </a:xfrm>
        </p:grpSpPr>
        <p:sp>
          <p:nvSpPr>
            <p:cNvPr id="25" name="Rectangle 24"/>
            <p:cNvSpPr/>
            <p:nvPr/>
          </p:nvSpPr>
          <p:spPr>
            <a:xfrm>
              <a:off x="1952625" y="4562190"/>
              <a:ext cx="2571750" cy="765459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93042" y="4833722"/>
              <a:ext cx="22600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i="1" dirty="0"/>
                <a:t>Szybkie iteracje i porównywanie różnych scenariuszy modelowania</a:t>
              </a:r>
              <a:endParaRPr lang="en-GB" sz="1100" i="1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52625" y="4455134"/>
              <a:ext cx="2571750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b="1" dirty="0"/>
                <a:t>Wiele możliwych scenariuszy</a:t>
              </a:r>
              <a:endParaRPr lang="en-GB" sz="14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65102" y="3422871"/>
            <a:ext cx="2145848" cy="1469742"/>
            <a:chOff x="3611307" y="2818802"/>
            <a:chExt cx="2145848" cy="1469742"/>
          </a:xfrm>
        </p:grpSpPr>
        <p:sp>
          <p:nvSpPr>
            <p:cNvPr id="31" name="Rectangle 30"/>
            <p:cNvSpPr/>
            <p:nvPr/>
          </p:nvSpPr>
          <p:spPr>
            <a:xfrm>
              <a:off x="3611307" y="3405398"/>
              <a:ext cx="2145848" cy="883146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78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80280" y="3491428"/>
              <a:ext cx="207687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i="1" dirty="0"/>
                <a:t>Elastyczne narzędzie do przesyłania zestawu danych GIS, zawierających dane lokalne</a:t>
              </a:r>
              <a:endParaRPr lang="en-GB" sz="1100" b="1" i="1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27464" y="2818802"/>
              <a:ext cx="2088232" cy="554576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1400" b="1" dirty="0"/>
                <a:t>Wykorzystanie lokalnych danych</a:t>
              </a:r>
              <a:endParaRPr lang="en-GB" sz="1400" b="1" dirty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5461139" y="5337418"/>
            <a:ext cx="2565399" cy="63768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78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5461139" y="5011999"/>
            <a:ext cx="2578100" cy="340990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600" b="1" dirty="0"/>
              <a:t>Cele</a:t>
            </a:r>
            <a:endParaRPr lang="en-GB" sz="16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461139" y="5373216"/>
            <a:ext cx="25074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i="1" dirty="0"/>
              <a:t>W pełni edytowalne parametry modelowania dotyczące wartości NPV i limitów / kosztów emisji</a:t>
            </a:r>
            <a:endParaRPr lang="en-GB" sz="1100" b="1" i="1" dirty="0"/>
          </a:p>
        </p:txBody>
      </p:sp>
      <p:sp>
        <p:nvSpPr>
          <p:cNvPr id="41" name="Rectangle 40"/>
          <p:cNvSpPr/>
          <p:nvPr/>
        </p:nvSpPr>
        <p:spPr>
          <a:xfrm>
            <a:off x="5715139" y="2378318"/>
            <a:ext cx="2565399" cy="78768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alpha val="78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/>
          <p:cNvGrpSpPr/>
          <p:nvPr/>
        </p:nvGrpSpPr>
        <p:grpSpPr>
          <a:xfrm>
            <a:off x="5711443" y="2030270"/>
            <a:ext cx="2759099" cy="936104"/>
            <a:chOff x="4837237" y="1294160"/>
            <a:chExt cx="2759099" cy="936104"/>
          </a:xfrm>
        </p:grpSpPr>
        <p:sp>
          <p:nvSpPr>
            <p:cNvPr id="43" name="Rectangle 42"/>
            <p:cNvSpPr/>
            <p:nvPr/>
          </p:nvSpPr>
          <p:spPr>
            <a:xfrm>
              <a:off x="4837237" y="1324000"/>
              <a:ext cx="2340496" cy="3409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1600" b="1" dirty="0"/>
                <a:t>Edytowanie na mapie</a:t>
              </a:r>
              <a:endParaRPr lang="en-GB" sz="1600" b="1" dirty="0"/>
            </a:p>
          </p:txBody>
        </p:sp>
        <p:pic>
          <p:nvPicPr>
            <p:cNvPr id="44" name="Picture 11" descr="gully.png"/>
            <p:cNvPicPr>
              <a:picLocks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95728" y="1294160"/>
              <a:ext cx="900608" cy="93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" name="TextBox 44"/>
          <p:cNvSpPr txBox="1"/>
          <p:nvPr/>
        </p:nvSpPr>
        <p:spPr>
          <a:xfrm>
            <a:off x="5741063" y="2410068"/>
            <a:ext cx="1942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100" b="1" i="1" dirty="0"/>
              <a:t>Opcjonalne edytowanie infrastruktury lub zapotrzebowania na ciepło bezpośrednio na mapie</a:t>
            </a:r>
            <a:endParaRPr lang="es-ES_tradnl" sz="1100" b="1" i="1" dirty="0"/>
          </a:p>
        </p:txBody>
      </p:sp>
      <p:sp>
        <p:nvSpPr>
          <p:cNvPr id="46" name="AutoShape 2"/>
          <p:cNvSpPr>
            <a:spLocks noChangeArrowheads="1"/>
          </p:cNvSpPr>
          <p:nvPr/>
        </p:nvSpPr>
        <p:spPr bwMode="auto">
          <a:xfrm>
            <a:off x="126709" y="329301"/>
            <a:ext cx="6029468" cy="1532334"/>
          </a:xfrm>
          <a:prstGeom prst="roundRect">
            <a:avLst>
              <a:gd name="adj" fmla="val 16667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Elastyczne funkcjonalności THERMOS dla różnicowanych potrzeb modelowania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94411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9876"/>
            <a:ext cx="9144000" cy="514350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547664" y="2348880"/>
            <a:ext cx="6275823" cy="26642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/>
              <a:t>4. THERMOS</a:t>
            </a:r>
            <a:r>
              <a:rPr lang="pl-PL" sz="4400" dirty="0"/>
              <a:t>: Użytkownicy, przypadki i doświadczenia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3775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>
          <a:xfrm>
            <a:off x="-7569" y="764704"/>
            <a:ext cx="9144000" cy="863600"/>
          </a:xfrm>
        </p:spPr>
        <p:txBody>
          <a:bodyPr/>
          <a:lstStyle/>
          <a:p>
            <a:pPr eaLnBrk="1" hangingPunct="1"/>
            <a:r>
              <a:rPr lang="de-DE" sz="3600" b="1" dirty="0"/>
              <a:t>THERMOS</a:t>
            </a:r>
            <a:r>
              <a:rPr lang="pl-PL" sz="3600" b="1" dirty="0"/>
              <a:t>:</a:t>
            </a:r>
            <a:r>
              <a:rPr lang="de-DE" sz="3600" b="1" dirty="0"/>
              <a:t> </a:t>
            </a:r>
            <a:r>
              <a:rPr lang="pl-PL" sz="3600" b="1" dirty="0"/>
              <a:t>Od słowa do czynu</a:t>
            </a:r>
            <a:endParaRPr lang="en-GB" altLang="de-DE" sz="2000" b="1" i="1" dirty="0">
              <a:latin typeface="Segoe UI Light" panose="020B0502040204020203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5536" y="1844328"/>
            <a:ext cx="849694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„</a:t>
            </a:r>
            <a:r>
              <a:rPr lang="pl-PL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Zgrabne i zielone narzędzie do modelowania</a:t>
            </a:r>
            <a:r>
              <a:rPr lang="de-DE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</a:t>
            </a:r>
          </a:p>
          <a:p>
            <a:endParaRPr lang="de-DE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en-US" sz="16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pl-PL" sz="16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Wykorzystanie lokalnych danych, by zoptymalizować proces decyzji dla systemu cieplnego</a:t>
            </a:r>
            <a:r>
              <a:rPr lang="en-US" sz="16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  <a:p>
            <a:pPr algn="r"/>
            <a:endParaRPr lang="en-GB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pl-PL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Kompleksowe narzędzie planowania systemów cieplnych</a:t>
            </a:r>
            <a:r>
              <a:rPr lang="en-US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l-PL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Wypowiedzi na temat </a:t>
            </a:r>
            <a:r>
              <a:rPr lang="en-US" sz="1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https://www.thermos-project.eu/get-involved/thermos-voices/</a:t>
            </a: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8" b="1426"/>
          <a:stretch/>
        </p:blipFill>
        <p:spPr>
          <a:xfrm>
            <a:off x="753010" y="3356992"/>
            <a:ext cx="3890998" cy="254237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5"/>
          <a:stretch/>
        </p:blipFill>
        <p:spPr>
          <a:xfrm>
            <a:off x="3923928" y="3645024"/>
            <a:ext cx="4082980" cy="26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2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9736038"/>
              </p:ext>
            </p:extLst>
          </p:nvPr>
        </p:nvGraphicFramePr>
        <p:xfrm>
          <a:off x="496957" y="1852803"/>
          <a:ext cx="8229600" cy="2592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1"/>
          <p:cNvSpPr txBox="1"/>
          <p:nvPr/>
        </p:nvSpPr>
        <p:spPr>
          <a:xfrm>
            <a:off x="0" y="9087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– dla kogo</a:t>
            </a:r>
            <a:r>
              <a:rPr lang="de-DE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 </a:t>
            </a:r>
          </a:p>
        </p:txBody>
      </p:sp>
      <p:sp>
        <p:nvSpPr>
          <p:cNvPr id="7" name="Textfeld 3"/>
          <p:cNvSpPr txBox="1"/>
          <p:nvPr/>
        </p:nvSpPr>
        <p:spPr>
          <a:xfrm>
            <a:off x="510547" y="4445090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 </a:t>
            </a: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aby wesprzeć ich w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integracji lokalnych (niskoemisyjnych) źródeł energii z siecią lokalną;</a:t>
            </a:r>
          </a:p>
          <a:p>
            <a:pPr marL="285750" lvl="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zmniejszaniu: lokalnego zapotrzebowania na energię pierwotną, kosztów energii oraz zanieczyszczenia powietrza z emisji gazów cieplarnianych;</a:t>
            </a:r>
          </a:p>
          <a:p>
            <a:pPr marL="285750" lvl="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odblokowaniu finansowania projektów i odkrywaniu nowych możliwości biznesowych;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redukcji kosztów budowy i kosztów operacyjnych sieci;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działaniach na rzecz poprawy efektywności energetycznej.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71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Kto korzysta z </a:t>
            </a:r>
            <a:r>
              <a:rPr lang="en-GB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THERMOS?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91880" y="2307138"/>
            <a:ext cx="4896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Granollers, </a:t>
            </a:r>
            <a:r>
              <a:rPr lang="pl-PL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Hiszpania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Miasto przeprowadza z pomocą THERMOS wstępne studium wykonalności projektu zasilenia wybranych budynków w parku przemysłowym </a:t>
            </a:r>
            <a:r>
              <a:rPr lang="pl-PL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EcoCongost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przy użyciu energii pozyskanej w procesie lokalnego wytwarzania biogazu.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l-PL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Miasto replikujące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Cascais, P</a:t>
            </a:r>
            <a:r>
              <a:rPr lang="pl-PL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ortugalia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6" t="6338" r="22529" b="25747"/>
          <a:stretch/>
        </p:blipFill>
        <p:spPr>
          <a:xfrm>
            <a:off x="323528" y="2204864"/>
            <a:ext cx="3024336" cy="21602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r="13997"/>
          <a:stretch/>
        </p:blipFill>
        <p:spPr>
          <a:xfrm>
            <a:off x="6156176" y="4232310"/>
            <a:ext cx="2736304" cy="242086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71600" y="4842578"/>
            <a:ext cx="4914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Islington, </a:t>
            </a:r>
            <a:r>
              <a:rPr lang="pl-PL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Wielka Brytania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Rada Miasta </a:t>
            </a:r>
            <a:r>
              <a:rPr lang="pl-PL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Islington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w Londynie korzysta z narzędzia THERMOS do weryfikacji istniejącego studium wykonalności dla nowej sieci ciepłowniczej w dzielnicy </a:t>
            </a:r>
            <a:r>
              <a:rPr lang="pl-PL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Archway</a:t>
            </a:r>
            <a:endParaRPr lang="en-GB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Miasto replikujące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region Wielki Londyn</a:t>
            </a:r>
            <a:r>
              <a:rPr lang="en-GB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Wielka Brytania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13308" y="1578256"/>
            <a:ext cx="613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miasta pilotażowe i 4 miasta replikujące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1067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7647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Kto korzysta z </a:t>
            </a:r>
            <a:r>
              <a:rPr lang="en-GB" sz="3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THERMOS?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131840" y="2332683"/>
            <a:ext cx="5580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Je</a:t>
            </a:r>
            <a:r>
              <a:rPr lang="pl-PL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ł</a:t>
            </a:r>
            <a:r>
              <a:rPr lang="en-US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</a:t>
            </a:r>
            <a:r>
              <a:rPr lang="pl-PL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a, </a:t>
            </a:r>
            <a:r>
              <a:rPr lang="pl-PL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Łotwa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Je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ł</a:t>
            </a:r>
            <a:r>
              <a:rPr lang="en-US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wie THERMOS jest wykorzystywany przez miasto i regionalną agencję energetyczną do identyfikowania nowych możliwości dla sieci ciepłowniczej w sektorach mieszkaniowym i usługowym w całym mieście.</a:t>
            </a:r>
          </a:p>
          <a:p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Miasto replikujące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Alba Iulia, R</a:t>
            </a:r>
            <a:r>
              <a:rPr lang="pl-PL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umunia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55576" y="4990322"/>
            <a:ext cx="5076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War</a:t>
            </a:r>
            <a:r>
              <a:rPr lang="pl-PL" sz="16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szawa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Pol</a:t>
            </a:r>
            <a:r>
              <a:rPr lang="pl-PL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ska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Warszawa stosuje THERMOS do badania możliwości połączenia źródeł nadmiarowego ciepła z istniejącą miejską siecią ciepłowniczą.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Miasto replikujące</a:t>
            </a: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Berlin, </a:t>
            </a:r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Niemcy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3528" y="1628800"/>
            <a:ext cx="613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</a:t>
            </a:r>
            <a:r>
              <a:rPr lang="pl-PL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miasta pilotażowe i 4 miasta replikujące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13722" r="37115" b="15390"/>
          <a:stretch/>
        </p:blipFill>
        <p:spPr>
          <a:xfrm>
            <a:off x="323528" y="2137481"/>
            <a:ext cx="2573337" cy="229963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t="13107" r="19492" b="13874"/>
          <a:stretch/>
        </p:blipFill>
        <p:spPr>
          <a:xfrm>
            <a:off x="6012160" y="4414459"/>
            <a:ext cx="2959907" cy="227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61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3" y="1963076"/>
            <a:ext cx="8208912" cy="4504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Adoption </a:t>
            </a:r>
            <a:r>
              <a:rPr lang="de-DE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Process</a:t>
            </a:r>
            <a:r>
              <a:rPr lang="de-D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–</a:t>
            </a:r>
            <a:r>
              <a:rPr lang="pl-PL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odpowiedź na codzienne wyzwania planowania energii</a:t>
            </a:r>
            <a:endParaRPr lang="de-DE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0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1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Advisory Board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Ambassadors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wybrani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</a:pPr>
            <a:endParaRPr lang="en-US" sz="105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 Tr</a:t>
            </a:r>
            <a:r>
              <a:rPr lang="pl-PL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ainers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Supporters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n-US" b="1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Usłysz opinię użytkowników THERMOS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  <a:r>
              <a:rPr lang="en-US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/>
              </a:rPr>
              <a:t>THERMOS Voices</a:t>
            </a:r>
            <a:endParaRPr lang="en-US" b="1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7523" y="982469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/>
              <a:t>Jak gwarantujemy jakość</a:t>
            </a:r>
            <a:r>
              <a:rPr lang="de-DE" sz="3600" b="1" dirty="0"/>
              <a:t>? 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942" y="3573016"/>
            <a:ext cx="772826" cy="85869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3586374"/>
            <a:ext cx="1118625" cy="8319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7329" y="3650853"/>
            <a:ext cx="1735464" cy="7823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621" y="3573016"/>
            <a:ext cx="723019" cy="86409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21" y="5155446"/>
            <a:ext cx="461836" cy="891606"/>
          </a:xfrm>
          <a:prstGeom prst="rect">
            <a:avLst/>
          </a:prstGeom>
        </p:spPr>
      </p:pic>
      <p:pic>
        <p:nvPicPr>
          <p:cNvPr id="11" name="Grafik 10" descr="I:\A-sustainable resources\04 projects &amp; services\a-23127-THERMOS\WP5\PitchBooks Examples\logos\fortum_logo_CMYK-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10" y="5038769"/>
            <a:ext cx="1592068" cy="81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25" y="3706408"/>
            <a:ext cx="1296144" cy="65869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73016"/>
            <a:ext cx="877835" cy="89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92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72847" y="4653136"/>
            <a:ext cx="5040560" cy="1717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Kontakt</a:t>
            </a: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Center for Sustainable Energy (CSE)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Senior Technical Project Manager</a:t>
            </a:r>
            <a:b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 James Court, St James Parade, Bristol BS1 3LH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e-D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 tooltip="Opens internal link in current window"/>
              </a:rPr>
              <a:t>info@thermos-project.eu</a:t>
            </a:r>
            <a:endParaRPr lang="de-DE" sz="1600" dirty="0"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67544" y="2060848"/>
            <a:ext cx="8208912" cy="2260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Domyślnie model zapotrzebowania na ciepło THERMOS oblicza szacunkowe zapotrzebowanie na podstawie wielokątów budynków z </a:t>
            </a:r>
            <a:r>
              <a:rPr lang="pl-PL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OpenStreetMap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Dane porównano z rzeczywistym zapotrzebowaniem na ciepło w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~30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000 </a:t>
            </a:r>
            <a:r>
              <a:rPr lang="en-US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</a:t>
            </a:r>
            <a:r>
              <a:rPr lang="pl-PL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dynków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w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Kopenhadze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w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</a:t>
            </a:r>
            <a:r>
              <a:rPr lang="pl-PL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anii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>
              <a:lnSpc>
                <a:spcPct val="107000"/>
              </a:lnSpc>
            </a:pPr>
            <a:endParaRPr lang="en-US" sz="11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THERMOS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może być zastosowany dla każdej lokalizacji, dla której dostępne są dane z 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OpenStreetMap 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lub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GIS</a:t>
            </a:r>
            <a:r>
              <a:rPr lang="pl-PL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528" y="1196752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Walidacja danych i zakres wykorzystania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588469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5" y="2427171"/>
            <a:ext cx="1368152" cy="9633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55" y="2679924"/>
            <a:ext cx="1130462" cy="64953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97" y="2480778"/>
            <a:ext cx="1492363" cy="8770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7" t="24505" r="12892" b="25258"/>
          <a:stretch/>
        </p:blipFill>
        <p:spPr>
          <a:xfrm>
            <a:off x="3132565" y="2563488"/>
            <a:ext cx="1562770" cy="7813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400" y="4616412"/>
            <a:ext cx="1775089" cy="75012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5780" y="2480778"/>
            <a:ext cx="1339113" cy="87810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3085" y="2326576"/>
            <a:ext cx="1027857" cy="116450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4122" y="3833029"/>
            <a:ext cx="1822859" cy="58052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3050" y="3642752"/>
            <a:ext cx="1352380" cy="87977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7021" y="3731468"/>
            <a:ext cx="1491500" cy="68208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661" y="5196558"/>
            <a:ext cx="2222717" cy="16838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9" y="5103997"/>
            <a:ext cx="1570794" cy="25997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3472" y="3660012"/>
            <a:ext cx="939253" cy="92656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8" y="3560898"/>
            <a:ext cx="531975" cy="97450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4748" y="5121984"/>
            <a:ext cx="1199857" cy="241988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20" y="5819565"/>
            <a:ext cx="461836" cy="891606"/>
          </a:xfrm>
          <a:prstGeom prst="rect">
            <a:avLst/>
          </a:prstGeom>
        </p:spPr>
      </p:pic>
      <p:sp>
        <p:nvSpPr>
          <p:cNvPr id="18432" name="Textfeld 18431"/>
          <p:cNvSpPr txBox="1"/>
          <p:nvPr/>
        </p:nvSpPr>
        <p:spPr>
          <a:xfrm>
            <a:off x="887518" y="5808457"/>
            <a:ext cx="1634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Wsparcie</a:t>
            </a:r>
            <a:r>
              <a:rPr lang="de-D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</p:txBody>
      </p:sp>
      <p:sp>
        <p:nvSpPr>
          <p:cNvPr id="18433" name="Textfeld 18432"/>
          <p:cNvSpPr txBox="1"/>
          <p:nvPr/>
        </p:nvSpPr>
        <p:spPr>
          <a:xfrm>
            <a:off x="5352014" y="5814238"/>
            <a:ext cx="1965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Ufundowane przez</a:t>
            </a:r>
            <a:r>
              <a:rPr lang="de-DE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pic>
        <p:nvPicPr>
          <p:cNvPr id="18436" name="Grafik 184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44" y="5815826"/>
            <a:ext cx="929766" cy="618717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 bwMode="auto">
          <a:xfrm>
            <a:off x="416098" y="933280"/>
            <a:ext cx="8359985" cy="13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Segoe UI" pitchFamily="34" charset="0"/>
                <a:cs typeface="Segoe UI" pitchFamily="34" charset="0"/>
              </a:defRPr>
            </a:lvl9pPr>
          </a:lstStyle>
          <a:p>
            <a:r>
              <a:rPr lang="en-US" sz="3200" b="1" dirty="0"/>
              <a:t>THERMOS – </a:t>
            </a:r>
            <a:r>
              <a:rPr lang="pl-PL" sz="3200" b="1" dirty="0"/>
              <a:t>zaprojektowany przez 16 partnerów, w tym 8 miast pilotażowych z całej Europy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68950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RMOS pitch book 1.png"/>
          <p:cNvPicPr>
            <a:picLocks noChangeAspect="1"/>
          </p:cNvPicPr>
          <p:nvPr/>
        </p:nvPicPr>
        <p:blipFill rotWithShape="1">
          <a:blip r:embed="rId3" cstate="print"/>
          <a:srcRect l="2478" t="12444" r="3322" b="8576"/>
          <a:stretch/>
        </p:blipFill>
        <p:spPr>
          <a:xfrm>
            <a:off x="0" y="1828388"/>
            <a:ext cx="9144000" cy="3943630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1536537" y="2555489"/>
            <a:ext cx="6057673" cy="26642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6000"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/>
              <a:t>5. </a:t>
            </a:r>
            <a:r>
              <a:rPr lang="pl-PL" sz="4400" dirty="0"/>
              <a:t>Odkrywaj</a:t>
            </a:r>
            <a:r>
              <a:rPr lang="en-GB" sz="4400" dirty="0"/>
              <a:t> THERMOS </a:t>
            </a:r>
            <a:r>
              <a:rPr lang="pl-PL" sz="4400" dirty="0"/>
              <a:t>i skontaktuj się z nami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941264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95536" y="2348880"/>
            <a:ext cx="8208912" cy="310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pl-PL" dirty="0"/>
              <a:t>Odwiedź stronę THERMOS</a:t>
            </a:r>
            <a:r>
              <a:rPr lang="en-GB" dirty="0"/>
              <a:t>: </a:t>
            </a:r>
            <a:r>
              <a:rPr lang="en-GB" u="sng" dirty="0">
                <a:hlinkClick r:id="rId3"/>
              </a:rPr>
              <a:t>www.thermos-project.eu</a:t>
            </a:r>
            <a:endParaRPr lang="de-DE" dirty="0"/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pl-PL" dirty="0"/>
              <a:t>Obejrzyj film demonstracyjny</a:t>
            </a:r>
            <a:r>
              <a:rPr lang="en-GB" dirty="0"/>
              <a:t>: </a:t>
            </a:r>
            <a:r>
              <a:rPr lang="en-GB" u="sng" dirty="0">
                <a:hlinkClick r:id="rId4"/>
              </a:rPr>
              <a:t>www.youtube.com/watch?v=r14L63Bf2t0</a:t>
            </a:r>
            <a:r>
              <a:rPr lang="en-GB" dirty="0"/>
              <a:t> </a:t>
            </a:r>
            <a:endParaRPr lang="de-DE" dirty="0"/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pl-PL" dirty="0"/>
              <a:t>Zapoznaj się z narzędziem THERMOS</a:t>
            </a:r>
            <a:r>
              <a:rPr lang="en-GB" dirty="0"/>
              <a:t>: </a:t>
            </a:r>
            <a:r>
              <a:rPr lang="en-GB" u="sng" dirty="0">
                <a:hlinkClick r:id="rId5"/>
              </a:rPr>
              <a:t>https://tool.thermos-project.eu/</a:t>
            </a:r>
            <a:r>
              <a:rPr lang="en-GB" dirty="0"/>
              <a:t> 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/>
            </a:pPr>
            <a:r>
              <a:rPr lang="pl-PL" dirty="0"/>
              <a:t>Zidentyfikuj optymalne rozwiązania dla twojej sieci cieplnej w zależności od poszczególnych wcześniej określonych aspektów finansowych i środowiskowych</a:t>
            </a:r>
            <a:endParaRPr lang="en-GB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pl-PL" sz="1600" i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Wszystko czego potrzebujesz to standardowa przeglądarka i połączenie internetowe.</a:t>
            </a:r>
            <a:endParaRPr lang="de-DE" sz="16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3528" y="1196752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Odkrywaj</a:t>
            </a:r>
            <a:r>
              <a:rPr lang="de-DE" sz="36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THERMOS</a:t>
            </a:r>
            <a:endParaRPr lang="de-DE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676506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372200" cy="12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61234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sz="2800" dirty="0"/>
              <a:t>Konspekt </a:t>
            </a:r>
            <a:r>
              <a:rPr lang="en-GB" sz="2800" dirty="0"/>
              <a:t>THERMOS  2019 - 2020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168" y="2348880"/>
            <a:ext cx="8229600" cy="378493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000" dirty="0"/>
              <a:t>WPROWADZENIE DO </a:t>
            </a:r>
            <a:r>
              <a:rPr lang="en-CA" sz="2000" dirty="0"/>
              <a:t>THERMOS: </a:t>
            </a:r>
            <a:r>
              <a:rPr lang="pl-PL" sz="2000" dirty="0"/>
              <a:t>Dlaczego warto planować sieć ciepłowniczą i chłodniczą?</a:t>
            </a:r>
            <a:endParaRPr lang="en-GB" sz="1600" dirty="0"/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THERMOS: </a:t>
            </a:r>
            <a:r>
              <a:rPr lang="pl-PL" sz="2000" dirty="0"/>
              <a:t>Podejmowanie wyzwań</a:t>
            </a:r>
            <a:endParaRPr lang="en-GB" sz="2000" dirty="0"/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THERMOS: </a:t>
            </a:r>
            <a:r>
              <a:rPr lang="pl-PL" sz="2000" dirty="0"/>
              <a:t>Od słowa do czynu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THERMOS: </a:t>
            </a:r>
            <a:r>
              <a:rPr lang="pl-PL" sz="2000" dirty="0"/>
              <a:t>Użytkownicy, przypadki i doświadczenia</a:t>
            </a:r>
            <a:endParaRPr lang="en-GB" sz="2000" dirty="0"/>
          </a:p>
          <a:p>
            <a:pPr marL="514350" indent="-514350">
              <a:buFont typeface="+mj-lt"/>
              <a:buAutoNum type="arabicPeriod"/>
            </a:pPr>
            <a:r>
              <a:rPr lang="en-GB" sz="2000" dirty="0"/>
              <a:t>THERMOS: </a:t>
            </a:r>
            <a:r>
              <a:rPr lang="pl-PL" sz="2000" dirty="0"/>
              <a:t>Skontaktuj się z nami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25301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8518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2448272"/>
          </a:xfr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  <a:alpha val="28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pl-PL" sz="3600" dirty="0"/>
              <a:t>1. WPROWADZENIE DO </a:t>
            </a:r>
            <a:r>
              <a:rPr lang="en-CA" sz="3600" dirty="0"/>
              <a:t>THERMOS: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Dlaczego warto planować sieć ciepłowniczą i chłodniczą?</a:t>
            </a:r>
            <a:endParaRPr lang="en-GB" sz="36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43872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8E859B7D-A8ED-4986-BCE6-E7D747D0C9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436160"/>
              </p:ext>
            </p:extLst>
          </p:nvPr>
        </p:nvGraphicFramePr>
        <p:xfrm>
          <a:off x="605463" y="1916832"/>
          <a:ext cx="8003238" cy="3850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7BD617-D69A-401A-BDFF-5E9EFCCF6E03}"/>
              </a:ext>
            </a:extLst>
          </p:cNvPr>
          <p:cNvSpPr txBox="1"/>
          <p:nvPr/>
        </p:nvSpPr>
        <p:spPr>
          <a:xfrm>
            <a:off x="584844" y="5896052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Działanie globalne</a:t>
            </a:r>
            <a:endParaRPr lang="x-none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D31B63-2705-4C01-B30B-FB90E1EA7024}"/>
              </a:ext>
            </a:extLst>
          </p:cNvPr>
          <p:cNvSpPr txBox="1"/>
          <p:nvPr/>
        </p:nvSpPr>
        <p:spPr>
          <a:xfrm>
            <a:off x="7522434" y="5873024"/>
            <a:ext cx="1082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Segoe UI" panose="020B0502040204020203" pitchFamily="34" charset="0"/>
                <a:cs typeface="Segoe UI" panose="020B0502040204020203" pitchFamily="34" charset="0"/>
              </a:rPr>
              <a:t>Działanie lokalne</a:t>
            </a:r>
            <a:endParaRPr lang="x-non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49779BBF-2AFB-4C77-B5ED-48A00118B0A6}"/>
              </a:ext>
            </a:extLst>
          </p:cNvPr>
          <p:cNvSpPr/>
          <p:nvPr/>
        </p:nvSpPr>
        <p:spPr>
          <a:xfrm>
            <a:off x="1832682" y="6180758"/>
            <a:ext cx="5522034" cy="2770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/>
          <p:cNvSpPr txBox="1"/>
          <p:nvPr/>
        </p:nvSpPr>
        <p:spPr>
          <a:xfrm>
            <a:off x="1295577" y="901421"/>
            <a:ext cx="7103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Sieci ciepłownicze i chłodnicze są obecnie w centrum globalnych działań na rzecz klimatu</a:t>
            </a:r>
            <a:endParaRPr lang="en-GB" sz="28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76316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470730" y="6510161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Źródła</a:t>
            </a:r>
            <a:r>
              <a:rPr lang="en-US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Heat Roadmap Europe, 2017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289017" y="5586831"/>
            <a:ext cx="83499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Większość tej energii zużywana jest w budynkach i fabrykach zlokalizowanych w miastach.</a:t>
            </a:r>
            <a:endParaRPr lang="en-GB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Dekarbonizacja w budynkach i fabrykach stanowi klucz do zmian w europejskiej strukturze energetycznej w stronę niskoemisyjnej, zrównoważonej przyszłości.</a:t>
            </a:r>
            <a:endParaRPr lang="en-GB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2336" y="755762"/>
            <a:ext cx="7163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Połowa europejskiego zużycia energii to energia na cele grzewcze i chłodnicze</a:t>
            </a:r>
            <a:endParaRPr lang="en-GB" sz="32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46" y="2279256"/>
            <a:ext cx="6615148" cy="330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4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188640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Sieci ciepłownicze i chłodnicze zasilane ze źródeł odnawialnych wciąż mają potencjał do rozwoju</a:t>
            </a:r>
            <a:endParaRPr lang="en-GB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01050"/>
            <a:ext cx="7452320" cy="48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04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F8433B-45EE-439C-AD8B-2DCA1945B9A8}"/>
              </a:ext>
            </a:extLst>
          </p:cNvPr>
          <p:cNvSpPr txBox="1"/>
          <p:nvPr/>
        </p:nvSpPr>
        <p:spPr>
          <a:xfrm>
            <a:off x="899592" y="6421733"/>
            <a:ext cx="79928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</a:t>
            </a:r>
            <a:r>
              <a:rPr lang="de-DE" sz="1050" dirty="0"/>
              <a:t>: </a:t>
            </a:r>
            <a:r>
              <a:rPr lang="en-US" sz="105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Heat Roadmap Europe, 2017</a:t>
            </a:r>
            <a:endParaRPr lang="x-none" sz="105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86AFFA32-691E-41CE-B350-9024C51E1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653382"/>
              </p:ext>
            </p:extLst>
          </p:nvPr>
        </p:nvGraphicFramePr>
        <p:xfrm>
          <a:off x="539552" y="2060848"/>
          <a:ext cx="777686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1520" y="222657"/>
            <a:ext cx="58326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Sieci ciepłownicze to klucz do zmian w stronę zrównoważonej energetyki na poziomie lokalnym</a:t>
            </a:r>
            <a:endParaRPr lang="en-GB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37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3447</Words>
  <Application>Microsoft Office PowerPoint</Application>
  <PresentationFormat>On-screen Show (4:3)</PresentationFormat>
  <Paragraphs>326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ＭＳ Ｐゴシック</vt:lpstr>
      <vt:lpstr>Arial</vt:lpstr>
      <vt:lpstr>Calibri</vt:lpstr>
      <vt:lpstr>Segoe UI</vt:lpstr>
      <vt:lpstr>Segoe UI Light</vt:lpstr>
      <vt:lpstr>Wingdings</vt:lpstr>
      <vt:lpstr>Office Theme</vt:lpstr>
      <vt:lpstr>1_Office Theme</vt:lpstr>
      <vt:lpstr>Lepsze planowanie to lepsze rezultaty</vt:lpstr>
      <vt:lpstr>THERMOS – Thermal Energy Resource Modelling and Optimisation System (z ang. „System do modelowania i optymalizacji zasobów energii cieplnej”)</vt:lpstr>
      <vt:lpstr>PowerPoint Presentation</vt:lpstr>
      <vt:lpstr>Konspekt THERMOS  2019 - 2020</vt:lpstr>
      <vt:lpstr>1. WPROWADZENIE DO THERMOS: Dlaczego warto planować sieć ciepłowniczą i chłodniczą?</vt:lpstr>
      <vt:lpstr>PowerPoint Presentation</vt:lpstr>
      <vt:lpstr>PowerPoint Presentation</vt:lpstr>
      <vt:lpstr>PowerPoint Presentation</vt:lpstr>
      <vt:lpstr>PowerPoint Presentation</vt:lpstr>
      <vt:lpstr>Sieć chłodnicza: nowe energetyczne wyzwanie dla miast w obliczu zmieniającego się klimatu</vt:lpstr>
      <vt:lpstr>PowerPoint Presentation</vt:lpstr>
      <vt:lpstr>PowerPoint Presentation</vt:lpstr>
      <vt:lpstr>PowerPoint Presentation</vt:lpstr>
      <vt:lpstr>Wyzwanie dla miast i regionów</vt:lpstr>
      <vt:lpstr>Wspólna praca nad optymalnym rozwiązaniem</vt:lpstr>
      <vt:lpstr>Optymalne rozwiązania kluczowych zagadnień</vt:lpstr>
      <vt:lpstr>Zalety korzystania z THERMOS</vt:lpstr>
      <vt:lpstr>PowerPoint Presentation</vt:lpstr>
      <vt:lpstr>Narzędzie THERMOS</vt:lpstr>
      <vt:lpstr>PowerPoint Presentation</vt:lpstr>
      <vt:lpstr>THERMOS: model optymalizacji systemów cieplnych</vt:lpstr>
      <vt:lpstr>PowerPoint Presentation</vt:lpstr>
      <vt:lpstr>PowerPoint Presentation</vt:lpstr>
      <vt:lpstr>THERMOS: Od słowa do czynu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pfohl</dc:creator>
  <cp:lastModifiedBy>Alexandra Pfohl</cp:lastModifiedBy>
  <cp:revision>469</cp:revision>
  <cp:lastPrinted>2019-09-26T07:35:26Z</cp:lastPrinted>
  <dcterms:created xsi:type="dcterms:W3CDTF">2018-08-01T07:54:29Z</dcterms:created>
  <dcterms:modified xsi:type="dcterms:W3CDTF">2020-06-10T11:56:09Z</dcterms:modified>
</cp:coreProperties>
</file>